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b" ContentType="application/vnd.ms-excel.sheet.binary.macroEnabled.12"/>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xml" ContentType="application/vnd.openxmlformats-officedocument.presentationml.notesSlide+xml"/>
  <Override PartName="/ppt/charts/chart3.xml" ContentType="application/vnd.openxmlformats-officedocument.drawingml.chart+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3.xml" ContentType="application/vnd.openxmlformats-officedocument.presentationml.notesSlide+xml"/>
  <Override PartName="/ppt/charts/chart4.xml" ContentType="application/vnd.openxmlformats-officedocument.drawingml.chart+xml"/>
  <Override PartName="/ppt/tags/tag108.xml" ContentType="application/vnd.openxmlformats-officedocument.presentationml.tags+xml"/>
  <Override PartName="/ppt/notesSlides/notesSlide4.xml" ContentType="application/vnd.openxmlformats-officedocument.presentationml.notesSlide+xml"/>
  <Override PartName="/ppt/charts/chart5.xml" ContentType="application/vnd.openxmlformats-officedocument.drawingml.chart+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5.xml" ContentType="application/vnd.openxmlformats-officedocument.presentationml.notesSlide+xml"/>
  <Override PartName="/ppt/charts/chart6.xml" ContentType="application/vnd.openxmlformats-officedocument.drawingml.chart+xml"/>
  <Override PartName="/ppt/charts/style1.xml" ContentType="application/vnd.ms-office.chartstyle+xml"/>
  <Override PartName="/ppt/charts/colors1.xml" ContentType="application/vnd.ms-office.chartcolorstyle+xml"/>
  <Override PartName="/ppt/charts/chart7.xml" ContentType="application/vnd.openxmlformats-officedocument.drawingml.chart+xml"/>
  <Override PartName="/ppt/charts/chart8.xml" ContentType="application/vnd.openxmlformats-officedocument.drawingml.chart+xml"/>
  <Override PartName="/ppt/charts/style2.xml" ContentType="application/vnd.ms-office.chartstyle+xml"/>
  <Override PartName="/ppt/charts/colors2.xml" ContentType="application/vnd.ms-office.chartcolorstyle+xml"/>
  <Override PartName="/ppt/charts/chart9.xml" ContentType="application/vnd.openxmlformats-officedocument.drawingml.chart+xml"/>
  <Override PartName="/ppt/charts/style3.xml" ContentType="application/vnd.ms-office.chartstyle+xml"/>
  <Override PartName="/ppt/charts/colors3.xml" ContentType="application/vnd.ms-office.chartcolorstyle+xml"/>
  <Override PartName="/ppt/tags/tag120.xml" ContentType="application/vnd.openxmlformats-officedocument.presentationml.tags+xml"/>
  <Override PartName="/ppt/notesSlides/notesSlide6.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charts/chart10.xml" ContentType="application/vnd.openxmlformats-officedocument.drawingml.chart+xml"/>
  <Override PartName="/ppt/tags/tag173.xml" ContentType="application/vnd.openxmlformats-officedocument.presentationml.tags+xml"/>
  <Override PartName="/ppt/tags/tag174.xml" ContentType="application/vnd.openxmlformats-officedocument.presentationml.tags+xml"/>
  <Override PartName="/ppt/notesSlides/notesSlide7.xml" ContentType="application/vnd.openxmlformats-officedocument.presentationml.notesSlide+xml"/>
  <Override PartName="/ppt/tags/tag175.xml" ContentType="application/vnd.openxmlformats-officedocument.presentationml.tags+xml"/>
  <Override PartName="/ppt/notesSlides/notesSlide8.xml" ContentType="application/vnd.openxmlformats-officedocument.presentationml.notesSlide+xml"/>
  <Override PartName="/ppt/tags/tag176.xml" ContentType="application/vnd.openxmlformats-officedocument.presentationml.tags+xml"/>
  <Override PartName="/ppt/notesSlides/notesSlide9.xml" ContentType="application/vnd.openxmlformats-officedocument.presentationml.notesSlide+xml"/>
  <Override PartName="/ppt/tags/tag177.xml" ContentType="application/vnd.openxmlformats-officedocument.presentationml.tags+xml"/>
  <Override PartName="/ppt/notesSlides/notesSlide10.xml" ContentType="application/vnd.openxmlformats-officedocument.presentationml.notesSlide+xml"/>
  <Override PartName="/ppt/tags/tag178.xml" ContentType="application/vnd.openxmlformats-officedocument.presentationml.tags+xml"/>
  <Override PartName="/ppt/notesSlides/notesSlide11.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12.xml" ContentType="application/vnd.openxmlformats-officedocument.presentationml.notesSlide+xml"/>
  <Override PartName="/ppt/tags/tag183.xml" ContentType="application/vnd.openxmlformats-officedocument.presentationml.tags+xml"/>
  <Override PartName="/ppt/notesSlides/notesSlide13.xml" ContentType="application/vnd.openxmlformats-officedocument.presentationml.notesSlide+xml"/>
  <Override PartName="/ppt/tags/tag184.xml" ContentType="application/vnd.openxmlformats-officedocument.presentationml.tags+xml"/>
  <Override PartName="/ppt/notesSlides/notesSlide14.xml" ContentType="application/vnd.openxmlformats-officedocument.presentationml.notesSlide+xml"/>
  <Override PartName="/ppt/tags/tag185.xml" ContentType="application/vnd.openxmlformats-officedocument.presentationml.tags+xml"/>
  <Override PartName="/ppt/notesSlides/notesSlide15.xml" ContentType="application/vnd.openxmlformats-officedocument.presentationml.notesSlide+xml"/>
  <Override PartName="/ppt/tags/tag186.xml" ContentType="application/vnd.openxmlformats-officedocument.presentationml.tags+xml"/>
  <Override PartName="/ppt/notesSlides/notesSlide16.xml" ContentType="application/vnd.openxmlformats-officedocument.presentationml.notesSlide+xml"/>
  <Override PartName="/ppt/tags/tag187.xml" ContentType="application/vnd.openxmlformats-officedocument.presentationml.tags+xml"/>
  <Override PartName="/ppt/notesSlides/notesSlide17.xml" ContentType="application/vnd.openxmlformats-officedocument.presentationml.notesSlide+xml"/>
  <Override PartName="/ppt/tags/tag188.xml" ContentType="application/vnd.openxmlformats-officedocument.presentationml.tags+xml"/>
  <Override PartName="/ppt/notesSlides/notesSlide18.xml" ContentType="application/vnd.openxmlformats-officedocument.presentationml.notesSlide+xml"/>
  <Override PartName="/ppt/tags/tag189.xml" ContentType="application/vnd.openxmlformats-officedocument.presentationml.tags+xml"/>
  <Override PartName="/ppt/notesSlides/notesSlide19.xml" ContentType="application/vnd.openxmlformats-officedocument.presentationml.notesSlide+xml"/>
  <Override PartName="/ppt/tags/tag190.xml" ContentType="application/vnd.openxmlformats-officedocument.presentationml.tags+xml"/>
  <Override PartName="/ppt/notesSlides/notesSlide20.xml" ContentType="application/vnd.openxmlformats-officedocument.presentationml.notesSlide+xml"/>
  <Override PartName="/ppt/tags/tag191.xml" ContentType="application/vnd.openxmlformats-officedocument.presentationml.tags+xml"/>
  <Override PartName="/ppt/notesSlides/notesSlide21.xml" ContentType="application/vnd.openxmlformats-officedocument.presentationml.notesSlide+xml"/>
  <Override PartName="/ppt/tags/tag192.xml" ContentType="application/vnd.openxmlformats-officedocument.presentationml.tags+xml"/>
  <Override PartName="/ppt/notesSlides/notesSlide22.xml" ContentType="application/vnd.openxmlformats-officedocument.presentationml.notesSlide+xml"/>
  <Override PartName="/ppt/tags/tag193.xml" ContentType="application/vnd.openxmlformats-officedocument.presentationml.tags+xml"/>
  <Override PartName="/ppt/notesSlides/notesSlide23.xml" ContentType="application/vnd.openxmlformats-officedocument.presentationml.notesSlide+xml"/>
  <Override PartName="/ppt/tags/tag194.xml" ContentType="application/vnd.openxmlformats-officedocument.presentationml.tags+xml"/>
  <Override PartName="/ppt/notesSlides/notesSlide24.xml" ContentType="application/vnd.openxmlformats-officedocument.presentationml.notesSlide+xml"/>
  <Override PartName="/ppt/tags/tag195.xml" ContentType="application/vnd.openxmlformats-officedocument.presentationml.tags+xml"/>
  <Override PartName="/ppt/notesSlides/notesSlide25.xml" ContentType="application/vnd.openxmlformats-officedocument.presentationml.notesSlide+xml"/>
  <Override PartName="/ppt/tags/tag196.xml" ContentType="application/vnd.openxmlformats-officedocument.presentationml.tags+xml"/>
  <Override PartName="/ppt/notesSlides/notesSlide26.xml" ContentType="application/vnd.openxmlformats-officedocument.presentationml.notesSlide+xml"/>
  <Override PartName="/ppt/tags/tag197.xml" ContentType="application/vnd.openxmlformats-officedocument.presentationml.tags+xml"/>
  <Override PartName="/ppt/notesSlides/notesSlide27.xml" ContentType="application/vnd.openxmlformats-officedocument.presentationml.notesSlide+xml"/>
  <Override PartName="/ppt/tags/tag198.xml" ContentType="application/vnd.openxmlformats-officedocument.presentationml.tags+xml"/>
  <Override PartName="/ppt/notesSlides/notesSlide28.xml" ContentType="application/vnd.openxmlformats-officedocument.presentationml.notesSlide+xml"/>
  <Override PartName="/ppt/tags/tag199.xml" ContentType="application/vnd.openxmlformats-officedocument.presentationml.tags+xml"/>
  <Override PartName="/ppt/notesSlides/notesSlide29.xml" ContentType="application/vnd.openxmlformats-officedocument.presentationml.notesSlide+xml"/>
  <Override PartName="/ppt/tags/tag200.xml" ContentType="application/vnd.openxmlformats-officedocument.presentationml.tags+xml"/>
  <Override PartName="/ppt/notesSlides/notesSlide30.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31.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notesSlides/notesSlide32.xml" ContentType="application/vnd.openxmlformats-officedocument.presentationml.notesSlide+xml"/>
  <Override PartName="/ppt/charts/chart13.xml" ContentType="application/vnd.openxmlformats-officedocument.drawingml.chart+xml"/>
  <Override PartName="/ppt/tags/tag261.xml" ContentType="application/vnd.openxmlformats-officedocument.presentationml.tags+xml"/>
  <Override PartName="/ppt/notesSlides/notesSlide33.xml" ContentType="application/vnd.openxmlformats-officedocument.presentationml.notesSlide+xml"/>
  <Override PartName="/ppt/tags/tag262.xml" ContentType="application/vnd.openxmlformats-officedocument.presentationml.tags+xml"/>
  <Override PartName="/ppt/notesSlides/notesSlide34.xml" ContentType="application/vnd.openxmlformats-officedocument.presentationml.notesSlide+xml"/>
  <Override PartName="/ppt/tags/tag263.xml" ContentType="application/vnd.openxmlformats-officedocument.presentationml.tags+xml"/>
  <Override PartName="/ppt/notesSlides/notesSlide35.xml" ContentType="application/vnd.openxmlformats-officedocument.presentationml.notesSlide+xml"/>
  <Override PartName="/ppt/tags/tag264.xml" ContentType="application/vnd.openxmlformats-officedocument.presentationml.tags+xml"/>
  <Override PartName="/ppt/notesSlides/notesSlide36.xml" ContentType="application/vnd.openxmlformats-officedocument.presentationml.notesSlide+xml"/>
  <Override PartName="/ppt/tags/tag265.xml" ContentType="application/vnd.openxmlformats-officedocument.presentationml.tags+xml"/>
  <Override PartName="/ppt/notesSlides/notesSlide37.xml" ContentType="application/vnd.openxmlformats-officedocument.presentationml.notesSlide+xml"/>
  <Override PartName="/ppt/tags/tag266.xml" ContentType="application/vnd.openxmlformats-officedocument.presentationml.tags+xml"/>
  <Override PartName="/ppt/notesSlides/notesSlide38.xml" ContentType="application/vnd.openxmlformats-officedocument.presentationml.notesSlide+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notesSlides/notesSlide39.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notesSlides/notesSlide40.xml" ContentType="application/vnd.openxmlformats-officedocument.presentationml.notesSlide+xml"/>
  <Override PartName="/ppt/tags/tag304.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305.xml" ContentType="application/vnd.openxmlformats-officedocument.presentationml.tags+xml"/>
  <Override PartName="/ppt/notesSlides/notesSlide43.xml" ContentType="application/vnd.openxmlformats-officedocument.presentationml.notesSlide+xml"/>
  <Override PartName="/ppt/tags/tag306.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307.xml" ContentType="application/vnd.openxmlformats-officedocument.presentationml.tags+xml"/>
  <Override PartName="/ppt/notesSlides/notesSlide46.xml" ContentType="application/vnd.openxmlformats-officedocument.presentationml.notesSlide+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charts/chart16.xml" ContentType="application/vnd.openxmlformats-officedocument.drawingml.chart+xml"/>
  <Override PartName="/ppt/tags/tag313.xml" ContentType="application/vnd.openxmlformats-officedocument.presentationml.tags+xml"/>
  <Override PartName="/ppt/notesSlides/notesSlide47.xml" ContentType="application/vnd.openxmlformats-officedocument.presentationml.notesSlide+xml"/>
  <Override PartName="/ppt/tags/tag314.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4"/>
  </p:notesMasterIdLst>
  <p:handoutMasterIdLst>
    <p:handoutMasterId r:id="rId95"/>
  </p:handoutMasterIdLst>
  <p:sldIdLst>
    <p:sldId id="313" r:id="rId2"/>
    <p:sldId id="418" r:id="rId3"/>
    <p:sldId id="407" r:id="rId4"/>
    <p:sldId id="414" r:id="rId5"/>
    <p:sldId id="335" r:id="rId6"/>
    <p:sldId id="325" r:id="rId7"/>
    <p:sldId id="377" r:id="rId8"/>
    <p:sldId id="404" r:id="rId9"/>
    <p:sldId id="383" r:id="rId10"/>
    <p:sldId id="405" r:id="rId11"/>
    <p:sldId id="367" r:id="rId12"/>
    <p:sldId id="266" r:id="rId13"/>
    <p:sldId id="267" r:id="rId14"/>
    <p:sldId id="436" r:id="rId15"/>
    <p:sldId id="437" r:id="rId16"/>
    <p:sldId id="387" r:id="rId17"/>
    <p:sldId id="388" r:id="rId18"/>
    <p:sldId id="389" r:id="rId19"/>
    <p:sldId id="342" r:id="rId20"/>
    <p:sldId id="402" r:id="rId21"/>
    <p:sldId id="391" r:id="rId22"/>
    <p:sldId id="393" r:id="rId23"/>
    <p:sldId id="394" r:id="rId24"/>
    <p:sldId id="395" r:id="rId25"/>
    <p:sldId id="396" r:id="rId26"/>
    <p:sldId id="397" r:id="rId27"/>
    <p:sldId id="398" r:id="rId28"/>
    <p:sldId id="399" r:id="rId29"/>
    <p:sldId id="400" r:id="rId30"/>
    <p:sldId id="401" r:id="rId31"/>
    <p:sldId id="416" r:id="rId32"/>
    <p:sldId id="438" r:id="rId33"/>
    <p:sldId id="439" r:id="rId34"/>
    <p:sldId id="440" r:id="rId35"/>
    <p:sldId id="441" r:id="rId36"/>
    <p:sldId id="442" r:id="rId37"/>
    <p:sldId id="435" r:id="rId38"/>
    <p:sldId id="426" r:id="rId39"/>
    <p:sldId id="427" r:id="rId40"/>
    <p:sldId id="408" r:id="rId41"/>
    <p:sldId id="409" r:id="rId42"/>
    <p:sldId id="410" r:id="rId43"/>
    <p:sldId id="411" r:id="rId44"/>
    <p:sldId id="412" r:id="rId45"/>
    <p:sldId id="413" r:id="rId46"/>
    <p:sldId id="384" r:id="rId47"/>
    <p:sldId id="343" r:id="rId48"/>
    <p:sldId id="344" r:id="rId49"/>
    <p:sldId id="345" r:id="rId50"/>
    <p:sldId id="346" r:id="rId51"/>
    <p:sldId id="347" r:id="rId52"/>
    <p:sldId id="363" r:id="rId53"/>
    <p:sldId id="364" r:id="rId54"/>
    <p:sldId id="350" r:id="rId55"/>
    <p:sldId id="357" r:id="rId56"/>
    <p:sldId id="358" r:id="rId57"/>
    <p:sldId id="359" r:id="rId58"/>
    <p:sldId id="360" r:id="rId59"/>
    <p:sldId id="361" r:id="rId60"/>
    <p:sldId id="362" r:id="rId61"/>
    <p:sldId id="374" r:id="rId62"/>
    <p:sldId id="375" r:id="rId63"/>
    <p:sldId id="432" r:id="rId64"/>
    <p:sldId id="433" r:id="rId65"/>
    <p:sldId id="434" r:id="rId66"/>
    <p:sldId id="379" r:id="rId67"/>
    <p:sldId id="380" r:id="rId68"/>
    <p:sldId id="381" r:id="rId69"/>
    <p:sldId id="382" r:id="rId70"/>
    <p:sldId id="355" r:id="rId71"/>
    <p:sldId id="356" r:id="rId72"/>
    <p:sldId id="354" r:id="rId73"/>
    <p:sldId id="348" r:id="rId74"/>
    <p:sldId id="349" r:id="rId75"/>
    <p:sldId id="351" r:id="rId76"/>
    <p:sldId id="352" r:id="rId77"/>
    <p:sldId id="353" r:id="rId78"/>
    <p:sldId id="365" r:id="rId79"/>
    <p:sldId id="369" r:id="rId80"/>
    <p:sldId id="415" r:id="rId81"/>
    <p:sldId id="431" r:id="rId82"/>
    <p:sldId id="424" r:id="rId83"/>
    <p:sldId id="370" r:id="rId84"/>
    <p:sldId id="419" r:id="rId85"/>
    <p:sldId id="428" r:id="rId86"/>
    <p:sldId id="371" r:id="rId87"/>
    <p:sldId id="421" r:id="rId88"/>
    <p:sldId id="430" r:id="rId89"/>
    <p:sldId id="368" r:id="rId90"/>
    <p:sldId id="423" r:id="rId91"/>
    <p:sldId id="403" r:id="rId92"/>
    <p:sldId id="373" r:id="rId93"/>
  </p:sldIdLst>
  <p:sldSz cx="12192000" cy="6858000"/>
  <p:notesSz cx="12192000" cy="6858000"/>
  <p:custDataLst>
    <p:tags r:id="rId96"/>
  </p:custDataLst>
  <p:defaultTextStyle>
    <a:defPPr>
      <a:defRPr kern="0"/>
    </a:defPPr>
  </p:defaultTextStyle>
  <p:extLst>
    <p:ext uri="{521415D9-36F7-43E2-AB2F-B90AF26B5E84}">
      <p14:sectionLst xmlns:p14="http://schemas.microsoft.com/office/powerpoint/2010/main">
        <p14:section name="main deck" id="{618CCD1D-71E1-9A4B-9702-786278E883BD}">
          <p14:sldIdLst>
            <p14:sldId id="313"/>
            <p14:sldId id="418"/>
            <p14:sldId id="407"/>
            <p14:sldId id="414"/>
            <p14:sldId id="335"/>
            <p14:sldId id="325"/>
            <p14:sldId id="377"/>
            <p14:sldId id="404"/>
            <p14:sldId id="383"/>
            <p14:sldId id="405"/>
            <p14:sldId id="367"/>
          </p14:sldIdLst>
        </p14:section>
        <p14:section name="appendix" id="{3D4FD273-597E-F340-AB55-24AA679391D8}">
          <p14:sldIdLst>
            <p14:sldId id="266"/>
            <p14:sldId id="267"/>
            <p14:sldId id="436"/>
            <p14:sldId id="437"/>
          </p14:sldIdLst>
        </p14:section>
        <p14:section name="financials" id="{593B4EE9-BFB8-BF49-B715-27E60341D391}">
          <p14:sldIdLst>
            <p14:sldId id="387"/>
            <p14:sldId id="388"/>
            <p14:sldId id="389"/>
            <p14:sldId id="342"/>
            <p14:sldId id="402"/>
            <p14:sldId id="391"/>
            <p14:sldId id="393"/>
            <p14:sldId id="394"/>
            <p14:sldId id="395"/>
            <p14:sldId id="396"/>
            <p14:sldId id="397"/>
            <p14:sldId id="398"/>
            <p14:sldId id="399"/>
            <p14:sldId id="400"/>
            <p14:sldId id="401"/>
            <p14:sldId id="416"/>
            <p14:sldId id="438"/>
            <p14:sldId id="439"/>
            <p14:sldId id="440"/>
            <p14:sldId id="441"/>
            <p14:sldId id="442"/>
          </p14:sldIdLst>
        </p14:section>
        <p14:section name="general" id="{E61057C6-1643-F343-B856-AE9354C9B27E}">
          <p14:sldIdLst>
            <p14:sldId id="435"/>
            <p14:sldId id="426"/>
            <p14:sldId id="427"/>
            <p14:sldId id="408"/>
            <p14:sldId id="409"/>
            <p14:sldId id="410"/>
            <p14:sldId id="411"/>
            <p14:sldId id="412"/>
            <p14:sldId id="413"/>
            <p14:sldId id="384"/>
            <p14:sldId id="343"/>
            <p14:sldId id="344"/>
            <p14:sldId id="345"/>
            <p14:sldId id="346"/>
            <p14:sldId id="347"/>
            <p14:sldId id="363"/>
            <p14:sldId id="364"/>
            <p14:sldId id="350"/>
            <p14:sldId id="357"/>
            <p14:sldId id="358"/>
            <p14:sldId id="359"/>
            <p14:sldId id="360"/>
            <p14:sldId id="361"/>
            <p14:sldId id="362"/>
            <p14:sldId id="374"/>
            <p14:sldId id="375"/>
            <p14:sldId id="432"/>
            <p14:sldId id="433"/>
            <p14:sldId id="434"/>
            <p14:sldId id="379"/>
            <p14:sldId id="380"/>
            <p14:sldId id="381"/>
            <p14:sldId id="382"/>
            <p14:sldId id="355"/>
            <p14:sldId id="356"/>
            <p14:sldId id="354"/>
            <p14:sldId id="348"/>
            <p14:sldId id="349"/>
            <p14:sldId id="351"/>
            <p14:sldId id="352"/>
            <p14:sldId id="353"/>
            <p14:sldId id="365"/>
            <p14:sldId id="369"/>
            <p14:sldId id="415"/>
            <p14:sldId id="431"/>
            <p14:sldId id="424"/>
            <p14:sldId id="370"/>
            <p14:sldId id="419"/>
            <p14:sldId id="428"/>
            <p14:sldId id="371"/>
            <p14:sldId id="421"/>
            <p14:sldId id="430"/>
            <p14:sldId id="368"/>
            <p14:sldId id="423"/>
            <p14:sldId id="403"/>
            <p14:sldId id="373"/>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B9A2352-85A7-F1A3-AB32-C5C919BBF54F}" name="Kenzo Wang" initials="KW" userId="S::z5691850@ad.unsw.edu.au::d4aaf77d-beb9-4950-b2c6-91ca3c646320" providerId="AD"/>
  <p188:author id="{3248C1C1-8780-CA6D-E07E-0C6AA128E81B}" name="Song-Lin Tan" initials="SLT" userId="S::z5762581@ad.unsw.edu.au::cea6b5dc-6d44-4eaf-be72-d853eb5b027f" providerId="AD"/>
  <p188:author id="{B42B6EC2-70F6-4081-6CC0-8E1752CDE344}" name="Sharon Ding" initials="SD" userId="S::z5687225@ad.unsw.edu.au::c4c39823-e1bf-4739-acbd-9d9d74f8eb5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2C168"/>
    <a:srgbClr val="017840"/>
    <a:srgbClr val="81DBB1"/>
    <a:srgbClr val="D9D9D9"/>
    <a:srgbClr val="C0504D"/>
    <a:srgbClr val="00851B"/>
    <a:srgbClr val="80DCB1"/>
    <a:srgbClr val="0C7544"/>
    <a:srgbClr val="C00000"/>
    <a:srgbClr val="F2F3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146" dt="2026-09-07T15:34:51.328"/>
    <p1510:client id="{09730DC9-5B9D-9B4D-AED9-D33B605B2DAD}" v="1015" dt="2026-09-07T14:57:36.350"/>
    <p1510:client id="{2D01F9D1-ECB4-4EF6-B677-9251F72391AC}" v="2366" dt="2026-09-07T21:02:00.065"/>
    <p1510:client id="{B7207970-481C-6044-BA26-F3A9AA87F3B4}" v="67176" dt="2026-09-07T20:03:34.995"/>
    <p1510:client id="{BEF974C5-97E5-3342-9712-45A626AA5709}" v="8601" vWet="8609" dt="2026-09-07T13:05:03.53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p:scale>
          <a:sx n="87" d="100"/>
          <a:sy n="87" d="100"/>
        </p:scale>
        <p:origin x="507" y="13"/>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microsoft.com/office/2015/10/relationships/revisionInfo" Target="revisionInfo.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handoutMaster" Target="handoutMasters/handout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99" Type="http://schemas.openxmlformats.org/officeDocument/2006/relationships/theme" Target="theme/theme1.xml"/><Relationship Id="rId10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nzo Wang" userId="d4aaf77d-beb9-4950-b2c6-91ca3c646320" providerId="ADAL" clId="{EA999FC7-C83E-52EE-AA25-67B23E79D597}"/>
    <pc:docChg chg="undo custSel addSld delSld modSld sldOrd addMainMaster delMainMaster modMainMaster modSection">
      <pc:chgData name="Kenzo Wang" userId="d4aaf77d-beb9-4950-b2c6-91ca3c646320" providerId="ADAL" clId="{EA999FC7-C83E-52EE-AA25-67B23E79D597}" dt="2026-09-07T14:57:36.350" v="6465" actId="20577"/>
      <pc:docMkLst>
        <pc:docMk/>
      </pc:docMkLst>
      <pc:sldChg chg="addSp delSp modSp mod">
        <pc:chgData name="Kenzo Wang" userId="d4aaf77d-beb9-4950-b2c6-91ca3c646320" providerId="ADAL" clId="{EA999FC7-C83E-52EE-AA25-67B23E79D597}" dt="2026-09-07T00:16:28.232" v="5918" actId="1076"/>
        <pc:sldMkLst>
          <pc:docMk/>
          <pc:sldMk cId="0" sldId="267"/>
        </pc:sldMkLst>
        <pc:picChg chg="add del mod">
          <ac:chgData name="Kenzo Wang" userId="d4aaf77d-beb9-4950-b2c6-91ca3c646320" providerId="ADAL" clId="{EA999FC7-C83E-52EE-AA25-67B23E79D597}" dt="2026-09-07T00:13:18.536" v="5879" actId="931"/>
          <ac:picMkLst>
            <pc:docMk/>
            <pc:sldMk cId="0" sldId="267"/>
            <ac:picMk id="23" creationId="{BC1998F0-723E-FCD0-EF7B-CF6EF3C76681}"/>
          </ac:picMkLst>
        </pc:picChg>
        <pc:picChg chg="add del mod">
          <ac:chgData name="Kenzo Wang" userId="d4aaf77d-beb9-4950-b2c6-91ca3c646320" providerId="ADAL" clId="{EA999FC7-C83E-52EE-AA25-67B23E79D597}" dt="2026-09-07T00:15:11.473" v="5898" actId="931"/>
          <ac:picMkLst>
            <pc:docMk/>
            <pc:sldMk cId="0" sldId="267"/>
            <ac:picMk id="27" creationId="{54D316FC-6225-9974-DCCB-13EF36BECDEE}"/>
          </ac:picMkLst>
        </pc:picChg>
        <pc:picChg chg="add del mod modCrop">
          <ac:chgData name="Kenzo Wang" userId="d4aaf77d-beb9-4950-b2c6-91ca3c646320" providerId="ADAL" clId="{EA999FC7-C83E-52EE-AA25-67B23E79D597}" dt="2026-09-07T00:16:22.629" v="5916" actId="478"/>
          <ac:picMkLst>
            <pc:docMk/>
            <pc:sldMk cId="0" sldId="267"/>
            <ac:picMk id="29" creationId="{2AE85C4D-D05F-2881-A2A3-5F0A8CB46219}"/>
          </ac:picMkLst>
        </pc:picChg>
        <pc:picChg chg="add del mod">
          <ac:chgData name="Kenzo Wang" userId="d4aaf77d-beb9-4950-b2c6-91ca3c646320" providerId="ADAL" clId="{EA999FC7-C83E-52EE-AA25-67B23E79D597}" dt="2026-09-07T00:16:28.232" v="5918" actId="1076"/>
          <ac:picMkLst>
            <pc:docMk/>
            <pc:sldMk cId="0" sldId="267"/>
            <ac:picMk id="30" creationId="{B8DDDB11-2104-45AB-9A49-FF00A3D8FEE1}"/>
          </ac:picMkLst>
        </pc:picChg>
      </pc:sldChg>
      <pc:sldChg chg="delSp new mod">
        <pc:chgData name="Kenzo Wang" userId="d4aaf77d-beb9-4950-b2c6-91ca3c646320" providerId="ADAL" clId="{EA999FC7-C83E-52EE-AA25-67B23E79D597}" dt="2026-08-13T15:50:07.919" v="257" actId="478"/>
        <pc:sldMkLst>
          <pc:docMk/>
          <pc:sldMk cId="2721829302" sldId="313"/>
        </pc:sldMkLst>
      </pc:sldChg>
      <pc:sldChg chg="addSp delSp modSp mod modShow">
        <pc:chgData name="Kenzo Wang" userId="d4aaf77d-beb9-4950-b2c6-91ca3c646320" providerId="ADAL" clId="{EA999FC7-C83E-52EE-AA25-67B23E79D597}" dt="2026-09-07T00:07:42.668" v="5815" actId="729"/>
        <pc:sldMkLst>
          <pc:docMk/>
          <pc:sldMk cId="1945785965" sldId="320"/>
        </pc:sldMkLst>
      </pc:sldChg>
      <pc:sldChg chg="modSp mod">
        <pc:chgData name="Kenzo Wang" userId="d4aaf77d-beb9-4950-b2c6-91ca3c646320" providerId="ADAL" clId="{EA999FC7-C83E-52EE-AA25-67B23E79D597}" dt="2026-09-06T23:45:54.157" v="5449" actId="242"/>
        <pc:sldMkLst>
          <pc:docMk/>
          <pc:sldMk cId="3341430843" sldId="322"/>
        </pc:sldMkLst>
        <pc:graphicFrameChg chg="modGraphic">
          <ac:chgData name="Kenzo Wang" userId="d4aaf77d-beb9-4950-b2c6-91ca3c646320" providerId="ADAL" clId="{EA999FC7-C83E-52EE-AA25-67B23E79D597}" dt="2026-09-06T23:45:54.157" v="5449" actId="242"/>
          <ac:graphicFrameMkLst>
            <pc:docMk/>
            <pc:sldMk cId="3341430843" sldId="322"/>
            <ac:graphicFrameMk id="5" creationId="{B6F57C5A-EDC1-ABB3-8D64-83D0ACFF4E5E}"/>
          </ac:graphicFrameMkLst>
        </pc:graphicFrameChg>
      </pc:sldChg>
      <pc:sldChg chg="addSp delSp modSp new mod ord">
        <pc:chgData name="Kenzo Wang" userId="d4aaf77d-beb9-4950-b2c6-91ca3c646320" providerId="ADAL" clId="{EA999FC7-C83E-52EE-AA25-67B23E79D597}" dt="2026-09-07T14:49:00.773" v="6362" actId="14100"/>
        <pc:sldMkLst>
          <pc:docMk/>
          <pc:sldMk cId="2320123224" sldId="325"/>
        </pc:sldMkLst>
        <pc:spChg chg="mod">
          <ac:chgData name="Kenzo Wang" userId="d4aaf77d-beb9-4950-b2c6-91ca3c646320" providerId="ADAL" clId="{EA999FC7-C83E-52EE-AA25-67B23E79D597}" dt="2026-08-26T03:29:51.655" v="594" actId="20577"/>
          <ac:spMkLst>
            <pc:docMk/>
            <pc:sldMk cId="2320123224" sldId="325"/>
            <ac:spMk id="2" creationId="{1D111E39-4FE5-9353-30C7-DDD9484300E3}"/>
          </ac:spMkLst>
        </pc:spChg>
        <pc:spChg chg="mod">
          <ac:chgData name="Kenzo Wang" userId="d4aaf77d-beb9-4950-b2c6-91ca3c646320" providerId="ADAL" clId="{EA999FC7-C83E-52EE-AA25-67B23E79D597}" dt="2026-08-26T03:25:27.118" v="561" actId="20577"/>
          <ac:spMkLst>
            <pc:docMk/>
            <pc:sldMk cId="2320123224" sldId="325"/>
            <ac:spMk id="3" creationId="{867CA6EB-390E-B497-133C-2BCBE852782E}"/>
          </ac:spMkLst>
        </pc:spChg>
        <pc:spChg chg="add mod">
          <ac:chgData name="Kenzo Wang" userId="d4aaf77d-beb9-4950-b2c6-91ca3c646320" providerId="ADAL" clId="{EA999FC7-C83E-52EE-AA25-67B23E79D597}" dt="2026-08-26T14:02:10.327" v="2366" actId="1076"/>
          <ac:spMkLst>
            <pc:docMk/>
            <pc:sldMk cId="2320123224" sldId="325"/>
            <ac:spMk id="6" creationId="{0272D021-0701-6E57-4CA5-4CDADED28FE0}"/>
          </ac:spMkLst>
        </pc:spChg>
        <pc:spChg chg="add del mod">
          <ac:chgData name="Kenzo Wang" userId="d4aaf77d-beb9-4950-b2c6-91ca3c646320" providerId="ADAL" clId="{EA999FC7-C83E-52EE-AA25-67B23E79D597}" dt="2026-08-26T12:08:18.265" v="779" actId="1076"/>
          <ac:spMkLst>
            <pc:docMk/>
            <pc:sldMk cId="2320123224" sldId="325"/>
            <ac:spMk id="8" creationId="{51020449-D718-4794-A628-1AFE1AF2056D}"/>
          </ac:spMkLst>
        </pc:spChg>
        <pc:spChg chg="add del mod">
          <ac:chgData name="Kenzo Wang" userId="d4aaf77d-beb9-4950-b2c6-91ca3c646320" providerId="ADAL" clId="{EA999FC7-C83E-52EE-AA25-67B23E79D597}" dt="2026-08-26T23:49:15.626" v="2418" actId="255"/>
          <ac:spMkLst>
            <pc:docMk/>
            <pc:sldMk cId="2320123224" sldId="325"/>
            <ac:spMk id="9" creationId="{158F17A3-B870-4656-892B-B6B309FBC2C5}"/>
          </ac:spMkLst>
        </pc:spChg>
        <pc:spChg chg="add del mod">
          <ac:chgData name="Kenzo Wang" userId="d4aaf77d-beb9-4950-b2c6-91ca3c646320" providerId="ADAL" clId="{EA999FC7-C83E-52EE-AA25-67B23E79D597}" dt="2026-08-26T12:08:18.265" v="779" actId="1076"/>
          <ac:spMkLst>
            <pc:docMk/>
            <pc:sldMk cId="2320123224" sldId="325"/>
            <ac:spMk id="10" creationId="{A68751D3-6230-B813-92F6-559AFEA6C1DB}"/>
          </ac:spMkLst>
        </pc:spChg>
        <pc:spChg chg="add del mod">
          <ac:chgData name="Kenzo Wang" userId="d4aaf77d-beb9-4950-b2c6-91ca3c646320" providerId="ADAL" clId="{EA999FC7-C83E-52EE-AA25-67B23E79D597}" dt="2026-08-26T12:08:18.265" v="779" actId="1076"/>
          <ac:spMkLst>
            <pc:docMk/>
            <pc:sldMk cId="2320123224" sldId="325"/>
            <ac:spMk id="13" creationId="{7AD44BA0-E813-C80E-CFCE-C84A3403C4F4}"/>
          </ac:spMkLst>
        </pc:spChg>
        <pc:spChg chg="add del mod">
          <ac:chgData name="Kenzo Wang" userId="d4aaf77d-beb9-4950-b2c6-91ca3c646320" providerId="ADAL" clId="{EA999FC7-C83E-52EE-AA25-67B23E79D597}" dt="2026-08-26T23:49:08.618" v="2416" actId="255"/>
          <ac:spMkLst>
            <pc:docMk/>
            <pc:sldMk cId="2320123224" sldId="325"/>
            <ac:spMk id="14" creationId="{779473ED-88D9-C61D-2252-DA62EAE24C1F}"/>
          </ac:spMkLst>
        </pc:spChg>
        <pc:spChg chg="add mod">
          <ac:chgData name="Kenzo Wang" userId="d4aaf77d-beb9-4950-b2c6-91ca3c646320" providerId="ADAL" clId="{EA999FC7-C83E-52EE-AA25-67B23E79D597}" dt="2026-08-26T23:36:03.312" v="2401" actId="255"/>
          <ac:spMkLst>
            <pc:docMk/>
            <pc:sldMk cId="2320123224" sldId="325"/>
            <ac:spMk id="28" creationId="{2DEB43EE-ADF0-CE81-AAC4-5FFF79E5250F}"/>
          </ac:spMkLst>
        </pc:spChg>
        <pc:spChg chg="add mod">
          <ac:chgData name="Kenzo Wang" userId="d4aaf77d-beb9-4950-b2c6-91ca3c646320" providerId="ADAL" clId="{EA999FC7-C83E-52EE-AA25-67B23E79D597}" dt="2026-08-26T23:49:18.387" v="2419" actId="20578"/>
          <ac:spMkLst>
            <pc:docMk/>
            <pc:sldMk cId="2320123224" sldId="325"/>
            <ac:spMk id="30" creationId="{ADABC71C-163E-6461-47CE-A3B44D380355}"/>
          </ac:spMkLst>
        </pc:spChg>
        <pc:spChg chg="add mod">
          <ac:chgData name="Kenzo Wang" userId="d4aaf77d-beb9-4950-b2c6-91ca3c646320" providerId="ADAL" clId="{EA999FC7-C83E-52EE-AA25-67B23E79D597}" dt="2026-08-26T13:32:12.209" v="1740" actId="20577"/>
          <ac:spMkLst>
            <pc:docMk/>
            <pc:sldMk cId="2320123224" sldId="325"/>
            <ac:spMk id="50" creationId="{E214A40D-E5B3-DBC3-6D8F-064F35614CE1}"/>
          </ac:spMkLst>
        </pc:spChg>
        <pc:spChg chg="add mod">
          <ac:chgData name="Kenzo Wang" userId="d4aaf77d-beb9-4950-b2c6-91ca3c646320" providerId="ADAL" clId="{EA999FC7-C83E-52EE-AA25-67B23E79D597}" dt="2026-08-26T13:04:59.100" v="1534" actId="1076"/>
          <ac:spMkLst>
            <pc:docMk/>
            <pc:sldMk cId="2320123224" sldId="325"/>
            <ac:spMk id="51" creationId="{705293E9-BFD4-8285-ECAE-7C1023E0117B}"/>
          </ac:spMkLst>
        </pc:spChg>
        <pc:spChg chg="add mod">
          <ac:chgData name="Kenzo Wang" userId="d4aaf77d-beb9-4950-b2c6-91ca3c646320" providerId="ADAL" clId="{EA999FC7-C83E-52EE-AA25-67B23E79D597}" dt="2026-08-26T13:04:59.100" v="1534" actId="1076"/>
          <ac:spMkLst>
            <pc:docMk/>
            <pc:sldMk cId="2320123224" sldId="325"/>
            <ac:spMk id="52" creationId="{F15A3EA4-5440-E8A6-6BDE-0AE455B1D24E}"/>
          </ac:spMkLst>
        </pc:spChg>
        <pc:spChg chg="add mod">
          <ac:chgData name="Kenzo Wang" userId="d4aaf77d-beb9-4950-b2c6-91ca3c646320" providerId="ADAL" clId="{EA999FC7-C83E-52EE-AA25-67B23E79D597}" dt="2026-08-26T13:04:59.100" v="1534" actId="1076"/>
          <ac:spMkLst>
            <pc:docMk/>
            <pc:sldMk cId="2320123224" sldId="325"/>
            <ac:spMk id="53" creationId="{7C7E3DF0-16A9-5566-0CAB-20894C12B0FC}"/>
          </ac:spMkLst>
        </pc:spChg>
        <pc:spChg chg="add mod">
          <ac:chgData name="Kenzo Wang" userId="d4aaf77d-beb9-4950-b2c6-91ca3c646320" providerId="ADAL" clId="{EA999FC7-C83E-52EE-AA25-67B23E79D597}" dt="2026-08-26T13:04:59.100" v="1534" actId="1076"/>
          <ac:spMkLst>
            <pc:docMk/>
            <pc:sldMk cId="2320123224" sldId="325"/>
            <ac:spMk id="54" creationId="{6C1718FF-FB90-4EDD-E02E-2D96CDBD2EC1}"/>
          </ac:spMkLst>
        </pc:spChg>
        <pc:spChg chg="add mod">
          <ac:chgData name="Kenzo Wang" userId="d4aaf77d-beb9-4950-b2c6-91ca3c646320" providerId="ADAL" clId="{EA999FC7-C83E-52EE-AA25-67B23E79D597}" dt="2026-08-26T13:46:43.592" v="2064" actId="255"/>
          <ac:spMkLst>
            <pc:docMk/>
            <pc:sldMk cId="2320123224" sldId="325"/>
            <ac:spMk id="56" creationId="{A5D1482F-A566-21B7-265A-5FBFCE986AC9}"/>
          </ac:spMkLst>
        </pc:spChg>
        <pc:spChg chg="add mod">
          <ac:chgData name="Kenzo Wang" userId="d4aaf77d-beb9-4950-b2c6-91ca3c646320" providerId="ADAL" clId="{EA999FC7-C83E-52EE-AA25-67B23E79D597}" dt="2026-08-26T13:46:48.092" v="2065" actId="255"/>
          <ac:spMkLst>
            <pc:docMk/>
            <pc:sldMk cId="2320123224" sldId="325"/>
            <ac:spMk id="57" creationId="{0DECCFD6-B4DC-D0BB-64B6-EE018B52884A}"/>
          </ac:spMkLst>
        </pc:spChg>
        <pc:spChg chg="add mod">
          <ac:chgData name="Kenzo Wang" userId="d4aaf77d-beb9-4950-b2c6-91ca3c646320" providerId="ADAL" clId="{EA999FC7-C83E-52EE-AA25-67B23E79D597}" dt="2026-08-26T13:27:42.988" v="1602" actId="113"/>
          <ac:spMkLst>
            <pc:docMk/>
            <pc:sldMk cId="2320123224" sldId="325"/>
            <ac:spMk id="59" creationId="{E13E67C2-D38E-5B3A-BB4E-9F66DE60724E}"/>
          </ac:spMkLst>
        </pc:spChg>
        <pc:spChg chg="add del mod">
          <ac:chgData name="Kenzo Wang" userId="d4aaf77d-beb9-4950-b2c6-91ca3c646320" providerId="ADAL" clId="{EA999FC7-C83E-52EE-AA25-67B23E79D597}" dt="2026-08-26T13:39:41.347" v="1911" actId="1076"/>
          <ac:spMkLst>
            <pc:docMk/>
            <pc:sldMk cId="2320123224" sldId="325"/>
            <ac:spMk id="61" creationId="{FA1CAFC0-C246-AAC5-D5EF-24ABEED92080}"/>
          </ac:spMkLst>
        </pc:spChg>
        <pc:spChg chg="add del mod">
          <ac:chgData name="Kenzo Wang" userId="d4aaf77d-beb9-4950-b2c6-91ca3c646320" providerId="ADAL" clId="{EA999FC7-C83E-52EE-AA25-67B23E79D597}" dt="2026-08-26T13:41:10.098" v="1935" actId="113"/>
          <ac:spMkLst>
            <pc:docMk/>
            <pc:sldMk cId="2320123224" sldId="325"/>
            <ac:spMk id="62" creationId="{120BBE8A-E18E-DD2C-11ED-15F535CF2D5D}"/>
          </ac:spMkLst>
        </pc:spChg>
        <pc:spChg chg="add mod">
          <ac:chgData name="Kenzo Wang" userId="d4aaf77d-beb9-4950-b2c6-91ca3c646320" providerId="ADAL" clId="{EA999FC7-C83E-52EE-AA25-67B23E79D597}" dt="2026-08-26T13:41:01.545" v="1933" actId="1076"/>
          <ac:spMkLst>
            <pc:docMk/>
            <pc:sldMk cId="2320123224" sldId="325"/>
            <ac:spMk id="63" creationId="{66137E52-0A07-96E2-9009-345ACD20A19C}"/>
          </ac:spMkLst>
        </pc:spChg>
        <pc:spChg chg="add mod">
          <ac:chgData name="Kenzo Wang" userId="d4aaf77d-beb9-4950-b2c6-91ca3c646320" providerId="ADAL" clId="{EA999FC7-C83E-52EE-AA25-67B23E79D597}" dt="2026-08-26T13:41:07.313" v="1934" actId="113"/>
          <ac:spMkLst>
            <pc:docMk/>
            <pc:sldMk cId="2320123224" sldId="325"/>
            <ac:spMk id="64" creationId="{CCD74914-E7DC-ECE1-F101-E09714BC7C36}"/>
          </ac:spMkLst>
        </pc:spChg>
        <pc:spChg chg="add mod">
          <ac:chgData name="Kenzo Wang" userId="d4aaf77d-beb9-4950-b2c6-91ca3c646320" providerId="ADAL" clId="{EA999FC7-C83E-52EE-AA25-67B23E79D597}" dt="2026-08-26T13:44:00.114" v="2004" actId="255"/>
          <ac:spMkLst>
            <pc:docMk/>
            <pc:sldMk cId="2320123224" sldId="325"/>
            <ac:spMk id="73" creationId="{ACB60442-2CF7-6438-AA35-27386C7D25AB}"/>
          </ac:spMkLst>
        </pc:spChg>
        <pc:spChg chg="add mod">
          <ac:chgData name="Kenzo Wang" userId="d4aaf77d-beb9-4950-b2c6-91ca3c646320" providerId="ADAL" clId="{EA999FC7-C83E-52EE-AA25-67B23E79D597}" dt="2026-08-26T13:46:04.596" v="2061" actId="20577"/>
          <ac:spMkLst>
            <pc:docMk/>
            <pc:sldMk cId="2320123224" sldId="325"/>
            <ac:spMk id="75" creationId="{F13FD8B6-22B1-15EA-694C-4D9F5DBCED1B}"/>
          </ac:spMkLst>
        </pc:spChg>
        <pc:spChg chg="add mod">
          <ac:chgData name="Kenzo Wang" userId="d4aaf77d-beb9-4950-b2c6-91ca3c646320" providerId="ADAL" clId="{EA999FC7-C83E-52EE-AA25-67B23E79D597}" dt="2026-09-06T23:47:09.553" v="5453" actId="242"/>
          <ac:spMkLst>
            <pc:docMk/>
            <pc:sldMk cId="2320123224" sldId="325"/>
            <ac:spMk id="76" creationId="{CA6CCBA1-0B6D-2DC6-D686-3918C4D58629}"/>
          </ac:spMkLst>
        </pc:spChg>
        <pc:spChg chg="add mod">
          <ac:chgData name="Kenzo Wang" userId="d4aaf77d-beb9-4950-b2c6-91ca3c646320" providerId="ADAL" clId="{EA999FC7-C83E-52EE-AA25-67B23E79D597}" dt="2026-08-26T13:49:26.749" v="2154" actId="20577"/>
          <ac:spMkLst>
            <pc:docMk/>
            <pc:sldMk cId="2320123224" sldId="325"/>
            <ac:spMk id="78" creationId="{C7B4B357-CC0F-262D-9D4D-A310A793E5EB}"/>
          </ac:spMkLst>
        </pc:spChg>
        <pc:spChg chg="add mod">
          <ac:chgData name="Kenzo Wang" userId="d4aaf77d-beb9-4950-b2c6-91ca3c646320" providerId="ADAL" clId="{EA999FC7-C83E-52EE-AA25-67B23E79D597}" dt="2026-08-26T14:06:07.484" v="2382" actId="255"/>
          <ac:spMkLst>
            <pc:docMk/>
            <pc:sldMk cId="2320123224" sldId="325"/>
            <ac:spMk id="81" creationId="{44338298-E788-4541-4425-96413FB2EB96}"/>
          </ac:spMkLst>
        </pc:spChg>
        <pc:spChg chg="add mod">
          <ac:chgData name="Kenzo Wang" userId="d4aaf77d-beb9-4950-b2c6-91ca3c646320" providerId="ADAL" clId="{EA999FC7-C83E-52EE-AA25-67B23E79D597}" dt="2026-09-07T14:48:31.833" v="6348" actId="20577"/>
          <ac:spMkLst>
            <pc:docMk/>
            <pc:sldMk cId="2320123224" sldId="325"/>
            <ac:spMk id="82" creationId="{A9471943-FDD6-825A-3832-D1452171AAC2}"/>
          </ac:spMkLst>
        </pc:spChg>
        <pc:spChg chg="add mod">
          <ac:chgData name="Kenzo Wang" userId="d4aaf77d-beb9-4950-b2c6-91ca3c646320" providerId="ADAL" clId="{EA999FC7-C83E-52EE-AA25-67B23E79D597}" dt="2026-08-27T01:12:23.572" v="2459" actId="20577"/>
          <ac:spMkLst>
            <pc:docMk/>
            <pc:sldMk cId="2320123224" sldId="325"/>
            <ac:spMk id="84" creationId="{90AB5CDF-5211-055C-40C3-7893791F3D45}"/>
          </ac:spMkLst>
        </pc:spChg>
        <pc:spChg chg="add mod">
          <ac:chgData name="Kenzo Wang" userId="d4aaf77d-beb9-4950-b2c6-91ca3c646320" providerId="ADAL" clId="{EA999FC7-C83E-52EE-AA25-67B23E79D597}" dt="2026-08-26T14:06:59.931" v="2390" actId="113"/>
          <ac:spMkLst>
            <pc:docMk/>
            <pc:sldMk cId="2320123224" sldId="325"/>
            <ac:spMk id="85" creationId="{C35D52DC-23F3-6162-258A-7A568D994577}"/>
          </ac:spMkLst>
        </pc:spChg>
        <pc:spChg chg="add mod">
          <ac:chgData name="Kenzo Wang" userId="d4aaf77d-beb9-4950-b2c6-91ca3c646320" providerId="ADAL" clId="{EA999FC7-C83E-52EE-AA25-67B23E79D597}" dt="2026-09-07T14:49:00.773" v="6362" actId="14100"/>
          <ac:spMkLst>
            <pc:docMk/>
            <pc:sldMk cId="2320123224" sldId="325"/>
            <ac:spMk id="87" creationId="{FD077E8D-36EC-7AEF-7EF9-96608F0A5A53}"/>
          </ac:spMkLst>
        </pc:spChg>
        <pc:spChg chg="add mod">
          <ac:chgData name="Kenzo Wang" userId="d4aaf77d-beb9-4950-b2c6-91ca3c646320" providerId="ADAL" clId="{EA999FC7-C83E-52EE-AA25-67B23E79D597}" dt="2026-08-26T14:07:25.502" v="2393" actId="1076"/>
          <ac:spMkLst>
            <pc:docMk/>
            <pc:sldMk cId="2320123224" sldId="325"/>
            <ac:spMk id="88" creationId="{3DD1D2DB-BAF7-BD46-D1A2-AACAA451031C}"/>
          </ac:spMkLst>
        </pc:spChg>
        <pc:spChg chg="add mod">
          <ac:chgData name="Kenzo Wang" userId="d4aaf77d-beb9-4950-b2c6-91ca3c646320" providerId="ADAL" clId="{EA999FC7-C83E-52EE-AA25-67B23E79D597}" dt="2026-08-26T13:58:02.168" v="2200" actId="1076"/>
          <ac:spMkLst>
            <pc:docMk/>
            <pc:sldMk cId="2320123224" sldId="325"/>
            <ac:spMk id="89" creationId="{CF1C787E-796D-501E-4FF6-F9D683E5D78C}"/>
          </ac:spMkLst>
        </pc:spChg>
        <pc:spChg chg="add mod">
          <ac:chgData name="Kenzo Wang" userId="d4aaf77d-beb9-4950-b2c6-91ca3c646320" providerId="ADAL" clId="{EA999FC7-C83E-52EE-AA25-67B23E79D597}" dt="2026-09-07T09:38:40.813" v="5966" actId="1076"/>
          <ac:spMkLst>
            <pc:docMk/>
            <pc:sldMk cId="2320123224" sldId="325"/>
            <ac:spMk id="90" creationId="{A176091B-831E-95A6-CFE0-7E63861EDE87}"/>
          </ac:spMkLst>
        </pc:spChg>
        <pc:spChg chg="add mod">
          <ac:chgData name="Kenzo Wang" userId="d4aaf77d-beb9-4950-b2c6-91ca3c646320" providerId="ADAL" clId="{EA999FC7-C83E-52EE-AA25-67B23E79D597}" dt="2026-09-07T09:38:44.296" v="5967" actId="1076"/>
          <ac:spMkLst>
            <pc:docMk/>
            <pc:sldMk cId="2320123224" sldId="325"/>
            <ac:spMk id="91" creationId="{73D719EA-B996-E42C-9A9D-AFE564E998E7}"/>
          </ac:spMkLst>
        </pc:spChg>
        <pc:spChg chg="add mod">
          <ac:chgData name="Kenzo Wang" userId="d4aaf77d-beb9-4950-b2c6-91ca3c646320" providerId="ADAL" clId="{EA999FC7-C83E-52EE-AA25-67B23E79D597}" dt="2026-09-07T09:38:49.896" v="5968" actId="1076"/>
          <ac:spMkLst>
            <pc:docMk/>
            <pc:sldMk cId="2320123224" sldId="325"/>
            <ac:spMk id="92" creationId="{795A7624-61D9-78B5-B943-563A3DA4D772}"/>
          </ac:spMkLst>
        </pc:spChg>
        <pc:spChg chg="add mod">
          <ac:chgData name="Kenzo Wang" userId="d4aaf77d-beb9-4950-b2c6-91ca3c646320" providerId="ADAL" clId="{EA999FC7-C83E-52EE-AA25-67B23E79D597}" dt="2026-08-26T23:37:26.866" v="2407" actId="20577"/>
          <ac:spMkLst>
            <pc:docMk/>
            <pc:sldMk cId="2320123224" sldId="325"/>
            <ac:spMk id="93" creationId="{CFAEFC37-EE0E-DBB0-8FB5-73DAA0C57378}"/>
          </ac:spMkLst>
        </pc:spChg>
        <pc:spChg chg="add mod">
          <ac:chgData name="Kenzo Wang" userId="d4aaf77d-beb9-4950-b2c6-91ca3c646320" providerId="ADAL" clId="{EA999FC7-C83E-52EE-AA25-67B23E79D597}" dt="2026-08-26T14:00:36.784" v="2278" actId="20577"/>
          <ac:spMkLst>
            <pc:docMk/>
            <pc:sldMk cId="2320123224" sldId="325"/>
            <ac:spMk id="95" creationId="{18680D34-016E-6EC1-1166-2CD5E0777916}"/>
          </ac:spMkLst>
        </pc:spChg>
        <pc:spChg chg="add mod">
          <ac:chgData name="Kenzo Wang" userId="d4aaf77d-beb9-4950-b2c6-91ca3c646320" providerId="ADAL" clId="{EA999FC7-C83E-52EE-AA25-67B23E79D597}" dt="2026-08-26T23:50:04.085" v="2431" actId="20577"/>
          <ac:spMkLst>
            <pc:docMk/>
            <pc:sldMk cId="2320123224" sldId="325"/>
            <ac:spMk id="96" creationId="{5962BA6D-46BA-A700-1D82-5B64FD7FD354}"/>
          </ac:spMkLst>
        </pc:spChg>
        <pc:spChg chg="add mod">
          <ac:chgData name="Kenzo Wang" userId="d4aaf77d-beb9-4950-b2c6-91ca3c646320" providerId="ADAL" clId="{EA999FC7-C83E-52EE-AA25-67B23E79D597}" dt="2026-08-26T23:38:12.805" v="2413" actId="255"/>
          <ac:spMkLst>
            <pc:docMk/>
            <pc:sldMk cId="2320123224" sldId="325"/>
            <ac:spMk id="98" creationId="{25652977-7ADF-5955-7A9E-A31153DF7EC0}"/>
          </ac:spMkLst>
        </pc:spChg>
        <pc:graphicFrameChg chg="add mod">
          <ac:chgData name="Kenzo Wang" userId="d4aaf77d-beb9-4950-b2c6-91ca3c646320" providerId="ADAL" clId="{EA999FC7-C83E-52EE-AA25-67B23E79D597}" dt="2026-08-26T13:47:55.356" v="2075" actId="1076"/>
          <ac:graphicFrameMkLst>
            <pc:docMk/>
            <pc:sldMk cId="2320123224" sldId="325"/>
            <ac:graphicFrameMk id="79" creationId="{29BB3966-81C0-EF0F-E257-31DA4056CDD8}"/>
          </ac:graphicFrameMkLst>
        </pc:graphicFrameChg>
        <pc:picChg chg="add mod">
          <ac:chgData name="Kenzo Wang" userId="d4aaf77d-beb9-4950-b2c6-91ca3c646320" providerId="ADAL" clId="{EA999FC7-C83E-52EE-AA25-67B23E79D597}" dt="2026-08-26T13:40:35.317" v="1929" actId="1076"/>
          <ac:picMkLst>
            <pc:docMk/>
            <pc:sldMk cId="2320123224" sldId="325"/>
            <ac:picMk id="19" creationId="{3D82A5BE-A73E-91E4-2BA1-2B8A6D0865C7}"/>
          </ac:picMkLst>
        </pc:picChg>
        <pc:picChg chg="add mod">
          <ac:chgData name="Kenzo Wang" userId="d4aaf77d-beb9-4950-b2c6-91ca3c646320" providerId="ADAL" clId="{EA999FC7-C83E-52EE-AA25-67B23E79D597}" dt="2026-08-26T13:02:57.548" v="1507" actId="1076"/>
          <ac:picMkLst>
            <pc:docMk/>
            <pc:sldMk cId="2320123224" sldId="325"/>
            <ac:picMk id="24" creationId="{E6D6F03B-3376-E255-B75A-189EF34E4464}"/>
          </ac:picMkLst>
        </pc:picChg>
        <pc:picChg chg="add mod">
          <ac:chgData name="Kenzo Wang" userId="d4aaf77d-beb9-4950-b2c6-91ca3c646320" providerId="ADAL" clId="{EA999FC7-C83E-52EE-AA25-67B23E79D597}" dt="2026-08-26T12:01:32.470" v="723" actId="1076"/>
          <ac:picMkLst>
            <pc:docMk/>
            <pc:sldMk cId="2320123224" sldId="325"/>
            <ac:picMk id="26" creationId="{DBA7E1B0-8D7D-D198-CC3E-6BEBD2F7A10F}"/>
          </ac:picMkLst>
        </pc:picChg>
        <pc:picChg chg="add mod">
          <ac:chgData name="Kenzo Wang" userId="d4aaf77d-beb9-4950-b2c6-91ca3c646320" providerId="ADAL" clId="{EA999FC7-C83E-52EE-AA25-67B23E79D597}" dt="2026-08-26T12:50:40.928" v="1152" actId="1076"/>
          <ac:picMkLst>
            <pc:docMk/>
            <pc:sldMk cId="2320123224" sldId="325"/>
            <ac:picMk id="32" creationId="{B709B7B2-98B2-B837-CB4E-04AB25F6458A}"/>
          </ac:picMkLst>
        </pc:picChg>
        <pc:picChg chg="add mod">
          <ac:chgData name="Kenzo Wang" userId="d4aaf77d-beb9-4950-b2c6-91ca3c646320" providerId="ADAL" clId="{EA999FC7-C83E-52EE-AA25-67B23E79D597}" dt="2026-08-26T12:50:44.376" v="1153" actId="1076"/>
          <ac:picMkLst>
            <pc:docMk/>
            <pc:sldMk cId="2320123224" sldId="325"/>
            <ac:picMk id="33" creationId="{43B95162-9560-D6C5-E308-5ABEC11E402A}"/>
          </ac:picMkLst>
        </pc:picChg>
        <pc:picChg chg="add mod">
          <ac:chgData name="Kenzo Wang" userId="d4aaf77d-beb9-4950-b2c6-91ca3c646320" providerId="ADAL" clId="{EA999FC7-C83E-52EE-AA25-67B23E79D597}" dt="2026-08-26T12:50:40.928" v="1152" actId="1076"/>
          <ac:picMkLst>
            <pc:docMk/>
            <pc:sldMk cId="2320123224" sldId="325"/>
            <ac:picMk id="34" creationId="{A6C55B35-14A0-99FA-3243-69351715F003}"/>
          </ac:picMkLst>
        </pc:picChg>
        <pc:picChg chg="add mod">
          <ac:chgData name="Kenzo Wang" userId="d4aaf77d-beb9-4950-b2c6-91ca3c646320" providerId="ADAL" clId="{EA999FC7-C83E-52EE-AA25-67B23E79D597}" dt="2026-08-26T12:50:40.928" v="1152" actId="1076"/>
          <ac:picMkLst>
            <pc:docMk/>
            <pc:sldMk cId="2320123224" sldId="325"/>
            <ac:picMk id="35" creationId="{BDB392A2-68CE-EF4A-3805-7A4F89D9C488}"/>
          </ac:picMkLst>
        </pc:picChg>
        <pc:picChg chg="add mod">
          <ac:chgData name="Kenzo Wang" userId="d4aaf77d-beb9-4950-b2c6-91ca3c646320" providerId="ADAL" clId="{EA999FC7-C83E-52EE-AA25-67B23E79D597}" dt="2026-08-26T12:50:40.928" v="1152" actId="1076"/>
          <ac:picMkLst>
            <pc:docMk/>
            <pc:sldMk cId="2320123224" sldId="325"/>
            <ac:picMk id="36" creationId="{489A580F-9DD8-94EE-8D26-9D554C5F128C}"/>
          </ac:picMkLst>
        </pc:picChg>
        <pc:cxnChg chg="add mod">
          <ac:chgData name="Kenzo Wang" userId="d4aaf77d-beb9-4950-b2c6-91ca3c646320" providerId="ADAL" clId="{EA999FC7-C83E-52EE-AA25-67B23E79D597}" dt="2026-08-26T12:01:03.728" v="717" actId="14100"/>
          <ac:cxnSpMkLst>
            <pc:docMk/>
            <pc:sldMk cId="2320123224" sldId="325"/>
            <ac:cxnSpMk id="11" creationId="{F526C721-897F-75D7-762C-1811843CD3B5}"/>
          </ac:cxnSpMkLst>
        </pc:cxnChg>
        <pc:cxnChg chg="add mod">
          <ac:chgData name="Kenzo Wang" userId="d4aaf77d-beb9-4950-b2c6-91ca3c646320" providerId="ADAL" clId="{EA999FC7-C83E-52EE-AA25-67B23E79D597}" dt="2026-08-26T13:32:52.830" v="1743" actId="1076"/>
          <ac:cxnSpMkLst>
            <pc:docMk/>
            <pc:sldMk cId="2320123224" sldId="325"/>
            <ac:cxnSpMk id="16" creationId="{598B6C24-AE8A-F9A6-1C23-0F32C0E2033F}"/>
          </ac:cxnSpMkLst>
        </pc:cxnChg>
        <pc:cxnChg chg="add mod">
          <ac:chgData name="Kenzo Wang" userId="d4aaf77d-beb9-4950-b2c6-91ca3c646320" providerId="ADAL" clId="{EA999FC7-C83E-52EE-AA25-67B23E79D597}" dt="2026-08-27T13:27:28.148" v="4460" actId="1076"/>
          <ac:cxnSpMkLst>
            <pc:docMk/>
            <pc:sldMk cId="2320123224" sldId="325"/>
            <ac:cxnSpMk id="21" creationId="{B51FA0DE-FAE3-D488-7B55-005F4B6A08F0}"/>
          </ac:cxnSpMkLst>
        </pc:cxnChg>
      </pc:sldChg>
      <pc:sldChg chg="addSp delSp modSp new mod ord">
        <pc:chgData name="Kenzo Wang" userId="d4aaf77d-beb9-4950-b2c6-91ca3c646320" providerId="ADAL" clId="{EA999FC7-C83E-52EE-AA25-67B23E79D597}" dt="2026-09-06T23:49:36.171" v="5471" actId="14100"/>
        <pc:sldMkLst>
          <pc:docMk/>
          <pc:sldMk cId="2707281887" sldId="331"/>
        </pc:sldMkLst>
        <pc:spChg chg="mod">
          <ac:chgData name="Kenzo Wang" userId="d4aaf77d-beb9-4950-b2c6-91ca3c646320" providerId="ADAL" clId="{EA999FC7-C83E-52EE-AA25-67B23E79D597}" dt="2026-09-06T23:49:33.321" v="5470" actId="14100"/>
          <ac:spMkLst>
            <pc:docMk/>
            <pc:sldMk cId="2707281887" sldId="331"/>
            <ac:spMk id="39" creationId="{91FA76F8-AC65-25AD-5D63-C299E61DAEAB}"/>
          </ac:spMkLst>
        </pc:spChg>
        <pc:spChg chg="add mod">
          <ac:chgData name="Kenzo Wang" userId="d4aaf77d-beb9-4950-b2c6-91ca3c646320" providerId="ADAL" clId="{EA999FC7-C83E-52EE-AA25-67B23E79D597}" dt="2026-09-06T23:49:36.171" v="5471" actId="14100"/>
          <ac:spMkLst>
            <pc:docMk/>
            <pc:sldMk cId="2707281887" sldId="331"/>
            <ac:spMk id="40" creationId="{A7EAD6BD-4F75-FEFA-A4D0-88EBE75BA6AA}"/>
          </ac:spMkLst>
        </pc:spChg>
      </pc:sldChg>
      <pc:sldChg chg="addSp delSp modSp add mod">
        <pc:chgData name="Kenzo Wang" userId="d4aaf77d-beb9-4950-b2c6-91ca3c646320" providerId="ADAL" clId="{EA999FC7-C83E-52EE-AA25-67B23E79D597}" dt="2026-09-06T23:46:45.888" v="5450" actId="1076"/>
        <pc:sldMkLst>
          <pc:docMk/>
          <pc:sldMk cId="2109986518" sldId="335"/>
        </pc:sldMkLst>
        <pc:spChg chg="mod">
          <ac:chgData name="Kenzo Wang" userId="d4aaf77d-beb9-4950-b2c6-91ca3c646320" providerId="ADAL" clId="{EA999FC7-C83E-52EE-AA25-67B23E79D597}" dt="2026-08-27T06:16:31.185" v="3358" actId="113"/>
          <ac:spMkLst>
            <pc:docMk/>
            <pc:sldMk cId="2109986518" sldId="335"/>
            <ac:spMk id="4" creationId="{68A94177-99AC-A636-EDF8-9D842BAE8BCC}"/>
          </ac:spMkLst>
        </pc:spChg>
        <pc:spChg chg="mod">
          <ac:chgData name="Kenzo Wang" userId="d4aaf77d-beb9-4950-b2c6-91ca3c646320" providerId="ADAL" clId="{EA999FC7-C83E-52EE-AA25-67B23E79D597}" dt="2026-08-27T06:16:17.934" v="3352" actId="113"/>
          <ac:spMkLst>
            <pc:docMk/>
            <pc:sldMk cId="2109986518" sldId="335"/>
            <ac:spMk id="17" creationId="{0B04A0DB-9FF6-0E18-BAA5-A03EBDDA4E06}"/>
          </ac:spMkLst>
        </pc:spChg>
        <pc:spChg chg="add mod">
          <ac:chgData name="Kenzo Wang" userId="d4aaf77d-beb9-4950-b2c6-91ca3c646320" providerId="ADAL" clId="{EA999FC7-C83E-52EE-AA25-67B23E79D597}" dt="2026-08-27T06:15:38.026" v="3342" actId="113"/>
          <ac:spMkLst>
            <pc:docMk/>
            <pc:sldMk cId="2109986518" sldId="335"/>
            <ac:spMk id="20" creationId="{923A4246-BC86-476C-C5E2-83D74D34FC33}"/>
          </ac:spMkLst>
        </pc:spChg>
        <pc:spChg chg="add mod">
          <ac:chgData name="Kenzo Wang" userId="d4aaf77d-beb9-4950-b2c6-91ca3c646320" providerId="ADAL" clId="{EA999FC7-C83E-52EE-AA25-67B23E79D597}" dt="2026-08-27T06:15:03.708" v="3332" actId="1076"/>
          <ac:spMkLst>
            <pc:docMk/>
            <pc:sldMk cId="2109986518" sldId="335"/>
            <ac:spMk id="22" creationId="{BD2980A1-2D01-0C35-6718-158D68BA2F2E}"/>
          </ac:spMkLst>
        </pc:spChg>
        <pc:spChg chg="add mod">
          <ac:chgData name="Kenzo Wang" userId="d4aaf77d-beb9-4950-b2c6-91ca3c646320" providerId="ADAL" clId="{EA999FC7-C83E-52EE-AA25-67B23E79D597}" dt="2026-09-06T23:46:45.888" v="5450" actId="1076"/>
          <ac:spMkLst>
            <pc:docMk/>
            <pc:sldMk cId="2109986518" sldId="335"/>
            <ac:spMk id="23" creationId="{B02DDCE3-D4BE-DC8F-FD39-65DFD09BF819}"/>
          </ac:spMkLst>
        </pc:spChg>
        <pc:spChg chg="add mod">
          <ac:chgData name="Kenzo Wang" userId="d4aaf77d-beb9-4950-b2c6-91ca3c646320" providerId="ADAL" clId="{EA999FC7-C83E-52EE-AA25-67B23E79D597}" dt="2026-08-27T06:15:48.094" v="3346" actId="113"/>
          <ac:spMkLst>
            <pc:docMk/>
            <pc:sldMk cId="2109986518" sldId="335"/>
            <ac:spMk id="24" creationId="{23485D82-45E8-E7F6-5CCF-7C6C6A9B7178}"/>
          </ac:spMkLst>
        </pc:spChg>
        <pc:spChg chg="mod">
          <ac:chgData name="Kenzo Wang" userId="d4aaf77d-beb9-4950-b2c6-91ca3c646320" providerId="ADAL" clId="{EA999FC7-C83E-52EE-AA25-67B23E79D597}" dt="2026-08-27T06:16:35.882" v="3359" actId="114"/>
          <ac:spMkLst>
            <pc:docMk/>
            <pc:sldMk cId="2109986518" sldId="335"/>
            <ac:spMk id="30" creationId="{AE1879F2-A41E-5281-B2C1-4B028A9F7C07}"/>
          </ac:spMkLst>
        </pc:spChg>
        <pc:spChg chg="mod topLvl">
          <ac:chgData name="Kenzo Wang" userId="d4aaf77d-beb9-4950-b2c6-91ca3c646320" providerId="ADAL" clId="{EA999FC7-C83E-52EE-AA25-67B23E79D597}" dt="2026-08-27T06:17:44.880" v="3378" actId="113"/>
          <ac:spMkLst>
            <pc:docMk/>
            <pc:sldMk cId="2109986518" sldId="335"/>
            <ac:spMk id="71" creationId="{79F75659-9BF5-D617-0F48-F05416CD564B}"/>
          </ac:spMkLst>
        </pc:spChg>
        <pc:spChg chg="mod">
          <ac:chgData name="Kenzo Wang" userId="d4aaf77d-beb9-4950-b2c6-91ca3c646320" providerId="ADAL" clId="{EA999FC7-C83E-52EE-AA25-67B23E79D597}" dt="2026-08-27T06:18:11.809" v="3382" actId="113"/>
          <ac:spMkLst>
            <pc:docMk/>
            <pc:sldMk cId="2109986518" sldId="335"/>
            <ac:spMk id="79" creationId="{5B88A4DD-03D8-86E9-F984-972C88C08284}"/>
          </ac:spMkLst>
        </pc:spChg>
        <pc:spChg chg="mod">
          <ac:chgData name="Kenzo Wang" userId="d4aaf77d-beb9-4950-b2c6-91ca3c646320" providerId="ADAL" clId="{EA999FC7-C83E-52EE-AA25-67B23E79D597}" dt="2026-08-27T06:15:58.237" v="3347" actId="255"/>
          <ac:spMkLst>
            <pc:docMk/>
            <pc:sldMk cId="2109986518" sldId="335"/>
            <ac:spMk id="82" creationId="{14F2E8E1-4FCC-564F-FFEB-639C933890AB}"/>
          </ac:spMkLst>
        </pc:spChg>
        <pc:spChg chg="add del mod topLvl">
          <ac:chgData name="Kenzo Wang" userId="d4aaf77d-beb9-4950-b2c6-91ca3c646320" providerId="ADAL" clId="{EA999FC7-C83E-52EE-AA25-67B23E79D597}" dt="2026-08-27T06:17:17.784" v="3372" actId="2085"/>
          <ac:spMkLst>
            <pc:docMk/>
            <pc:sldMk cId="2109986518" sldId="335"/>
            <ac:spMk id="86" creationId="{D03E79B7-F7F9-46DF-E9C9-F695437E71BD}"/>
          </ac:spMkLst>
        </pc:spChg>
        <pc:grpChg chg="add del">
          <ac:chgData name="Kenzo Wang" userId="d4aaf77d-beb9-4950-b2c6-91ca3c646320" providerId="ADAL" clId="{EA999FC7-C83E-52EE-AA25-67B23E79D597}" dt="2026-08-27T06:17:14.409" v="3371" actId="478"/>
          <ac:grpSpMkLst>
            <pc:docMk/>
            <pc:sldMk cId="2109986518" sldId="335"/>
            <ac:grpSpMk id="87" creationId="{0A5ABA34-7C49-F6DB-F186-7A9DC9AB3A16}"/>
          </ac:grpSpMkLst>
        </pc:grpChg>
        <pc:picChg chg="mod">
          <ac:chgData name="Kenzo Wang" userId="d4aaf77d-beb9-4950-b2c6-91ca3c646320" providerId="ADAL" clId="{EA999FC7-C83E-52EE-AA25-67B23E79D597}" dt="2026-08-27T06:22:57.153" v="3383" actId="207"/>
          <ac:picMkLst>
            <pc:docMk/>
            <pc:sldMk cId="2109986518" sldId="335"/>
            <ac:picMk id="18" creationId="{52423D64-7797-E5E0-BAEF-9FBDF2437CD1}"/>
          </ac:picMkLst>
        </pc:picChg>
      </pc:sldChg>
      <pc:sldChg chg="modSp mod">
        <pc:chgData name="Kenzo Wang" userId="d4aaf77d-beb9-4950-b2c6-91ca3c646320" providerId="ADAL" clId="{EA999FC7-C83E-52EE-AA25-67B23E79D597}" dt="2026-09-07T00:06:15.289" v="5814" actId="14861"/>
        <pc:sldMkLst>
          <pc:docMk/>
          <pc:sldMk cId="1504813932" sldId="367"/>
        </pc:sldMkLst>
        <pc:spChg chg="mod">
          <ac:chgData name="Kenzo Wang" userId="d4aaf77d-beb9-4950-b2c6-91ca3c646320" providerId="ADAL" clId="{EA999FC7-C83E-52EE-AA25-67B23E79D597}" dt="2026-09-07T00:06:15.289" v="5814" actId="14861"/>
          <ac:spMkLst>
            <pc:docMk/>
            <pc:sldMk cId="1504813932" sldId="367"/>
            <ac:spMk id="11" creationId="{284BCF6F-07FF-71BA-5357-4C258E4AB32A}"/>
          </ac:spMkLst>
        </pc:spChg>
        <pc:spChg chg="mod">
          <ac:chgData name="Kenzo Wang" userId="d4aaf77d-beb9-4950-b2c6-91ca3c646320" providerId="ADAL" clId="{EA999FC7-C83E-52EE-AA25-67B23E79D597}" dt="2026-09-07T00:06:02.507" v="5813" actId="14861"/>
          <ac:spMkLst>
            <pc:docMk/>
            <pc:sldMk cId="1504813932" sldId="367"/>
            <ac:spMk id="12" creationId="{0018FA08-43B9-6ADE-AF43-22E806C2D040}"/>
          </ac:spMkLst>
        </pc:spChg>
        <pc:spChg chg="mod">
          <ac:chgData name="Kenzo Wang" userId="d4aaf77d-beb9-4950-b2c6-91ca3c646320" providerId="ADAL" clId="{EA999FC7-C83E-52EE-AA25-67B23E79D597}" dt="2026-09-06T23:58:03.060" v="5566" actId="113"/>
          <ac:spMkLst>
            <pc:docMk/>
            <pc:sldMk cId="1504813932" sldId="367"/>
            <ac:spMk id="13" creationId="{A86256EA-C282-7CD8-9B81-50BE202FD8C9}"/>
          </ac:spMkLst>
        </pc:spChg>
        <pc:spChg chg="mod">
          <ac:chgData name="Kenzo Wang" userId="d4aaf77d-beb9-4950-b2c6-91ca3c646320" providerId="ADAL" clId="{EA999FC7-C83E-52EE-AA25-67B23E79D597}" dt="2026-09-07T00:06:02.507" v="5813" actId="14861"/>
          <ac:spMkLst>
            <pc:docMk/>
            <pc:sldMk cId="1504813932" sldId="367"/>
            <ac:spMk id="14" creationId="{5C940004-FC7E-EB14-2F6E-20496C4BA7EA}"/>
          </ac:spMkLst>
        </pc:spChg>
        <pc:spChg chg="mod">
          <ac:chgData name="Kenzo Wang" userId="d4aaf77d-beb9-4950-b2c6-91ca3c646320" providerId="ADAL" clId="{EA999FC7-C83E-52EE-AA25-67B23E79D597}" dt="2026-09-07T00:05:23.633" v="5798" actId="113"/>
          <ac:spMkLst>
            <pc:docMk/>
            <pc:sldMk cId="1504813932" sldId="367"/>
            <ac:spMk id="15" creationId="{BC114954-0594-00E8-48B7-1F7BAAA76B7B}"/>
          </ac:spMkLst>
        </pc:spChg>
        <pc:spChg chg="mod">
          <ac:chgData name="Kenzo Wang" userId="d4aaf77d-beb9-4950-b2c6-91ca3c646320" providerId="ADAL" clId="{EA999FC7-C83E-52EE-AA25-67B23E79D597}" dt="2026-09-07T00:06:02.507" v="5813" actId="14861"/>
          <ac:spMkLst>
            <pc:docMk/>
            <pc:sldMk cId="1504813932" sldId="367"/>
            <ac:spMk id="16" creationId="{DC7B802E-448C-FD9F-3322-83F4A3006FC0}"/>
          </ac:spMkLst>
        </pc:spChg>
        <pc:spChg chg="mod">
          <ac:chgData name="Kenzo Wang" userId="d4aaf77d-beb9-4950-b2c6-91ca3c646320" providerId="ADAL" clId="{EA999FC7-C83E-52EE-AA25-67B23E79D597}" dt="2026-09-07T00:06:02.507" v="5813" actId="14861"/>
          <ac:spMkLst>
            <pc:docMk/>
            <pc:sldMk cId="1504813932" sldId="367"/>
            <ac:spMk id="17" creationId="{FCF49A94-4083-86F5-2FC6-DAC6603F1B82}"/>
          </ac:spMkLst>
        </pc:spChg>
        <pc:spChg chg="mod">
          <ac:chgData name="Kenzo Wang" userId="d4aaf77d-beb9-4950-b2c6-91ca3c646320" providerId="ADAL" clId="{EA999FC7-C83E-52EE-AA25-67B23E79D597}" dt="2026-09-07T00:05:03.787" v="5783" actId="20577"/>
          <ac:spMkLst>
            <pc:docMk/>
            <pc:sldMk cId="1504813932" sldId="367"/>
            <ac:spMk id="18" creationId="{FA54C5CB-C5B3-5F6C-BBE3-09FE9951FADA}"/>
          </ac:spMkLst>
        </pc:spChg>
        <pc:spChg chg="mod">
          <ac:chgData name="Kenzo Wang" userId="d4aaf77d-beb9-4950-b2c6-91ca3c646320" providerId="ADAL" clId="{EA999FC7-C83E-52EE-AA25-67B23E79D597}" dt="2026-09-06T23:59:08.381" v="5568" actId="242"/>
          <ac:spMkLst>
            <pc:docMk/>
            <pc:sldMk cId="1504813932" sldId="367"/>
            <ac:spMk id="20" creationId="{7C5E46DD-8541-F7CA-6B7F-E6FE4D36E407}"/>
          </ac:spMkLst>
        </pc:spChg>
        <pc:spChg chg="mod">
          <ac:chgData name="Kenzo Wang" userId="d4aaf77d-beb9-4950-b2c6-91ca3c646320" providerId="ADAL" clId="{EA999FC7-C83E-52EE-AA25-67B23E79D597}" dt="2026-09-06T23:59:08.381" v="5568" actId="242"/>
          <ac:spMkLst>
            <pc:docMk/>
            <pc:sldMk cId="1504813932" sldId="367"/>
            <ac:spMk id="21" creationId="{22DE93F6-AB74-D19D-F4A1-D21FB87A58CE}"/>
          </ac:spMkLst>
        </pc:spChg>
        <pc:spChg chg="mod">
          <ac:chgData name="Kenzo Wang" userId="d4aaf77d-beb9-4950-b2c6-91ca3c646320" providerId="ADAL" clId="{EA999FC7-C83E-52EE-AA25-67B23E79D597}" dt="2026-09-07T00:06:02.507" v="5813" actId="14861"/>
          <ac:spMkLst>
            <pc:docMk/>
            <pc:sldMk cId="1504813932" sldId="367"/>
            <ac:spMk id="22" creationId="{702C0C8B-5968-B090-2E4B-C1B95078452A}"/>
          </ac:spMkLst>
        </pc:spChg>
        <pc:spChg chg="mod">
          <ac:chgData name="Kenzo Wang" userId="d4aaf77d-beb9-4950-b2c6-91ca3c646320" providerId="ADAL" clId="{EA999FC7-C83E-52EE-AA25-67B23E79D597}" dt="2026-09-06T23:59:08.381" v="5568" actId="242"/>
          <ac:spMkLst>
            <pc:docMk/>
            <pc:sldMk cId="1504813932" sldId="367"/>
            <ac:spMk id="23" creationId="{EE330CFE-1161-5B32-3FFD-F88339904F59}"/>
          </ac:spMkLst>
        </pc:spChg>
        <pc:spChg chg="mod">
          <ac:chgData name="Kenzo Wang" userId="d4aaf77d-beb9-4950-b2c6-91ca3c646320" providerId="ADAL" clId="{EA999FC7-C83E-52EE-AA25-67B23E79D597}" dt="2026-09-07T00:06:02.507" v="5813" actId="14861"/>
          <ac:spMkLst>
            <pc:docMk/>
            <pc:sldMk cId="1504813932" sldId="367"/>
            <ac:spMk id="24" creationId="{11EA5AF2-6AAD-709D-F0DA-72CEECB548FE}"/>
          </ac:spMkLst>
        </pc:spChg>
        <pc:spChg chg="mod">
          <ac:chgData name="Kenzo Wang" userId="d4aaf77d-beb9-4950-b2c6-91ca3c646320" providerId="ADAL" clId="{EA999FC7-C83E-52EE-AA25-67B23E79D597}" dt="2026-09-07T00:03:05.092" v="5664" actId="1076"/>
          <ac:spMkLst>
            <pc:docMk/>
            <pc:sldMk cId="1504813932" sldId="367"/>
            <ac:spMk id="25" creationId="{5545E343-B67C-2754-27AC-E117B5A8B545}"/>
          </ac:spMkLst>
        </pc:spChg>
        <pc:grpChg chg="mod">
          <ac:chgData name="Kenzo Wang" userId="d4aaf77d-beb9-4950-b2c6-91ca3c646320" providerId="ADAL" clId="{EA999FC7-C83E-52EE-AA25-67B23E79D597}" dt="2026-09-07T00:06:02.507" v="5813" actId="14861"/>
          <ac:grpSpMkLst>
            <pc:docMk/>
            <pc:sldMk cId="1504813932" sldId="367"/>
            <ac:grpSpMk id="19" creationId="{0BAB7F7C-F235-31B1-D807-5CC0959D2679}"/>
          </ac:grpSpMkLst>
        </pc:grpChg>
      </pc:sldChg>
      <pc:sldChg chg="addSp delSp modSp mod">
        <pc:chgData name="Kenzo Wang" userId="d4aaf77d-beb9-4950-b2c6-91ca3c646320" providerId="ADAL" clId="{EA999FC7-C83E-52EE-AA25-67B23E79D597}" dt="2026-09-07T14:55:43.748" v="6443" actId="20577"/>
        <pc:sldMkLst>
          <pc:docMk/>
          <pc:sldMk cId="1749621028" sldId="374"/>
        </pc:sldMkLst>
        <pc:spChg chg="mod">
          <ac:chgData name="Kenzo Wang" userId="d4aaf77d-beb9-4950-b2c6-91ca3c646320" providerId="ADAL" clId="{EA999FC7-C83E-52EE-AA25-67B23E79D597}" dt="2026-09-07T00:22:35.762" v="5960" actId="255"/>
          <ac:spMkLst>
            <pc:docMk/>
            <pc:sldMk cId="1749621028" sldId="374"/>
            <ac:spMk id="2" creationId="{48B42040-B2C9-54C5-9A7B-1323896A5B82}"/>
          </ac:spMkLst>
        </pc:spChg>
        <pc:spChg chg="del">
          <ac:chgData name="Kenzo Wang" userId="d4aaf77d-beb9-4950-b2c6-91ca3c646320" providerId="ADAL" clId="{EA999FC7-C83E-52EE-AA25-67B23E79D597}" dt="2026-09-07T00:18:17.125" v="5930" actId="478"/>
          <ac:spMkLst>
            <pc:docMk/>
            <pc:sldMk cId="1749621028" sldId="374"/>
            <ac:spMk id="4" creationId="{D2EF7FA7-C784-666F-D013-6C77F800ACAE}"/>
          </ac:spMkLst>
        </pc:spChg>
        <pc:spChg chg="mod">
          <ac:chgData name="Kenzo Wang" userId="d4aaf77d-beb9-4950-b2c6-91ca3c646320" providerId="ADAL" clId="{EA999FC7-C83E-52EE-AA25-67B23E79D597}" dt="2026-09-07T13:47:47.781" v="6042" actId="20577"/>
          <ac:spMkLst>
            <pc:docMk/>
            <pc:sldMk cId="1749621028" sldId="374"/>
            <ac:spMk id="5" creationId="{37630CE8-2F73-7E86-5EC0-7190EC08B56F}"/>
          </ac:spMkLst>
        </pc:spChg>
        <pc:spChg chg="mod">
          <ac:chgData name="Kenzo Wang" userId="d4aaf77d-beb9-4950-b2c6-91ca3c646320" providerId="ADAL" clId="{EA999FC7-C83E-52EE-AA25-67B23E79D597}" dt="2026-09-07T13:48:04.759" v="6048" actId="2085"/>
          <ac:spMkLst>
            <pc:docMk/>
            <pc:sldMk cId="1749621028" sldId="374"/>
            <ac:spMk id="7" creationId="{CC618EBF-B5D1-EBCF-A086-182FC4E218A2}"/>
          </ac:spMkLst>
        </pc:spChg>
        <pc:spChg chg="mod">
          <ac:chgData name="Kenzo Wang" userId="d4aaf77d-beb9-4950-b2c6-91ca3c646320" providerId="ADAL" clId="{EA999FC7-C83E-52EE-AA25-67B23E79D597}" dt="2026-09-07T00:18:55.739" v="5941" actId="113"/>
          <ac:spMkLst>
            <pc:docMk/>
            <pc:sldMk cId="1749621028" sldId="374"/>
            <ac:spMk id="8" creationId="{BF55989B-4469-BAC1-53AA-FE46B6853F33}"/>
          </ac:spMkLst>
        </pc:spChg>
        <pc:spChg chg="mod">
          <ac:chgData name="Kenzo Wang" userId="d4aaf77d-beb9-4950-b2c6-91ca3c646320" providerId="ADAL" clId="{EA999FC7-C83E-52EE-AA25-67B23E79D597}" dt="2026-09-07T00:19:15.275" v="5946" actId="113"/>
          <ac:spMkLst>
            <pc:docMk/>
            <pc:sldMk cId="1749621028" sldId="374"/>
            <ac:spMk id="9" creationId="{B1CE20A9-137A-D097-BCEF-6B21B59ABCFF}"/>
          </ac:spMkLst>
        </pc:spChg>
        <pc:spChg chg="mod">
          <ac:chgData name="Kenzo Wang" userId="d4aaf77d-beb9-4950-b2c6-91ca3c646320" providerId="ADAL" clId="{EA999FC7-C83E-52EE-AA25-67B23E79D597}" dt="2026-09-07T00:19:29.383" v="5949" actId="113"/>
          <ac:spMkLst>
            <pc:docMk/>
            <pc:sldMk cId="1749621028" sldId="374"/>
            <ac:spMk id="10" creationId="{63748CE6-21D3-2FB2-5A07-FD039C17270C}"/>
          </ac:spMkLst>
        </pc:spChg>
        <pc:spChg chg="mod">
          <ac:chgData name="Kenzo Wang" userId="d4aaf77d-beb9-4950-b2c6-91ca3c646320" providerId="ADAL" clId="{EA999FC7-C83E-52EE-AA25-67B23E79D597}" dt="2026-09-07T13:49:39.328" v="6067" actId="20577"/>
          <ac:spMkLst>
            <pc:docMk/>
            <pc:sldMk cId="1749621028" sldId="374"/>
            <ac:spMk id="11" creationId="{507D295F-86E3-CFAB-F677-7B7EEB7DE2DF}"/>
          </ac:spMkLst>
        </pc:spChg>
        <pc:spChg chg="add mod">
          <ac:chgData name="Kenzo Wang" userId="d4aaf77d-beb9-4950-b2c6-91ca3c646320" providerId="ADAL" clId="{EA999FC7-C83E-52EE-AA25-67B23E79D597}" dt="2026-09-07T14:55:43.748" v="6443" actId="20577"/>
          <ac:spMkLst>
            <pc:docMk/>
            <pc:sldMk cId="1749621028" sldId="374"/>
            <ac:spMk id="13" creationId="{5264970C-416A-ABCF-4970-AAB5001EA12F}"/>
          </ac:spMkLst>
        </pc:spChg>
        <pc:picChg chg="add mod">
          <ac:chgData name="Kenzo Wang" userId="d4aaf77d-beb9-4950-b2c6-91ca3c646320" providerId="ADAL" clId="{EA999FC7-C83E-52EE-AA25-67B23E79D597}" dt="2026-09-07T00:18:40.397" v="5937" actId="14100"/>
          <ac:picMkLst>
            <pc:docMk/>
            <pc:sldMk cId="1749621028" sldId="374"/>
            <ac:picMk id="12" creationId="{EBBA8F67-F49E-B224-B194-DB999058C57E}"/>
          </ac:picMkLst>
        </pc:picChg>
      </pc:sldChg>
      <pc:sldChg chg="addSp delSp modSp mod">
        <pc:chgData name="Kenzo Wang" userId="d4aaf77d-beb9-4950-b2c6-91ca3c646320" providerId="ADAL" clId="{EA999FC7-C83E-52EE-AA25-67B23E79D597}" dt="2026-09-07T14:55:24.267" v="6414" actId="20577"/>
        <pc:sldMkLst>
          <pc:docMk/>
          <pc:sldMk cId="3758543539" sldId="375"/>
        </pc:sldMkLst>
        <pc:spChg chg="mod">
          <ac:chgData name="Kenzo Wang" userId="d4aaf77d-beb9-4950-b2c6-91ca3c646320" providerId="ADAL" clId="{EA999FC7-C83E-52EE-AA25-67B23E79D597}" dt="2026-09-07T00:22:31.722" v="5959" actId="255"/>
          <ac:spMkLst>
            <pc:docMk/>
            <pc:sldMk cId="3758543539" sldId="375"/>
            <ac:spMk id="2" creationId="{A98B31A5-B5B4-DDC7-C9FB-1AC927D156D1}"/>
          </ac:spMkLst>
        </pc:spChg>
        <pc:spChg chg="del">
          <ac:chgData name="Kenzo Wang" userId="d4aaf77d-beb9-4950-b2c6-91ca3c646320" providerId="ADAL" clId="{EA999FC7-C83E-52EE-AA25-67B23E79D597}" dt="2026-09-07T00:17:45.489" v="5923" actId="478"/>
          <ac:spMkLst>
            <pc:docMk/>
            <pc:sldMk cId="3758543539" sldId="375"/>
            <ac:spMk id="4" creationId="{7A4858D8-50F9-55ED-38CF-103C7D6E41BF}"/>
          </ac:spMkLst>
        </pc:spChg>
        <pc:spChg chg="add mod">
          <ac:chgData name="Kenzo Wang" userId="d4aaf77d-beb9-4950-b2c6-91ca3c646320" providerId="ADAL" clId="{EA999FC7-C83E-52EE-AA25-67B23E79D597}" dt="2026-09-07T14:55:24.267" v="6414" actId="20577"/>
          <ac:spMkLst>
            <pc:docMk/>
            <pc:sldMk cId="3758543539" sldId="375"/>
            <ac:spMk id="4" creationId="{9CE0A6A7-99D5-46F6-8620-E7966C9787D2}"/>
          </ac:spMkLst>
        </pc:spChg>
        <pc:spChg chg="mod">
          <ac:chgData name="Kenzo Wang" userId="d4aaf77d-beb9-4950-b2c6-91ca3c646320" providerId="ADAL" clId="{EA999FC7-C83E-52EE-AA25-67B23E79D597}" dt="2026-09-07T13:47:57.905" v="6046" actId="2085"/>
          <ac:spMkLst>
            <pc:docMk/>
            <pc:sldMk cId="3758543539" sldId="375"/>
            <ac:spMk id="7" creationId="{11ABBEDC-84BE-0C2F-49F6-46CCAE7F2D5E}"/>
          </ac:spMkLst>
        </pc:spChg>
        <pc:spChg chg="mod">
          <ac:chgData name="Kenzo Wang" userId="d4aaf77d-beb9-4950-b2c6-91ca3c646320" providerId="ADAL" clId="{EA999FC7-C83E-52EE-AA25-67B23E79D597}" dt="2026-09-07T00:19:53.707" v="5951" actId="113"/>
          <ac:spMkLst>
            <pc:docMk/>
            <pc:sldMk cId="3758543539" sldId="375"/>
            <ac:spMk id="8" creationId="{AE4C5830-B8DD-412C-F89F-1C17CB37A967}"/>
          </ac:spMkLst>
        </pc:spChg>
        <pc:spChg chg="mod">
          <ac:chgData name="Kenzo Wang" userId="d4aaf77d-beb9-4950-b2c6-91ca3c646320" providerId="ADAL" clId="{EA999FC7-C83E-52EE-AA25-67B23E79D597}" dt="2026-09-07T00:20:17.238" v="5954" actId="113"/>
          <ac:spMkLst>
            <pc:docMk/>
            <pc:sldMk cId="3758543539" sldId="375"/>
            <ac:spMk id="9" creationId="{9F0811C1-D001-0120-62D1-4958D3FEB77B}"/>
          </ac:spMkLst>
        </pc:spChg>
        <pc:spChg chg="mod">
          <ac:chgData name="Kenzo Wang" userId="d4aaf77d-beb9-4950-b2c6-91ca3c646320" providerId="ADAL" clId="{EA999FC7-C83E-52EE-AA25-67B23E79D597}" dt="2026-09-07T00:20:30.287" v="5957" actId="113"/>
          <ac:spMkLst>
            <pc:docMk/>
            <pc:sldMk cId="3758543539" sldId="375"/>
            <ac:spMk id="10" creationId="{3B435720-EB0D-801F-8EFE-D962E47D35E7}"/>
          </ac:spMkLst>
        </pc:spChg>
        <pc:spChg chg="mod">
          <ac:chgData name="Kenzo Wang" userId="d4aaf77d-beb9-4950-b2c6-91ca3c646320" providerId="ADAL" clId="{EA999FC7-C83E-52EE-AA25-67B23E79D597}" dt="2026-09-07T00:20:34.271" v="5958" actId="113"/>
          <ac:spMkLst>
            <pc:docMk/>
            <pc:sldMk cId="3758543539" sldId="375"/>
            <ac:spMk id="11" creationId="{D6D4952E-E3B9-0703-ED7F-9AD74225C56D}"/>
          </ac:spMkLst>
        </pc:spChg>
        <pc:picChg chg="add mod">
          <ac:chgData name="Kenzo Wang" userId="d4aaf77d-beb9-4950-b2c6-91ca3c646320" providerId="ADAL" clId="{EA999FC7-C83E-52EE-AA25-67B23E79D597}" dt="2026-09-07T00:19:48.879" v="5950" actId="14100"/>
          <ac:picMkLst>
            <pc:docMk/>
            <pc:sldMk cId="3758543539" sldId="375"/>
            <ac:picMk id="12" creationId="{113D0992-BE25-F4D8-5F81-F41A3543891F}"/>
          </ac:picMkLst>
        </pc:picChg>
      </pc:sldChg>
      <pc:sldChg chg="addSp delSp modSp add mod">
        <pc:chgData name="Kenzo Wang" userId="d4aaf77d-beb9-4950-b2c6-91ca3c646320" providerId="ADAL" clId="{EA999FC7-C83E-52EE-AA25-67B23E79D597}" dt="2026-09-07T00:10:38.231" v="5865" actId="114"/>
        <pc:sldMkLst>
          <pc:docMk/>
          <pc:sldMk cId="1668185169" sldId="377"/>
        </pc:sldMkLst>
        <pc:spChg chg="add mod">
          <ac:chgData name="Kenzo Wang" userId="d4aaf77d-beb9-4950-b2c6-91ca3c646320" providerId="ADAL" clId="{EA999FC7-C83E-52EE-AA25-67B23E79D597}" dt="2026-08-27T13:15:49.646" v="4285" actId="113"/>
          <ac:spMkLst>
            <pc:docMk/>
            <pc:sldMk cId="1668185169" sldId="377"/>
            <ac:spMk id="16" creationId="{66848EAC-D3F1-060C-6D54-53418CECB59C}"/>
          </ac:spMkLst>
        </pc:spChg>
        <pc:spChg chg="add mod">
          <ac:chgData name="Kenzo Wang" userId="d4aaf77d-beb9-4950-b2c6-91ca3c646320" providerId="ADAL" clId="{EA999FC7-C83E-52EE-AA25-67B23E79D597}" dt="2026-08-27T13:13:00.853" v="4243" actId="113"/>
          <ac:spMkLst>
            <pc:docMk/>
            <pc:sldMk cId="1668185169" sldId="377"/>
            <ac:spMk id="18" creationId="{E0AE5952-42AC-5E83-F7BA-F4DE0515A397}"/>
          </ac:spMkLst>
        </pc:spChg>
        <pc:spChg chg="add mod">
          <ac:chgData name="Kenzo Wang" userId="d4aaf77d-beb9-4950-b2c6-91ca3c646320" providerId="ADAL" clId="{EA999FC7-C83E-52EE-AA25-67B23E79D597}" dt="2026-08-27T13:16:35.347" v="4293" actId="1076"/>
          <ac:spMkLst>
            <pc:docMk/>
            <pc:sldMk cId="1668185169" sldId="377"/>
            <ac:spMk id="19" creationId="{7828C0A2-20DF-E6BE-920B-46FD226AB4DC}"/>
          </ac:spMkLst>
        </pc:spChg>
        <pc:spChg chg="mod">
          <ac:chgData name="Kenzo Wang" userId="d4aaf77d-beb9-4950-b2c6-91ca3c646320" providerId="ADAL" clId="{EA999FC7-C83E-52EE-AA25-67B23E79D597}" dt="2026-08-27T13:19:48.160" v="4341" actId="113"/>
          <ac:spMkLst>
            <pc:docMk/>
            <pc:sldMk cId="1668185169" sldId="377"/>
            <ac:spMk id="46" creationId="{67223CBD-6C50-9ED5-FCA8-CAD01A4594EB}"/>
          </ac:spMkLst>
        </pc:spChg>
        <pc:spChg chg="mod">
          <ac:chgData name="Kenzo Wang" userId="d4aaf77d-beb9-4950-b2c6-91ca3c646320" providerId="ADAL" clId="{EA999FC7-C83E-52EE-AA25-67B23E79D597}" dt="2026-09-06T23:48:30.670" v="5463" actId="207"/>
          <ac:spMkLst>
            <pc:docMk/>
            <pc:sldMk cId="1668185169" sldId="377"/>
            <ac:spMk id="52" creationId="{CF17A86B-11FF-5297-3CD2-C1389394303F}"/>
          </ac:spMkLst>
        </pc:spChg>
        <pc:spChg chg="mod">
          <ac:chgData name="Kenzo Wang" userId="d4aaf77d-beb9-4950-b2c6-91ca3c646320" providerId="ADAL" clId="{EA999FC7-C83E-52EE-AA25-67B23E79D597}" dt="2026-08-27T13:13:03.352" v="4244" actId="113"/>
          <ac:spMkLst>
            <pc:docMk/>
            <pc:sldMk cId="1668185169" sldId="377"/>
            <ac:spMk id="54" creationId="{DC163025-7588-2E83-ACFB-796412F7CBEC}"/>
          </ac:spMkLst>
        </pc:spChg>
        <pc:spChg chg="mod">
          <ac:chgData name="Kenzo Wang" userId="d4aaf77d-beb9-4950-b2c6-91ca3c646320" providerId="ADAL" clId="{EA999FC7-C83E-52EE-AA25-67B23E79D597}" dt="2026-08-27T13:13:43.032" v="4254" actId="1076"/>
          <ac:spMkLst>
            <pc:docMk/>
            <pc:sldMk cId="1668185169" sldId="377"/>
            <ac:spMk id="56" creationId="{54C44E62-6798-A36F-CC2F-7EAF8DEDB639}"/>
          </ac:spMkLst>
        </pc:spChg>
        <pc:spChg chg="mod">
          <ac:chgData name="Kenzo Wang" userId="d4aaf77d-beb9-4950-b2c6-91ca3c646320" providerId="ADAL" clId="{EA999FC7-C83E-52EE-AA25-67B23E79D597}" dt="2026-08-27T13:15:51.633" v="4286" actId="113"/>
          <ac:spMkLst>
            <pc:docMk/>
            <pc:sldMk cId="1668185169" sldId="377"/>
            <ac:spMk id="59" creationId="{3764A2D7-B6A1-23D0-D82C-FEF5CC0FBAFD}"/>
          </ac:spMkLst>
        </pc:spChg>
        <pc:spChg chg="mod">
          <ac:chgData name="Kenzo Wang" userId="d4aaf77d-beb9-4950-b2c6-91ca3c646320" providerId="ADAL" clId="{EA999FC7-C83E-52EE-AA25-67B23E79D597}" dt="2026-08-27T13:15:30.367" v="4279" actId="113"/>
          <ac:spMkLst>
            <pc:docMk/>
            <pc:sldMk cId="1668185169" sldId="377"/>
            <ac:spMk id="60" creationId="{5D71EA33-4A8D-AEE5-096E-025E7C8B3152}"/>
          </ac:spMkLst>
        </pc:spChg>
        <pc:spChg chg="mod">
          <ac:chgData name="Kenzo Wang" userId="d4aaf77d-beb9-4950-b2c6-91ca3c646320" providerId="ADAL" clId="{EA999FC7-C83E-52EE-AA25-67B23E79D597}" dt="2026-08-27T13:15:48.207" v="4284" actId="113"/>
          <ac:spMkLst>
            <pc:docMk/>
            <pc:sldMk cId="1668185169" sldId="377"/>
            <ac:spMk id="87" creationId="{D61C80FC-001A-EA86-E106-7E2B21B0E34A}"/>
          </ac:spMkLst>
        </pc:spChg>
        <pc:spChg chg="mod">
          <ac:chgData name="Kenzo Wang" userId="d4aaf77d-beb9-4950-b2c6-91ca3c646320" providerId="ADAL" clId="{EA999FC7-C83E-52EE-AA25-67B23E79D597}" dt="2026-08-27T13:15:01.530" v="4270" actId="1076"/>
          <ac:spMkLst>
            <pc:docMk/>
            <pc:sldMk cId="1668185169" sldId="377"/>
            <ac:spMk id="119" creationId="{3DA0F456-6782-BE20-FCD6-DC206FE12C38}"/>
          </ac:spMkLst>
        </pc:spChg>
        <pc:spChg chg="mod">
          <ac:chgData name="Kenzo Wang" userId="d4aaf77d-beb9-4950-b2c6-91ca3c646320" providerId="ADAL" clId="{EA999FC7-C83E-52EE-AA25-67B23E79D597}" dt="2026-08-27T13:15:01.530" v="4270" actId="1076"/>
          <ac:spMkLst>
            <pc:docMk/>
            <pc:sldMk cId="1668185169" sldId="377"/>
            <ac:spMk id="121" creationId="{E68B2CE6-7E0B-543A-873A-4BF65528239F}"/>
          </ac:spMkLst>
        </pc:spChg>
        <pc:spChg chg="mod">
          <ac:chgData name="Kenzo Wang" userId="d4aaf77d-beb9-4950-b2c6-91ca3c646320" providerId="ADAL" clId="{EA999FC7-C83E-52EE-AA25-67B23E79D597}" dt="2026-08-27T13:15:01.530" v="4270" actId="1076"/>
          <ac:spMkLst>
            <pc:docMk/>
            <pc:sldMk cId="1668185169" sldId="377"/>
            <ac:spMk id="122" creationId="{85E2AF33-EB5C-61E6-2A6B-ABB43F962752}"/>
          </ac:spMkLst>
        </pc:spChg>
        <pc:spChg chg="mod">
          <ac:chgData name="Kenzo Wang" userId="d4aaf77d-beb9-4950-b2c6-91ca3c646320" providerId="ADAL" clId="{EA999FC7-C83E-52EE-AA25-67B23E79D597}" dt="2026-08-27T13:21:03.046" v="4374" actId="113"/>
          <ac:spMkLst>
            <pc:docMk/>
            <pc:sldMk cId="1668185169" sldId="377"/>
            <ac:spMk id="126" creationId="{64ABE2D9-9082-6444-4A27-C58D497A2CB9}"/>
          </ac:spMkLst>
        </pc:spChg>
        <pc:spChg chg="mod">
          <ac:chgData name="Kenzo Wang" userId="d4aaf77d-beb9-4950-b2c6-91ca3c646320" providerId="ADAL" clId="{EA999FC7-C83E-52EE-AA25-67B23E79D597}" dt="2026-09-07T00:10:38.231" v="5865" actId="114"/>
          <ac:spMkLst>
            <pc:docMk/>
            <pc:sldMk cId="1668185169" sldId="377"/>
            <ac:spMk id="127" creationId="{AF2BA1D7-EBDB-EE6D-42CC-077C59F28051}"/>
          </ac:spMkLst>
        </pc:spChg>
        <pc:spChg chg="mod">
          <ac:chgData name="Kenzo Wang" userId="d4aaf77d-beb9-4950-b2c6-91ca3c646320" providerId="ADAL" clId="{EA999FC7-C83E-52EE-AA25-67B23E79D597}" dt="2026-08-27T13:21:45.172" v="4384" actId="114"/>
          <ac:spMkLst>
            <pc:docMk/>
            <pc:sldMk cId="1668185169" sldId="377"/>
            <ac:spMk id="132" creationId="{B5A2A236-585B-2E87-1449-9852F5936ADB}"/>
          </ac:spMkLst>
        </pc:spChg>
        <pc:spChg chg="add del">
          <ac:chgData name="Kenzo Wang" userId="d4aaf77d-beb9-4950-b2c6-91ca3c646320" providerId="ADAL" clId="{EA999FC7-C83E-52EE-AA25-67B23E79D597}" dt="2026-08-27T13:20:05.916" v="4343" actId="478"/>
          <ac:spMkLst>
            <pc:docMk/>
            <pc:sldMk cId="1668185169" sldId="377"/>
            <ac:spMk id="137" creationId="{3AFB73B3-F1AF-2C47-C94A-F552CDC9DEC9}"/>
          </ac:spMkLst>
        </pc:spChg>
        <pc:graphicFrameChg chg="mod">
          <ac:chgData name="Kenzo Wang" userId="d4aaf77d-beb9-4950-b2c6-91ca3c646320" providerId="ADAL" clId="{EA999FC7-C83E-52EE-AA25-67B23E79D597}" dt="2026-08-27T13:16:43.848" v="4294"/>
          <ac:graphicFrameMkLst>
            <pc:docMk/>
            <pc:sldMk cId="1668185169" sldId="377"/>
            <ac:graphicFrameMk id="118" creationId="{DF353EA2-03C1-97C9-7F0A-D73B0AB2330F}"/>
          </ac:graphicFrameMkLst>
        </pc:graphicFrameChg>
        <pc:graphicFrameChg chg="mod">
          <ac:chgData name="Kenzo Wang" userId="d4aaf77d-beb9-4950-b2c6-91ca3c646320" providerId="ADAL" clId="{EA999FC7-C83E-52EE-AA25-67B23E79D597}" dt="2026-08-27T13:20:45.345" v="4373" actId="207"/>
          <ac:graphicFrameMkLst>
            <pc:docMk/>
            <pc:sldMk cId="1668185169" sldId="377"/>
            <ac:graphicFrameMk id="140" creationId="{EBEE1D66-D6D3-FA6E-7705-45E711626774}"/>
          </ac:graphicFrameMkLst>
        </pc:graphicFrameChg>
      </pc:sldChg>
      <pc:sldChg chg="addSp delSp modSp add mod">
        <pc:chgData name="Kenzo Wang" userId="d4aaf77d-beb9-4950-b2c6-91ca3c646320" providerId="ADAL" clId="{EA999FC7-C83E-52EE-AA25-67B23E79D597}" dt="2026-09-07T14:57:36.350" v="6465" actId="20577"/>
        <pc:sldMkLst>
          <pc:docMk/>
          <pc:sldMk cId="4052717660" sldId="379"/>
        </pc:sldMkLst>
        <pc:spChg chg="add mod">
          <ac:chgData name="Kenzo Wang" userId="d4aaf77d-beb9-4950-b2c6-91ca3c646320" providerId="ADAL" clId="{EA999FC7-C83E-52EE-AA25-67B23E79D597}" dt="2026-08-27T13:33:22.026" v="4569" actId="2711"/>
          <ac:spMkLst>
            <pc:docMk/>
            <pc:sldMk cId="4052717660" sldId="379"/>
            <ac:spMk id="3" creationId="{D827F42A-96C6-CE63-F67B-EE6B0A23FDDC}"/>
          </ac:spMkLst>
        </pc:spChg>
        <pc:spChg chg="del">
          <ac:chgData name="Kenzo Wang" userId="d4aaf77d-beb9-4950-b2c6-91ca3c646320" providerId="ADAL" clId="{EA999FC7-C83E-52EE-AA25-67B23E79D597}" dt="2026-09-07T14:55:56.938" v="6444" actId="478"/>
          <ac:spMkLst>
            <pc:docMk/>
            <pc:sldMk cId="4052717660" sldId="379"/>
            <ac:spMk id="8" creationId="{52CBA76C-7CD1-0509-9521-D267001E5FF1}"/>
          </ac:spMkLst>
        </pc:spChg>
        <pc:spChg chg="del">
          <ac:chgData name="Kenzo Wang" userId="d4aaf77d-beb9-4950-b2c6-91ca3c646320" providerId="ADAL" clId="{EA999FC7-C83E-52EE-AA25-67B23E79D597}" dt="2026-09-07T14:55:56.938" v="6444" actId="478"/>
          <ac:spMkLst>
            <pc:docMk/>
            <pc:sldMk cId="4052717660" sldId="379"/>
            <ac:spMk id="9" creationId="{0E26F794-0058-9CC8-59B5-F4615ABACD0D}"/>
          </ac:spMkLst>
        </pc:spChg>
        <pc:spChg chg="del">
          <ac:chgData name="Kenzo Wang" userId="d4aaf77d-beb9-4950-b2c6-91ca3c646320" providerId="ADAL" clId="{EA999FC7-C83E-52EE-AA25-67B23E79D597}" dt="2026-09-07T14:55:56.938" v="6444" actId="478"/>
          <ac:spMkLst>
            <pc:docMk/>
            <pc:sldMk cId="4052717660" sldId="379"/>
            <ac:spMk id="10" creationId="{BF71D1C0-58B2-15E6-2E0F-32D089EF6C11}"/>
          </ac:spMkLst>
        </pc:spChg>
        <pc:spChg chg="del">
          <ac:chgData name="Kenzo Wang" userId="d4aaf77d-beb9-4950-b2c6-91ca3c646320" providerId="ADAL" clId="{EA999FC7-C83E-52EE-AA25-67B23E79D597}" dt="2026-09-07T14:55:56.938" v="6444" actId="478"/>
          <ac:spMkLst>
            <pc:docMk/>
            <pc:sldMk cId="4052717660" sldId="379"/>
            <ac:spMk id="11" creationId="{9CF1C06B-18CD-5979-5451-FD4BC452A2F5}"/>
          </ac:spMkLst>
        </pc:spChg>
        <pc:spChg chg="del">
          <ac:chgData name="Kenzo Wang" userId="d4aaf77d-beb9-4950-b2c6-91ca3c646320" providerId="ADAL" clId="{EA999FC7-C83E-52EE-AA25-67B23E79D597}" dt="2026-09-07T14:55:56.938" v="6444" actId="478"/>
          <ac:spMkLst>
            <pc:docMk/>
            <pc:sldMk cId="4052717660" sldId="379"/>
            <ac:spMk id="12" creationId="{04ACF1FA-B3A8-4E2F-C40F-0BF535B4E4B4}"/>
          </ac:spMkLst>
        </pc:spChg>
        <pc:spChg chg="del">
          <ac:chgData name="Kenzo Wang" userId="d4aaf77d-beb9-4950-b2c6-91ca3c646320" providerId="ADAL" clId="{EA999FC7-C83E-52EE-AA25-67B23E79D597}" dt="2026-09-07T14:55:56.938" v="6444" actId="478"/>
          <ac:spMkLst>
            <pc:docMk/>
            <pc:sldMk cId="4052717660" sldId="379"/>
            <ac:spMk id="13" creationId="{016110BF-E06C-9F5A-AA31-580D8D50CF30}"/>
          </ac:spMkLst>
        </pc:spChg>
        <pc:spChg chg="del">
          <ac:chgData name="Kenzo Wang" userId="d4aaf77d-beb9-4950-b2c6-91ca3c646320" providerId="ADAL" clId="{EA999FC7-C83E-52EE-AA25-67B23E79D597}" dt="2026-09-07T14:55:56.938" v="6444" actId="478"/>
          <ac:spMkLst>
            <pc:docMk/>
            <pc:sldMk cId="4052717660" sldId="379"/>
            <ac:spMk id="14" creationId="{B8B46539-ADE4-A623-4DF7-EB0E151FCE2B}"/>
          </ac:spMkLst>
        </pc:spChg>
        <pc:spChg chg="add del">
          <ac:chgData name="Kenzo Wang" userId="d4aaf77d-beb9-4950-b2c6-91ca3c646320" providerId="ADAL" clId="{EA999FC7-C83E-52EE-AA25-67B23E79D597}" dt="2026-09-07T14:55:56.938" v="6444" actId="478"/>
          <ac:spMkLst>
            <pc:docMk/>
            <pc:sldMk cId="4052717660" sldId="379"/>
            <ac:spMk id="15" creationId="{1FEA2725-083B-E17B-335A-6ED74E6EDDAD}"/>
          </ac:spMkLst>
        </pc:spChg>
        <pc:spChg chg="del">
          <ac:chgData name="Kenzo Wang" userId="d4aaf77d-beb9-4950-b2c6-91ca3c646320" providerId="ADAL" clId="{EA999FC7-C83E-52EE-AA25-67B23E79D597}" dt="2026-09-07T14:55:56.938" v="6444" actId="478"/>
          <ac:spMkLst>
            <pc:docMk/>
            <pc:sldMk cId="4052717660" sldId="379"/>
            <ac:spMk id="16" creationId="{447BDBA2-D71D-BD3E-BFC2-EC42EE6D1938}"/>
          </ac:spMkLst>
        </pc:spChg>
        <pc:spChg chg="del">
          <ac:chgData name="Kenzo Wang" userId="d4aaf77d-beb9-4950-b2c6-91ca3c646320" providerId="ADAL" clId="{EA999FC7-C83E-52EE-AA25-67B23E79D597}" dt="2026-09-07T14:55:56.938" v="6444" actId="478"/>
          <ac:spMkLst>
            <pc:docMk/>
            <pc:sldMk cId="4052717660" sldId="379"/>
            <ac:spMk id="17" creationId="{204E62E6-DECB-2A80-40F5-42C61198F2BC}"/>
          </ac:spMkLst>
        </pc:spChg>
        <pc:spChg chg="mod">
          <ac:chgData name="Kenzo Wang" userId="d4aaf77d-beb9-4950-b2c6-91ca3c646320" providerId="ADAL" clId="{EA999FC7-C83E-52EE-AA25-67B23E79D597}" dt="2026-08-27T13:39:58.353" v="4733" actId="1076"/>
          <ac:spMkLst>
            <pc:docMk/>
            <pc:sldMk cId="4052717660" sldId="379"/>
            <ac:spMk id="19" creationId="{AF34056E-B3A9-12F7-131D-D398BA383C41}"/>
          </ac:spMkLst>
        </pc:spChg>
        <pc:spChg chg="mod">
          <ac:chgData name="Kenzo Wang" userId="d4aaf77d-beb9-4950-b2c6-91ca3c646320" providerId="ADAL" clId="{EA999FC7-C83E-52EE-AA25-67B23E79D597}" dt="2026-08-27T13:39:58.353" v="4733" actId="1076"/>
          <ac:spMkLst>
            <pc:docMk/>
            <pc:sldMk cId="4052717660" sldId="379"/>
            <ac:spMk id="20" creationId="{AF14918A-3C68-6412-99F2-1E122E7FF821}"/>
          </ac:spMkLst>
        </pc:spChg>
        <pc:spChg chg="mod">
          <ac:chgData name="Kenzo Wang" userId="d4aaf77d-beb9-4950-b2c6-91ca3c646320" providerId="ADAL" clId="{EA999FC7-C83E-52EE-AA25-67B23E79D597}" dt="2026-08-27T13:39:58.353" v="4733" actId="1076"/>
          <ac:spMkLst>
            <pc:docMk/>
            <pc:sldMk cId="4052717660" sldId="379"/>
            <ac:spMk id="21" creationId="{5E32A4E5-D533-B7FD-3C92-419E20E26518}"/>
          </ac:spMkLst>
        </pc:spChg>
        <pc:spChg chg="mod">
          <ac:chgData name="Kenzo Wang" userId="d4aaf77d-beb9-4950-b2c6-91ca3c646320" providerId="ADAL" clId="{EA999FC7-C83E-52EE-AA25-67B23E79D597}" dt="2026-08-27T13:39:58.353" v="4733" actId="1076"/>
          <ac:spMkLst>
            <pc:docMk/>
            <pc:sldMk cId="4052717660" sldId="379"/>
            <ac:spMk id="22" creationId="{99A32D44-0E7D-2BF3-811E-1FA6D2E04ED6}"/>
          </ac:spMkLst>
        </pc:spChg>
        <pc:spChg chg="mod">
          <ac:chgData name="Kenzo Wang" userId="d4aaf77d-beb9-4950-b2c6-91ca3c646320" providerId="ADAL" clId="{EA999FC7-C83E-52EE-AA25-67B23E79D597}" dt="2026-08-27T13:39:50.902" v="4732" actId="1076"/>
          <ac:spMkLst>
            <pc:docMk/>
            <pc:sldMk cId="4052717660" sldId="379"/>
            <ac:spMk id="43" creationId="{6F016DE2-E578-2390-93E9-B1759C8E5FAB}"/>
          </ac:spMkLst>
        </pc:spChg>
        <pc:spChg chg="mod">
          <ac:chgData name="Kenzo Wang" userId="d4aaf77d-beb9-4950-b2c6-91ca3c646320" providerId="ADAL" clId="{EA999FC7-C83E-52EE-AA25-67B23E79D597}" dt="2026-08-27T13:34:32.674" v="4596" actId="2711"/>
          <ac:spMkLst>
            <pc:docMk/>
            <pc:sldMk cId="4052717660" sldId="379"/>
            <ac:spMk id="45" creationId="{5118723D-BB98-DA54-5E08-BF8C395D6D56}"/>
          </ac:spMkLst>
        </pc:spChg>
        <pc:spChg chg="mod">
          <ac:chgData name="Kenzo Wang" userId="d4aaf77d-beb9-4950-b2c6-91ca3c646320" providerId="ADAL" clId="{EA999FC7-C83E-52EE-AA25-67B23E79D597}" dt="2026-08-27T13:34:32.674" v="4596" actId="2711"/>
          <ac:spMkLst>
            <pc:docMk/>
            <pc:sldMk cId="4052717660" sldId="379"/>
            <ac:spMk id="46" creationId="{2F594239-615A-8992-D622-EAFFFAD9BBF2}"/>
          </ac:spMkLst>
        </pc:spChg>
        <pc:spChg chg="mod">
          <ac:chgData name="Kenzo Wang" userId="d4aaf77d-beb9-4950-b2c6-91ca3c646320" providerId="ADAL" clId="{EA999FC7-C83E-52EE-AA25-67B23E79D597}" dt="2026-08-27T13:34:32.674" v="4596" actId="2711"/>
          <ac:spMkLst>
            <pc:docMk/>
            <pc:sldMk cId="4052717660" sldId="379"/>
            <ac:spMk id="48" creationId="{5DEC2746-57E5-89CB-A564-5625547DDD2A}"/>
          </ac:spMkLst>
        </pc:spChg>
        <pc:spChg chg="mod">
          <ac:chgData name="Kenzo Wang" userId="d4aaf77d-beb9-4950-b2c6-91ca3c646320" providerId="ADAL" clId="{EA999FC7-C83E-52EE-AA25-67B23E79D597}" dt="2026-08-27T13:34:32.674" v="4596" actId="2711"/>
          <ac:spMkLst>
            <pc:docMk/>
            <pc:sldMk cId="4052717660" sldId="379"/>
            <ac:spMk id="51" creationId="{2F6E9E14-8B34-4054-BC26-3B50EDE877F6}"/>
          </ac:spMkLst>
        </pc:spChg>
        <pc:spChg chg="mod">
          <ac:chgData name="Kenzo Wang" userId="d4aaf77d-beb9-4950-b2c6-91ca3c646320" providerId="ADAL" clId="{EA999FC7-C83E-52EE-AA25-67B23E79D597}" dt="2026-08-27T13:34:32.674" v="4596" actId="2711"/>
          <ac:spMkLst>
            <pc:docMk/>
            <pc:sldMk cId="4052717660" sldId="379"/>
            <ac:spMk id="52" creationId="{31885568-118C-9EC7-95EE-705096DEB40A}"/>
          </ac:spMkLst>
        </pc:spChg>
        <pc:spChg chg="mod">
          <ac:chgData name="Kenzo Wang" userId="d4aaf77d-beb9-4950-b2c6-91ca3c646320" providerId="ADAL" clId="{EA999FC7-C83E-52EE-AA25-67B23E79D597}" dt="2026-08-27T13:34:32.674" v="4596" actId="2711"/>
          <ac:spMkLst>
            <pc:docMk/>
            <pc:sldMk cId="4052717660" sldId="379"/>
            <ac:spMk id="53" creationId="{C24721C0-06F7-F6A5-CFF3-2F612241C896}"/>
          </ac:spMkLst>
        </pc:spChg>
        <pc:spChg chg="mod">
          <ac:chgData name="Kenzo Wang" userId="d4aaf77d-beb9-4950-b2c6-91ca3c646320" providerId="ADAL" clId="{EA999FC7-C83E-52EE-AA25-67B23E79D597}" dt="2026-08-27T13:34:32.674" v="4596" actId="2711"/>
          <ac:spMkLst>
            <pc:docMk/>
            <pc:sldMk cId="4052717660" sldId="379"/>
            <ac:spMk id="54" creationId="{8A940136-5DC9-6311-554C-B16BFBA4E023}"/>
          </ac:spMkLst>
        </pc:spChg>
        <pc:spChg chg="mod">
          <ac:chgData name="Kenzo Wang" userId="d4aaf77d-beb9-4950-b2c6-91ca3c646320" providerId="ADAL" clId="{EA999FC7-C83E-52EE-AA25-67B23E79D597}" dt="2026-08-27T13:34:32.674" v="4596" actId="2711"/>
          <ac:spMkLst>
            <pc:docMk/>
            <pc:sldMk cId="4052717660" sldId="379"/>
            <ac:spMk id="55" creationId="{53E4BD94-028B-DF95-D647-19AF53EFB9D4}"/>
          </ac:spMkLst>
        </pc:spChg>
        <pc:spChg chg="mod">
          <ac:chgData name="Kenzo Wang" userId="d4aaf77d-beb9-4950-b2c6-91ca3c646320" providerId="ADAL" clId="{EA999FC7-C83E-52EE-AA25-67B23E79D597}" dt="2026-08-27T13:34:32.674" v="4596" actId="2711"/>
          <ac:spMkLst>
            <pc:docMk/>
            <pc:sldMk cId="4052717660" sldId="379"/>
            <ac:spMk id="56" creationId="{BA538028-8F30-339E-63C0-AD61142432EB}"/>
          </ac:spMkLst>
        </pc:spChg>
        <pc:spChg chg="add del mod">
          <ac:chgData name="Kenzo Wang" userId="d4aaf77d-beb9-4950-b2c6-91ca3c646320" providerId="ADAL" clId="{EA999FC7-C83E-52EE-AA25-67B23E79D597}" dt="2026-09-07T14:57:05.591" v="6457" actId="14100"/>
          <ac:spMkLst>
            <pc:docMk/>
            <pc:sldMk cId="4052717660" sldId="379"/>
            <ac:spMk id="60" creationId="{A66FF34E-B9FB-A19B-D5B0-7EA8C536DFED}"/>
          </ac:spMkLst>
        </pc:spChg>
        <pc:spChg chg="add del mod">
          <ac:chgData name="Kenzo Wang" userId="d4aaf77d-beb9-4950-b2c6-91ca3c646320" providerId="ADAL" clId="{EA999FC7-C83E-52EE-AA25-67B23E79D597}" dt="2026-09-07T14:57:01.436" v="6456" actId="14100"/>
          <ac:spMkLst>
            <pc:docMk/>
            <pc:sldMk cId="4052717660" sldId="379"/>
            <ac:spMk id="61" creationId="{D47C5484-4E22-AF77-32FE-61351B059982}"/>
          </ac:spMkLst>
        </pc:spChg>
        <pc:spChg chg="add del mod">
          <ac:chgData name="Kenzo Wang" userId="d4aaf77d-beb9-4950-b2c6-91ca3c646320" providerId="ADAL" clId="{EA999FC7-C83E-52EE-AA25-67B23E79D597}" dt="2026-08-27T13:39:21.356" v="4726" actId="14100"/>
          <ac:spMkLst>
            <pc:docMk/>
            <pc:sldMk cId="4052717660" sldId="379"/>
            <ac:spMk id="62" creationId="{CAB1421A-7007-1986-974C-F6702AFB5E09}"/>
          </ac:spMkLst>
        </pc:spChg>
        <pc:spChg chg="add del mod">
          <ac:chgData name="Kenzo Wang" userId="d4aaf77d-beb9-4950-b2c6-91ca3c646320" providerId="ADAL" clId="{EA999FC7-C83E-52EE-AA25-67B23E79D597}" dt="2026-08-27T13:39:11.055" v="4723" actId="1076"/>
          <ac:spMkLst>
            <pc:docMk/>
            <pc:sldMk cId="4052717660" sldId="379"/>
            <ac:spMk id="63" creationId="{43910F04-9EDD-FFC6-8F46-4F51A0315DC0}"/>
          </ac:spMkLst>
        </pc:spChg>
        <pc:spChg chg="mod">
          <ac:chgData name="Kenzo Wang" userId="d4aaf77d-beb9-4950-b2c6-91ca3c646320" providerId="ADAL" clId="{EA999FC7-C83E-52EE-AA25-67B23E79D597}" dt="2026-08-27T13:39:27.890" v="4727" actId="114"/>
          <ac:spMkLst>
            <pc:docMk/>
            <pc:sldMk cId="4052717660" sldId="379"/>
            <ac:spMk id="77" creationId="{D919C83B-EAE8-8C84-9EDA-B5ACF319719C}"/>
          </ac:spMkLst>
        </pc:spChg>
        <pc:spChg chg="add del mod">
          <ac:chgData name="Kenzo Wang" userId="d4aaf77d-beb9-4950-b2c6-91ca3c646320" providerId="ADAL" clId="{EA999FC7-C83E-52EE-AA25-67B23E79D597}" dt="2026-09-07T14:57:36.350" v="6465" actId="20577"/>
          <ac:spMkLst>
            <pc:docMk/>
            <pc:sldMk cId="4052717660" sldId="379"/>
            <ac:spMk id="89" creationId="{20E01EC2-09B5-9FDD-4C7C-AF96A540A26F}"/>
          </ac:spMkLst>
        </pc:spChg>
        <pc:spChg chg="add mod">
          <ac:chgData name="Kenzo Wang" userId="d4aaf77d-beb9-4950-b2c6-91ca3c646320" providerId="ADAL" clId="{EA999FC7-C83E-52EE-AA25-67B23E79D597}" dt="2026-08-27T13:35:45.059" v="4629" actId="14100"/>
          <ac:spMkLst>
            <pc:docMk/>
            <pc:sldMk cId="4052717660" sldId="379"/>
            <ac:spMk id="90" creationId="{E306039A-4177-40EB-9DFB-6CBD120084F6}"/>
          </ac:spMkLst>
        </pc:spChg>
        <pc:spChg chg="add del mod">
          <ac:chgData name="Kenzo Wang" userId="d4aaf77d-beb9-4950-b2c6-91ca3c646320" providerId="ADAL" clId="{EA999FC7-C83E-52EE-AA25-67B23E79D597}" dt="2026-08-27T13:38:20.516" v="4702" actId="478"/>
          <ac:spMkLst>
            <pc:docMk/>
            <pc:sldMk cId="4052717660" sldId="379"/>
            <ac:spMk id="91" creationId="{3547605A-B2CC-03D0-A8A8-E5CA6AA8B87E}"/>
          </ac:spMkLst>
        </pc:spChg>
        <pc:spChg chg="add mod">
          <ac:chgData name="Kenzo Wang" userId="d4aaf77d-beb9-4950-b2c6-91ca3c646320" providerId="ADAL" clId="{EA999FC7-C83E-52EE-AA25-67B23E79D597}" dt="2026-08-27T13:33:22.026" v="4569" actId="2711"/>
          <ac:spMkLst>
            <pc:docMk/>
            <pc:sldMk cId="4052717660" sldId="379"/>
            <ac:spMk id="92" creationId="{A5AC4E61-297D-ACCA-1136-562C8628AEF9}"/>
          </ac:spMkLst>
        </pc:spChg>
        <pc:spChg chg="add del mod">
          <ac:chgData name="Kenzo Wang" userId="d4aaf77d-beb9-4950-b2c6-91ca3c646320" providerId="ADAL" clId="{EA999FC7-C83E-52EE-AA25-67B23E79D597}" dt="2026-08-27T13:38:20.516" v="4702" actId="478"/>
          <ac:spMkLst>
            <pc:docMk/>
            <pc:sldMk cId="4052717660" sldId="379"/>
            <ac:spMk id="93" creationId="{0B28D9A8-5A1F-94C0-37C5-FF68E5573059}"/>
          </ac:spMkLst>
        </pc:spChg>
        <pc:spChg chg="add mod">
          <ac:chgData name="Kenzo Wang" userId="d4aaf77d-beb9-4950-b2c6-91ca3c646320" providerId="ADAL" clId="{EA999FC7-C83E-52EE-AA25-67B23E79D597}" dt="2026-08-27T13:33:22.026" v="4569" actId="2711"/>
          <ac:spMkLst>
            <pc:docMk/>
            <pc:sldMk cId="4052717660" sldId="379"/>
            <ac:spMk id="94" creationId="{4BFA7E72-7EFB-3184-4BFB-B42D397B1D72}"/>
          </ac:spMkLst>
        </pc:spChg>
        <pc:spChg chg="add mod">
          <ac:chgData name="Kenzo Wang" userId="d4aaf77d-beb9-4950-b2c6-91ca3c646320" providerId="ADAL" clId="{EA999FC7-C83E-52EE-AA25-67B23E79D597}" dt="2026-08-27T13:33:27.260" v="4574" actId="20577"/>
          <ac:spMkLst>
            <pc:docMk/>
            <pc:sldMk cId="4052717660" sldId="379"/>
            <ac:spMk id="96" creationId="{67731CDB-767C-21C9-6D8F-37C37AF88124}"/>
          </ac:spMkLst>
        </pc:spChg>
        <pc:spChg chg="add del mod">
          <ac:chgData name="Kenzo Wang" userId="d4aaf77d-beb9-4950-b2c6-91ca3c646320" providerId="ADAL" clId="{EA999FC7-C83E-52EE-AA25-67B23E79D597}" dt="2026-08-27T13:38:20.516" v="4702" actId="478"/>
          <ac:spMkLst>
            <pc:docMk/>
            <pc:sldMk cId="4052717660" sldId="379"/>
            <ac:spMk id="98" creationId="{0CB25386-638D-B01A-FB5F-B3C86463AB7B}"/>
          </ac:spMkLst>
        </pc:spChg>
        <pc:spChg chg="add mod">
          <ac:chgData name="Kenzo Wang" userId="d4aaf77d-beb9-4950-b2c6-91ca3c646320" providerId="ADAL" clId="{EA999FC7-C83E-52EE-AA25-67B23E79D597}" dt="2026-08-27T13:33:33.634" v="4575" actId="20577"/>
          <ac:spMkLst>
            <pc:docMk/>
            <pc:sldMk cId="4052717660" sldId="379"/>
            <ac:spMk id="100" creationId="{936246EF-A46E-DA84-864A-50522A822BE8}"/>
          </ac:spMkLst>
        </pc:spChg>
        <pc:spChg chg="add mod">
          <ac:chgData name="Kenzo Wang" userId="d4aaf77d-beb9-4950-b2c6-91ca3c646320" providerId="ADAL" clId="{EA999FC7-C83E-52EE-AA25-67B23E79D597}" dt="2026-09-03T06:27:03.577" v="5437" actId="20577"/>
          <ac:spMkLst>
            <pc:docMk/>
            <pc:sldMk cId="4052717660" sldId="379"/>
            <ac:spMk id="103" creationId="{14518761-59A8-42E6-24FB-D30EE3CFB1AE}"/>
          </ac:spMkLst>
        </pc:spChg>
        <pc:spChg chg="add mod">
          <ac:chgData name="Kenzo Wang" userId="d4aaf77d-beb9-4950-b2c6-91ca3c646320" providerId="ADAL" clId="{EA999FC7-C83E-52EE-AA25-67B23E79D597}" dt="2026-09-07T14:56:28.457" v="6449" actId="14861"/>
          <ac:spMkLst>
            <pc:docMk/>
            <pc:sldMk cId="4052717660" sldId="379"/>
            <ac:spMk id="106" creationId="{E474B0E3-7E7B-63DE-1A98-B1F91DB664FC}"/>
          </ac:spMkLst>
        </pc:spChg>
        <pc:picChg chg="add mod">
          <ac:chgData name="Kenzo Wang" userId="d4aaf77d-beb9-4950-b2c6-91ca3c646320" providerId="ADAL" clId="{EA999FC7-C83E-52EE-AA25-67B23E79D597}" dt="2026-08-27T13:33:51.626" v="4584" actId="1076"/>
          <ac:picMkLst>
            <pc:docMk/>
            <pc:sldMk cId="4052717660" sldId="379"/>
            <ac:picMk id="101" creationId="{7F736BC5-AC29-B8EA-993B-C567988165DB}"/>
          </ac:picMkLst>
        </pc:picChg>
        <pc:picChg chg="add mod">
          <ac:chgData name="Kenzo Wang" userId="d4aaf77d-beb9-4950-b2c6-91ca3c646320" providerId="ADAL" clId="{EA999FC7-C83E-52EE-AA25-67B23E79D597}" dt="2026-08-27T13:36:16.374" v="4644" actId="1076"/>
          <ac:picMkLst>
            <pc:docMk/>
            <pc:sldMk cId="4052717660" sldId="379"/>
            <ac:picMk id="102" creationId="{23EAB43E-2302-56B4-EE83-CEE1B6C49868}"/>
          </ac:picMkLst>
        </pc:picChg>
      </pc:sldChg>
      <pc:sldChg chg="addSp delSp modSp new mod">
        <pc:chgData name="Kenzo Wang" userId="d4aaf77d-beb9-4950-b2c6-91ca3c646320" providerId="ADAL" clId="{EA999FC7-C83E-52EE-AA25-67B23E79D597}" dt="2026-09-07T14:54:38.232" v="6378" actId="113"/>
        <pc:sldMkLst>
          <pc:docMk/>
          <pc:sldMk cId="3260999710" sldId="380"/>
        </pc:sldMkLst>
        <pc:spChg chg="mod">
          <ac:chgData name="Kenzo Wang" userId="d4aaf77d-beb9-4950-b2c6-91ca3c646320" providerId="ADAL" clId="{EA999FC7-C83E-52EE-AA25-67B23E79D597}" dt="2026-08-27T13:28:40.490" v="4512" actId="20577"/>
          <ac:spMkLst>
            <pc:docMk/>
            <pc:sldMk cId="3260999710" sldId="380"/>
            <ac:spMk id="2" creationId="{42EC41C6-56D6-C341-F11C-02BAB837727F}"/>
          </ac:spMkLst>
        </pc:spChg>
        <pc:spChg chg="mod">
          <ac:chgData name="Kenzo Wang" userId="d4aaf77d-beb9-4950-b2c6-91ca3c646320" providerId="ADAL" clId="{EA999FC7-C83E-52EE-AA25-67B23E79D597}" dt="2026-08-27T13:44:58.701" v="5031" actId="20577"/>
          <ac:spMkLst>
            <pc:docMk/>
            <pc:sldMk cId="3260999710" sldId="380"/>
            <ac:spMk id="5" creationId="{9FCFE56E-D08E-AC0D-445B-EF821A64CA48}"/>
          </ac:spMkLst>
        </pc:spChg>
        <pc:spChg chg="mod">
          <ac:chgData name="Kenzo Wang" userId="d4aaf77d-beb9-4950-b2c6-91ca3c646320" providerId="ADAL" clId="{EA999FC7-C83E-52EE-AA25-67B23E79D597}" dt="2026-08-27T13:44:46.673" v="5011" actId="20577"/>
          <ac:spMkLst>
            <pc:docMk/>
            <pc:sldMk cId="3260999710" sldId="380"/>
            <ac:spMk id="6" creationId="{C27E6987-FB58-B474-D5F2-DCEA02E0664E}"/>
          </ac:spMkLst>
        </pc:spChg>
        <pc:spChg chg="mod">
          <ac:chgData name="Kenzo Wang" userId="d4aaf77d-beb9-4950-b2c6-91ca3c646320" providerId="ADAL" clId="{EA999FC7-C83E-52EE-AA25-67B23E79D597}" dt="2026-08-27T13:44:13.176" v="4905" actId="1076"/>
          <ac:spMkLst>
            <pc:docMk/>
            <pc:sldMk cId="3260999710" sldId="380"/>
            <ac:spMk id="8" creationId="{C2A2269E-4B72-F4FE-9934-963E4196D052}"/>
          </ac:spMkLst>
        </pc:spChg>
        <pc:spChg chg="mod">
          <ac:chgData name="Kenzo Wang" userId="d4aaf77d-beb9-4950-b2c6-91ca3c646320" providerId="ADAL" clId="{EA999FC7-C83E-52EE-AA25-67B23E79D597}" dt="2026-08-27T13:47:35.726" v="5175" actId="1076"/>
          <ac:spMkLst>
            <pc:docMk/>
            <pc:sldMk cId="3260999710" sldId="380"/>
            <ac:spMk id="10" creationId="{F24746A6-34C9-5787-881A-18530E938C0C}"/>
          </ac:spMkLst>
        </pc:spChg>
        <pc:spChg chg="add mod">
          <ac:chgData name="Kenzo Wang" userId="d4aaf77d-beb9-4950-b2c6-91ca3c646320" providerId="ADAL" clId="{EA999FC7-C83E-52EE-AA25-67B23E79D597}" dt="2026-08-27T13:49:52.345" v="5264" actId="255"/>
          <ac:spMkLst>
            <pc:docMk/>
            <pc:sldMk cId="3260999710" sldId="380"/>
            <ac:spMk id="12" creationId="{B36FC000-EF92-4999-96D1-F166A541070E}"/>
          </ac:spMkLst>
        </pc:spChg>
        <pc:spChg chg="mod">
          <ac:chgData name="Kenzo Wang" userId="d4aaf77d-beb9-4950-b2c6-91ca3c646320" providerId="ADAL" clId="{EA999FC7-C83E-52EE-AA25-67B23E79D597}" dt="2026-08-27T13:43:57.080" v="4902" actId="1076"/>
          <ac:spMkLst>
            <pc:docMk/>
            <pc:sldMk cId="3260999710" sldId="380"/>
            <ac:spMk id="14" creationId="{3D5556EA-ECAF-8776-FA1B-BD443358194A}"/>
          </ac:spMkLst>
        </pc:spChg>
        <pc:spChg chg="add del">
          <ac:chgData name="Kenzo Wang" userId="d4aaf77d-beb9-4950-b2c6-91ca3c646320" providerId="ADAL" clId="{EA999FC7-C83E-52EE-AA25-67B23E79D597}" dt="2026-08-27T13:45:06.253" v="5035" actId="478"/>
          <ac:spMkLst>
            <pc:docMk/>
            <pc:sldMk cId="3260999710" sldId="380"/>
            <ac:spMk id="16" creationId="{80CC5705-472D-44A4-229D-E72CDE9C51C7}"/>
          </ac:spMkLst>
        </pc:spChg>
        <pc:spChg chg="mod">
          <ac:chgData name="Kenzo Wang" userId="d4aaf77d-beb9-4950-b2c6-91ca3c646320" providerId="ADAL" clId="{EA999FC7-C83E-52EE-AA25-67B23E79D597}" dt="2026-08-27T13:43:57.080" v="4902" actId="1076"/>
          <ac:spMkLst>
            <pc:docMk/>
            <pc:sldMk cId="3260999710" sldId="380"/>
            <ac:spMk id="17" creationId="{9C9C11B4-D257-E63C-A6E1-8FE7DB089973}"/>
          </ac:spMkLst>
        </pc:spChg>
        <pc:spChg chg="add mod">
          <ac:chgData name="Kenzo Wang" userId="d4aaf77d-beb9-4950-b2c6-91ca3c646320" providerId="ADAL" clId="{EA999FC7-C83E-52EE-AA25-67B23E79D597}" dt="2026-08-27T13:28:47.571" v="4513"/>
          <ac:spMkLst>
            <pc:docMk/>
            <pc:sldMk cId="3260999710" sldId="380"/>
            <ac:spMk id="19" creationId="{0E2E0056-C4F0-C164-54FF-8C8539865FAA}"/>
          </ac:spMkLst>
        </pc:spChg>
        <pc:spChg chg="mod">
          <ac:chgData name="Kenzo Wang" userId="d4aaf77d-beb9-4950-b2c6-91ca3c646320" providerId="ADAL" clId="{EA999FC7-C83E-52EE-AA25-67B23E79D597}" dt="2026-08-27T13:43:57.080" v="4902" actId="1076"/>
          <ac:spMkLst>
            <pc:docMk/>
            <pc:sldMk cId="3260999710" sldId="380"/>
            <ac:spMk id="20" creationId="{E759DC4E-A8EB-DF17-981D-A59DF998058A}"/>
          </ac:spMkLst>
        </pc:spChg>
        <pc:spChg chg="mod">
          <ac:chgData name="Kenzo Wang" userId="d4aaf77d-beb9-4950-b2c6-91ca3c646320" providerId="ADAL" clId="{EA999FC7-C83E-52EE-AA25-67B23E79D597}" dt="2026-08-27T13:43:57.080" v="4902" actId="1076"/>
          <ac:spMkLst>
            <pc:docMk/>
            <pc:sldMk cId="3260999710" sldId="380"/>
            <ac:spMk id="22" creationId="{DEC52CF1-F974-EA45-05B9-FBE4CEC6888D}"/>
          </ac:spMkLst>
        </pc:spChg>
        <pc:spChg chg="add mod">
          <ac:chgData name="Kenzo Wang" userId="d4aaf77d-beb9-4950-b2c6-91ca3c646320" providerId="ADAL" clId="{EA999FC7-C83E-52EE-AA25-67B23E79D597}" dt="2026-08-27T13:28:47.571" v="4513"/>
          <ac:spMkLst>
            <pc:docMk/>
            <pc:sldMk cId="3260999710" sldId="380"/>
            <ac:spMk id="24" creationId="{17038BB9-5B06-B699-738A-DF7540C21FB9}"/>
          </ac:spMkLst>
        </pc:spChg>
        <pc:spChg chg="mod">
          <ac:chgData name="Kenzo Wang" userId="d4aaf77d-beb9-4950-b2c6-91ca3c646320" providerId="ADAL" clId="{EA999FC7-C83E-52EE-AA25-67B23E79D597}" dt="2026-08-27T13:43:57.080" v="4902" actId="1076"/>
          <ac:spMkLst>
            <pc:docMk/>
            <pc:sldMk cId="3260999710" sldId="380"/>
            <ac:spMk id="25" creationId="{5C205DAE-8050-6B03-CC82-F86AD65F99FA}"/>
          </ac:spMkLst>
        </pc:spChg>
        <pc:spChg chg="mod">
          <ac:chgData name="Kenzo Wang" userId="d4aaf77d-beb9-4950-b2c6-91ca3c646320" providerId="ADAL" clId="{EA999FC7-C83E-52EE-AA25-67B23E79D597}" dt="2026-08-27T13:43:57.080" v="4902" actId="1076"/>
          <ac:spMkLst>
            <pc:docMk/>
            <pc:sldMk cId="3260999710" sldId="380"/>
            <ac:spMk id="28" creationId="{4A3E78BD-E2D7-642A-1208-41748AE686C8}"/>
          </ac:spMkLst>
        </pc:spChg>
        <pc:spChg chg="mod">
          <ac:chgData name="Kenzo Wang" userId="d4aaf77d-beb9-4950-b2c6-91ca3c646320" providerId="ADAL" clId="{EA999FC7-C83E-52EE-AA25-67B23E79D597}" dt="2026-08-27T13:43:57.080" v="4902" actId="1076"/>
          <ac:spMkLst>
            <pc:docMk/>
            <pc:sldMk cId="3260999710" sldId="380"/>
            <ac:spMk id="32" creationId="{913B9243-DF54-8448-354D-CF95F1B1A3ED}"/>
          </ac:spMkLst>
        </pc:spChg>
        <pc:spChg chg="mod">
          <ac:chgData name="Kenzo Wang" userId="d4aaf77d-beb9-4950-b2c6-91ca3c646320" providerId="ADAL" clId="{EA999FC7-C83E-52EE-AA25-67B23E79D597}" dt="2026-08-27T13:43:57.080" v="4902" actId="1076"/>
          <ac:spMkLst>
            <pc:docMk/>
            <pc:sldMk cId="3260999710" sldId="380"/>
            <ac:spMk id="33" creationId="{0147C887-5C85-B777-8893-4E8B24317AF1}"/>
          </ac:spMkLst>
        </pc:spChg>
        <pc:spChg chg="mod">
          <ac:chgData name="Kenzo Wang" userId="d4aaf77d-beb9-4950-b2c6-91ca3c646320" providerId="ADAL" clId="{EA999FC7-C83E-52EE-AA25-67B23E79D597}" dt="2026-08-27T13:43:57.080" v="4902" actId="1076"/>
          <ac:spMkLst>
            <pc:docMk/>
            <pc:sldMk cId="3260999710" sldId="380"/>
            <ac:spMk id="34" creationId="{9E4D9BA7-BB3C-CC75-B1FA-D757407852B4}"/>
          </ac:spMkLst>
        </pc:spChg>
        <pc:spChg chg="mod">
          <ac:chgData name="Kenzo Wang" userId="d4aaf77d-beb9-4950-b2c6-91ca3c646320" providerId="ADAL" clId="{EA999FC7-C83E-52EE-AA25-67B23E79D597}" dt="2026-08-27T13:43:57.080" v="4902" actId="1076"/>
          <ac:spMkLst>
            <pc:docMk/>
            <pc:sldMk cId="3260999710" sldId="380"/>
            <ac:spMk id="36" creationId="{04BA15BA-FF64-8E2D-5D9C-2C5DF07B3590}"/>
          </ac:spMkLst>
        </pc:spChg>
        <pc:spChg chg="mod">
          <ac:chgData name="Kenzo Wang" userId="d4aaf77d-beb9-4950-b2c6-91ca3c646320" providerId="ADAL" clId="{EA999FC7-C83E-52EE-AA25-67B23E79D597}" dt="2026-08-27T13:46:28.663" v="5049" actId="2711"/>
          <ac:spMkLst>
            <pc:docMk/>
            <pc:sldMk cId="3260999710" sldId="380"/>
            <ac:spMk id="38" creationId="{2DF3A941-1EC6-401C-6BDE-315423ED9702}"/>
          </ac:spMkLst>
        </pc:spChg>
        <pc:spChg chg="mod">
          <ac:chgData name="Kenzo Wang" userId="d4aaf77d-beb9-4950-b2c6-91ca3c646320" providerId="ADAL" clId="{EA999FC7-C83E-52EE-AA25-67B23E79D597}" dt="2026-08-27T13:49:50.168" v="5263" actId="255"/>
          <ac:spMkLst>
            <pc:docMk/>
            <pc:sldMk cId="3260999710" sldId="380"/>
            <ac:spMk id="52" creationId="{6AD19B05-5732-A51C-4866-8FA1DBCCFD02}"/>
          </ac:spMkLst>
        </pc:spChg>
        <pc:spChg chg="mod">
          <ac:chgData name="Kenzo Wang" userId="d4aaf77d-beb9-4950-b2c6-91ca3c646320" providerId="ADAL" clId="{EA999FC7-C83E-52EE-AA25-67B23E79D597}" dt="2026-08-27T13:46:28.663" v="5049" actId="2711"/>
          <ac:spMkLst>
            <pc:docMk/>
            <pc:sldMk cId="3260999710" sldId="380"/>
            <ac:spMk id="65" creationId="{66E23AE9-C160-FAAE-494F-275A8B066152}"/>
          </ac:spMkLst>
        </pc:spChg>
        <pc:spChg chg="mod">
          <ac:chgData name="Kenzo Wang" userId="d4aaf77d-beb9-4950-b2c6-91ca3c646320" providerId="ADAL" clId="{EA999FC7-C83E-52EE-AA25-67B23E79D597}" dt="2026-08-27T13:49:47.005" v="5262" actId="255"/>
          <ac:spMkLst>
            <pc:docMk/>
            <pc:sldMk cId="3260999710" sldId="380"/>
            <ac:spMk id="78" creationId="{0CB0E19C-567D-DAE7-8584-8753C11D58D5}"/>
          </ac:spMkLst>
        </pc:spChg>
        <pc:spChg chg="mod">
          <ac:chgData name="Kenzo Wang" userId="d4aaf77d-beb9-4950-b2c6-91ca3c646320" providerId="ADAL" clId="{EA999FC7-C83E-52EE-AA25-67B23E79D597}" dt="2026-08-27T13:46:28.663" v="5049" actId="2711"/>
          <ac:spMkLst>
            <pc:docMk/>
            <pc:sldMk cId="3260999710" sldId="380"/>
            <ac:spMk id="80" creationId="{4906D978-6891-7D3D-5780-F7EF1213F94C}"/>
          </ac:spMkLst>
        </pc:spChg>
        <pc:spChg chg="add mod">
          <ac:chgData name="Kenzo Wang" userId="d4aaf77d-beb9-4950-b2c6-91ca3c646320" providerId="ADAL" clId="{EA999FC7-C83E-52EE-AA25-67B23E79D597}" dt="2026-08-27T13:28:47.571" v="4513"/>
          <ac:spMkLst>
            <pc:docMk/>
            <pc:sldMk cId="3260999710" sldId="380"/>
            <ac:spMk id="84" creationId="{9AC68F56-D5E0-5D23-B6DA-484D3D8102C6}"/>
          </ac:spMkLst>
        </pc:spChg>
        <pc:spChg chg="mod">
          <ac:chgData name="Kenzo Wang" userId="d4aaf77d-beb9-4950-b2c6-91ca3c646320" providerId="ADAL" clId="{EA999FC7-C83E-52EE-AA25-67B23E79D597}" dt="2026-08-27T13:46:28.663" v="5049" actId="2711"/>
          <ac:spMkLst>
            <pc:docMk/>
            <pc:sldMk cId="3260999710" sldId="380"/>
            <ac:spMk id="86" creationId="{42120E8A-A984-8BAF-A9C0-715B9D2D6E67}"/>
          </ac:spMkLst>
        </pc:spChg>
        <pc:spChg chg="mod">
          <ac:chgData name="Kenzo Wang" userId="d4aaf77d-beb9-4950-b2c6-91ca3c646320" providerId="ADAL" clId="{EA999FC7-C83E-52EE-AA25-67B23E79D597}" dt="2026-08-27T13:46:28.663" v="5049" actId="2711"/>
          <ac:spMkLst>
            <pc:docMk/>
            <pc:sldMk cId="3260999710" sldId="380"/>
            <ac:spMk id="87" creationId="{C86A094C-45C5-1A3C-4290-2E00F9392B9E}"/>
          </ac:spMkLst>
        </pc:spChg>
        <pc:spChg chg="mod">
          <ac:chgData name="Kenzo Wang" userId="d4aaf77d-beb9-4950-b2c6-91ca3c646320" providerId="ADAL" clId="{EA999FC7-C83E-52EE-AA25-67B23E79D597}" dt="2026-08-27T13:46:28.663" v="5049" actId="2711"/>
          <ac:spMkLst>
            <pc:docMk/>
            <pc:sldMk cId="3260999710" sldId="380"/>
            <ac:spMk id="88" creationId="{4A024EE3-95D9-ECCF-5489-FB289A27C58B}"/>
          </ac:spMkLst>
        </pc:spChg>
        <pc:spChg chg="mod">
          <ac:chgData name="Kenzo Wang" userId="d4aaf77d-beb9-4950-b2c6-91ca3c646320" providerId="ADAL" clId="{EA999FC7-C83E-52EE-AA25-67B23E79D597}" dt="2026-08-27T13:46:28.663" v="5049" actId="2711"/>
          <ac:spMkLst>
            <pc:docMk/>
            <pc:sldMk cId="3260999710" sldId="380"/>
            <ac:spMk id="89" creationId="{18BA8F4A-F9C4-C658-6AFE-B17DBAD2F4EB}"/>
          </ac:spMkLst>
        </pc:spChg>
        <pc:spChg chg="add mod">
          <ac:chgData name="Kenzo Wang" userId="d4aaf77d-beb9-4950-b2c6-91ca3c646320" providerId="ADAL" clId="{EA999FC7-C83E-52EE-AA25-67B23E79D597}" dt="2026-08-27T13:43:37.710" v="4899" actId="1076"/>
          <ac:spMkLst>
            <pc:docMk/>
            <pc:sldMk cId="3260999710" sldId="380"/>
            <ac:spMk id="108" creationId="{C303CE34-51F3-7142-86E5-014BAE132E88}"/>
          </ac:spMkLst>
        </pc:spChg>
        <pc:spChg chg="add mod">
          <ac:chgData name="Kenzo Wang" userId="d4aaf77d-beb9-4950-b2c6-91ca3c646320" providerId="ADAL" clId="{EA999FC7-C83E-52EE-AA25-67B23E79D597}" dt="2026-08-27T13:48:46.739" v="5201" actId="207"/>
          <ac:spMkLst>
            <pc:docMk/>
            <pc:sldMk cId="3260999710" sldId="380"/>
            <ac:spMk id="110" creationId="{80EC109C-54FF-F5F4-2CE5-9CE61587218A}"/>
          </ac:spMkLst>
        </pc:spChg>
        <pc:spChg chg="add mod">
          <ac:chgData name="Kenzo Wang" userId="d4aaf77d-beb9-4950-b2c6-91ca3c646320" providerId="ADAL" clId="{EA999FC7-C83E-52EE-AA25-67B23E79D597}" dt="2026-08-27T13:48:36.942" v="5198" actId="113"/>
          <ac:spMkLst>
            <pc:docMk/>
            <pc:sldMk cId="3260999710" sldId="380"/>
            <ac:spMk id="111" creationId="{04C8E9B4-C336-80F6-6FFD-DD248D733B36}"/>
          </ac:spMkLst>
        </pc:spChg>
        <pc:spChg chg="add mod">
          <ac:chgData name="Kenzo Wang" userId="d4aaf77d-beb9-4950-b2c6-91ca3c646320" providerId="ADAL" clId="{EA999FC7-C83E-52EE-AA25-67B23E79D597}" dt="2026-08-27T13:48:35.998" v="5197" actId="113"/>
          <ac:spMkLst>
            <pc:docMk/>
            <pc:sldMk cId="3260999710" sldId="380"/>
            <ac:spMk id="112" creationId="{4B10C286-BF2F-B392-1A0A-B22017E010CE}"/>
          </ac:spMkLst>
        </pc:spChg>
        <pc:spChg chg="add mod">
          <ac:chgData name="Kenzo Wang" userId="d4aaf77d-beb9-4950-b2c6-91ca3c646320" providerId="ADAL" clId="{EA999FC7-C83E-52EE-AA25-67B23E79D597}" dt="2026-09-07T14:54:38.232" v="6378" actId="113"/>
          <ac:spMkLst>
            <pc:docMk/>
            <pc:sldMk cId="3260999710" sldId="380"/>
            <ac:spMk id="113" creationId="{A2A80D83-9899-FBC4-6F8B-D038AADA4F7F}"/>
          </ac:spMkLst>
        </pc:spChg>
        <pc:spChg chg="add mod">
          <ac:chgData name="Kenzo Wang" userId="d4aaf77d-beb9-4950-b2c6-91ca3c646320" providerId="ADAL" clId="{EA999FC7-C83E-52EE-AA25-67B23E79D597}" dt="2026-08-27T13:50:37.050" v="5268" actId="1076"/>
          <ac:spMkLst>
            <pc:docMk/>
            <pc:sldMk cId="3260999710" sldId="380"/>
            <ac:spMk id="114" creationId="{A079C2F3-6D8F-7B37-0234-33E89898A278}"/>
          </ac:spMkLst>
        </pc:spChg>
        <pc:spChg chg="add mod">
          <ac:chgData name="Kenzo Wang" userId="d4aaf77d-beb9-4950-b2c6-91ca3c646320" providerId="ADAL" clId="{EA999FC7-C83E-52EE-AA25-67B23E79D597}" dt="2026-08-27T13:50:43.916" v="5270" actId="1076"/>
          <ac:spMkLst>
            <pc:docMk/>
            <pc:sldMk cId="3260999710" sldId="380"/>
            <ac:spMk id="115" creationId="{57BDE5CF-1490-DC88-4E53-2944BC95DF62}"/>
          </ac:spMkLst>
        </pc:spChg>
        <pc:picChg chg="add mod">
          <ac:chgData name="Kenzo Wang" userId="d4aaf77d-beb9-4950-b2c6-91ca3c646320" providerId="ADAL" clId="{EA999FC7-C83E-52EE-AA25-67B23E79D597}" dt="2026-08-27T13:43:58.709" v="4903" actId="1076"/>
          <ac:picMkLst>
            <pc:docMk/>
            <pc:sldMk cId="3260999710" sldId="380"/>
            <ac:picMk id="109" creationId="{70429311-AB48-9CC5-4E0A-481B737FBEFE}"/>
          </ac:picMkLst>
        </pc:picChg>
      </pc:sldChg>
      <pc:sldChg chg="addSp delSp modSp new mod">
        <pc:chgData name="Kenzo Wang" userId="d4aaf77d-beb9-4950-b2c6-91ca3c646320" providerId="ADAL" clId="{EA999FC7-C83E-52EE-AA25-67B23E79D597}" dt="2026-08-27T13:54:33.258" v="5336" actId="5793"/>
        <pc:sldMkLst>
          <pc:docMk/>
          <pc:sldMk cId="4226856770" sldId="381"/>
        </pc:sldMkLst>
        <pc:spChg chg="mod">
          <ac:chgData name="Kenzo Wang" userId="d4aaf77d-beb9-4950-b2c6-91ca3c646320" providerId="ADAL" clId="{EA999FC7-C83E-52EE-AA25-67B23E79D597}" dt="2026-08-27T13:40:44.017" v="4757" actId="113"/>
          <ac:spMkLst>
            <pc:docMk/>
            <pc:sldMk cId="4226856770" sldId="381"/>
            <ac:spMk id="2" creationId="{8313FD83-BDA7-C68B-E8E7-30F75DBC94E4}"/>
          </ac:spMkLst>
        </pc:spChg>
        <pc:spChg chg="mod">
          <ac:chgData name="Kenzo Wang" userId="d4aaf77d-beb9-4950-b2c6-91ca3c646320" providerId="ADAL" clId="{EA999FC7-C83E-52EE-AA25-67B23E79D597}" dt="2026-08-27T13:53:52.175" v="5317" actId="14100"/>
          <ac:spMkLst>
            <pc:docMk/>
            <pc:sldMk cId="4226856770" sldId="381"/>
            <ac:spMk id="4" creationId="{D1B696B5-2AF8-B3EA-6F14-09C8808C5843}"/>
          </ac:spMkLst>
        </pc:spChg>
        <pc:spChg chg="mod">
          <ac:chgData name="Kenzo Wang" userId="d4aaf77d-beb9-4950-b2c6-91ca3c646320" providerId="ADAL" clId="{EA999FC7-C83E-52EE-AA25-67B23E79D597}" dt="2026-08-27T13:54:26.921" v="5331" actId="2711"/>
          <ac:spMkLst>
            <pc:docMk/>
            <pc:sldMk cId="4226856770" sldId="381"/>
            <ac:spMk id="6" creationId="{991545BC-5E00-133C-DBB7-E2B264B3D193}"/>
          </ac:spMkLst>
        </pc:spChg>
        <pc:spChg chg="add mod">
          <ac:chgData name="Kenzo Wang" userId="d4aaf77d-beb9-4950-b2c6-91ca3c646320" providerId="ADAL" clId="{EA999FC7-C83E-52EE-AA25-67B23E79D597}" dt="2026-08-27T13:54:26.921" v="5331" actId="2711"/>
          <ac:spMkLst>
            <pc:docMk/>
            <pc:sldMk cId="4226856770" sldId="381"/>
            <ac:spMk id="9" creationId="{AECFAAE8-74A0-D3CC-AFDA-0B5F9882208A}"/>
          </ac:spMkLst>
        </pc:spChg>
        <pc:spChg chg="mod">
          <ac:chgData name="Kenzo Wang" userId="d4aaf77d-beb9-4950-b2c6-91ca3c646320" providerId="ADAL" clId="{EA999FC7-C83E-52EE-AA25-67B23E79D597}" dt="2026-08-27T13:53:59.995" v="5320" actId="113"/>
          <ac:spMkLst>
            <pc:docMk/>
            <pc:sldMk cId="4226856770" sldId="381"/>
            <ac:spMk id="10" creationId="{B7D54D9C-AE88-8BD7-58D8-35F6F0717E8C}"/>
          </ac:spMkLst>
        </pc:spChg>
        <pc:spChg chg="add mod">
          <ac:chgData name="Kenzo Wang" userId="d4aaf77d-beb9-4950-b2c6-91ca3c646320" providerId="ADAL" clId="{EA999FC7-C83E-52EE-AA25-67B23E79D597}" dt="2026-08-27T13:54:26.921" v="5331" actId="2711"/>
          <ac:spMkLst>
            <pc:docMk/>
            <pc:sldMk cId="4226856770" sldId="381"/>
            <ac:spMk id="13" creationId="{A52F25AE-594B-E21D-D3F7-754138392EAC}"/>
          </ac:spMkLst>
        </pc:spChg>
        <pc:spChg chg="mod">
          <ac:chgData name="Kenzo Wang" userId="d4aaf77d-beb9-4950-b2c6-91ca3c646320" providerId="ADAL" clId="{EA999FC7-C83E-52EE-AA25-67B23E79D597}" dt="2026-08-27T13:54:00.801" v="5321" actId="113"/>
          <ac:spMkLst>
            <pc:docMk/>
            <pc:sldMk cId="4226856770" sldId="381"/>
            <ac:spMk id="15" creationId="{DACDA764-7E2E-F949-CB2A-4DAA6EB2136A}"/>
          </ac:spMkLst>
        </pc:spChg>
        <pc:spChg chg="add mod">
          <ac:chgData name="Kenzo Wang" userId="d4aaf77d-beb9-4950-b2c6-91ca3c646320" providerId="ADAL" clId="{EA999FC7-C83E-52EE-AA25-67B23E79D597}" dt="2026-08-27T13:54:26.921" v="5331" actId="2711"/>
          <ac:spMkLst>
            <pc:docMk/>
            <pc:sldMk cId="4226856770" sldId="381"/>
            <ac:spMk id="17" creationId="{3CC2AEB4-4E87-FB23-B6C7-B65715D939AF}"/>
          </ac:spMkLst>
        </pc:spChg>
        <pc:spChg chg="add mod">
          <ac:chgData name="Kenzo Wang" userId="d4aaf77d-beb9-4950-b2c6-91ca3c646320" providerId="ADAL" clId="{EA999FC7-C83E-52EE-AA25-67B23E79D597}" dt="2026-08-27T13:54:26.921" v="5331" actId="2711"/>
          <ac:spMkLst>
            <pc:docMk/>
            <pc:sldMk cId="4226856770" sldId="381"/>
            <ac:spMk id="18" creationId="{6F23B144-9E4B-3F93-7B6C-F163EBB9B14A}"/>
          </ac:spMkLst>
        </pc:spChg>
        <pc:spChg chg="add mod">
          <ac:chgData name="Kenzo Wang" userId="d4aaf77d-beb9-4950-b2c6-91ca3c646320" providerId="ADAL" clId="{EA999FC7-C83E-52EE-AA25-67B23E79D597}" dt="2026-08-27T13:54:26.921" v="5331" actId="2711"/>
          <ac:spMkLst>
            <pc:docMk/>
            <pc:sldMk cId="4226856770" sldId="381"/>
            <ac:spMk id="20" creationId="{BCB74222-556F-A42C-1263-E9E75DACAA78}"/>
          </ac:spMkLst>
        </pc:spChg>
        <pc:spChg chg="add mod">
          <ac:chgData name="Kenzo Wang" userId="d4aaf77d-beb9-4950-b2c6-91ca3c646320" providerId="ADAL" clId="{EA999FC7-C83E-52EE-AA25-67B23E79D597}" dt="2026-08-27T13:54:26.921" v="5331" actId="2711"/>
          <ac:spMkLst>
            <pc:docMk/>
            <pc:sldMk cId="4226856770" sldId="381"/>
            <ac:spMk id="25" creationId="{2A85BB21-CF1E-D510-E959-282D6CD5145B}"/>
          </ac:spMkLst>
        </pc:spChg>
        <pc:spChg chg="mod">
          <ac:chgData name="Kenzo Wang" userId="d4aaf77d-beb9-4950-b2c6-91ca3c646320" providerId="ADAL" clId="{EA999FC7-C83E-52EE-AA25-67B23E79D597}" dt="2026-08-27T13:54:05.064" v="5324" actId="20577"/>
          <ac:spMkLst>
            <pc:docMk/>
            <pc:sldMk cId="4226856770" sldId="381"/>
            <ac:spMk id="26" creationId="{6DB18A59-64DA-8498-821C-07EA17EC94BC}"/>
          </ac:spMkLst>
        </pc:spChg>
        <pc:spChg chg="mod">
          <ac:chgData name="Kenzo Wang" userId="d4aaf77d-beb9-4950-b2c6-91ca3c646320" providerId="ADAL" clId="{EA999FC7-C83E-52EE-AA25-67B23E79D597}" dt="2026-08-27T13:54:26.921" v="5331" actId="2711"/>
          <ac:spMkLst>
            <pc:docMk/>
            <pc:sldMk cId="4226856770" sldId="381"/>
            <ac:spMk id="31" creationId="{DB21DC72-CA15-16CA-2C14-54ECD7D61BD2}"/>
          </ac:spMkLst>
        </pc:spChg>
        <pc:spChg chg="add mod">
          <ac:chgData name="Kenzo Wang" userId="d4aaf77d-beb9-4950-b2c6-91ca3c646320" providerId="ADAL" clId="{EA999FC7-C83E-52EE-AA25-67B23E79D597}" dt="2026-08-27T13:54:26.921" v="5331" actId="2711"/>
          <ac:spMkLst>
            <pc:docMk/>
            <pc:sldMk cId="4226856770" sldId="381"/>
            <ac:spMk id="33" creationId="{3F19C8EC-B273-CB66-02B3-27DD2858A687}"/>
          </ac:spMkLst>
        </pc:spChg>
        <pc:spChg chg="add mod">
          <ac:chgData name="Kenzo Wang" userId="d4aaf77d-beb9-4950-b2c6-91ca3c646320" providerId="ADAL" clId="{EA999FC7-C83E-52EE-AA25-67B23E79D597}" dt="2026-08-27T13:54:26.921" v="5331" actId="2711"/>
          <ac:spMkLst>
            <pc:docMk/>
            <pc:sldMk cId="4226856770" sldId="381"/>
            <ac:spMk id="35" creationId="{53A1519D-B6EB-8BDF-C9F0-16E88F068E39}"/>
          </ac:spMkLst>
        </pc:spChg>
        <pc:spChg chg="mod">
          <ac:chgData name="Kenzo Wang" userId="d4aaf77d-beb9-4950-b2c6-91ca3c646320" providerId="ADAL" clId="{EA999FC7-C83E-52EE-AA25-67B23E79D597}" dt="2026-08-27T13:54:33.258" v="5336" actId="5793"/>
          <ac:spMkLst>
            <pc:docMk/>
            <pc:sldMk cId="4226856770" sldId="381"/>
            <ac:spMk id="36" creationId="{7F94261D-9068-1C58-6C9C-94EA48C15EA6}"/>
          </ac:spMkLst>
        </pc:spChg>
      </pc:sldChg>
      <pc:sldChg chg="addSp delSp modSp add mod">
        <pc:chgData name="Kenzo Wang" userId="d4aaf77d-beb9-4950-b2c6-91ca3c646320" providerId="ADAL" clId="{EA999FC7-C83E-52EE-AA25-67B23E79D597}" dt="2026-08-27T13:52:28.193" v="5303" actId="14100"/>
        <pc:sldMkLst>
          <pc:docMk/>
          <pc:sldMk cId="3314039156" sldId="382"/>
        </pc:sldMkLst>
        <pc:spChg chg="mod">
          <ac:chgData name="Kenzo Wang" userId="d4aaf77d-beb9-4950-b2c6-91ca3c646320" providerId="ADAL" clId="{EA999FC7-C83E-52EE-AA25-67B23E79D597}" dt="2026-08-27T13:51:03.933" v="5284" actId="20577"/>
          <ac:spMkLst>
            <pc:docMk/>
            <pc:sldMk cId="3314039156" sldId="382"/>
            <ac:spMk id="2" creationId="{8F815400-9111-877F-E639-528A6D10130D}"/>
          </ac:spMkLst>
        </pc:spChg>
        <pc:spChg chg="add mod">
          <ac:chgData name="Kenzo Wang" userId="d4aaf77d-beb9-4950-b2c6-91ca3c646320" providerId="ADAL" clId="{EA999FC7-C83E-52EE-AA25-67B23E79D597}" dt="2026-08-27T13:51:47.639" v="5292" actId="255"/>
          <ac:spMkLst>
            <pc:docMk/>
            <pc:sldMk cId="3314039156" sldId="382"/>
            <ac:spMk id="41" creationId="{A9999851-A48D-C459-0F3D-533C37BB1931}"/>
          </ac:spMkLst>
        </pc:spChg>
        <pc:spChg chg="add mod">
          <ac:chgData name="Kenzo Wang" userId="d4aaf77d-beb9-4950-b2c6-91ca3c646320" providerId="ADAL" clId="{EA999FC7-C83E-52EE-AA25-67B23E79D597}" dt="2026-08-27T13:51:47.639" v="5292" actId="255"/>
          <ac:spMkLst>
            <pc:docMk/>
            <pc:sldMk cId="3314039156" sldId="382"/>
            <ac:spMk id="42" creationId="{1360D81F-F8C3-EF61-ABA4-DD9F31A86F1B}"/>
          </ac:spMkLst>
        </pc:spChg>
        <pc:spChg chg="mod">
          <ac:chgData name="Kenzo Wang" userId="d4aaf77d-beb9-4950-b2c6-91ca3c646320" providerId="ADAL" clId="{EA999FC7-C83E-52EE-AA25-67B23E79D597}" dt="2026-08-27T13:51:47.639" v="5292" actId="255"/>
          <ac:spMkLst>
            <pc:docMk/>
            <pc:sldMk cId="3314039156" sldId="382"/>
            <ac:spMk id="46" creationId="{05805416-DBDC-7600-ADD1-147AA39C4CB4}"/>
          </ac:spMkLst>
        </pc:spChg>
        <pc:spChg chg="add mod">
          <ac:chgData name="Kenzo Wang" userId="d4aaf77d-beb9-4950-b2c6-91ca3c646320" providerId="ADAL" clId="{EA999FC7-C83E-52EE-AA25-67B23E79D597}" dt="2026-08-27T13:51:47.639" v="5292" actId="255"/>
          <ac:spMkLst>
            <pc:docMk/>
            <pc:sldMk cId="3314039156" sldId="382"/>
            <ac:spMk id="48" creationId="{8FF19917-91B3-0A6C-AF13-8A6F0413836F}"/>
          </ac:spMkLst>
        </pc:spChg>
        <pc:spChg chg="add mod">
          <ac:chgData name="Kenzo Wang" userId="d4aaf77d-beb9-4950-b2c6-91ca3c646320" providerId="ADAL" clId="{EA999FC7-C83E-52EE-AA25-67B23E79D597}" dt="2026-08-27T13:51:47.639" v="5292" actId="255"/>
          <ac:spMkLst>
            <pc:docMk/>
            <pc:sldMk cId="3314039156" sldId="382"/>
            <ac:spMk id="49" creationId="{B23C807C-F795-E14E-0E4E-A41110FC0CA9}"/>
          </ac:spMkLst>
        </pc:spChg>
        <pc:spChg chg="mod">
          <ac:chgData name="Kenzo Wang" userId="d4aaf77d-beb9-4950-b2c6-91ca3c646320" providerId="ADAL" clId="{EA999FC7-C83E-52EE-AA25-67B23E79D597}" dt="2026-08-27T13:51:57.033" v="5293" actId="207"/>
          <ac:spMkLst>
            <pc:docMk/>
            <pc:sldMk cId="3314039156" sldId="382"/>
            <ac:spMk id="50" creationId="{4D60C546-7061-822E-3D03-445E924EF999}"/>
          </ac:spMkLst>
        </pc:spChg>
        <pc:spChg chg="add mod">
          <ac:chgData name="Kenzo Wang" userId="d4aaf77d-beb9-4950-b2c6-91ca3c646320" providerId="ADAL" clId="{EA999FC7-C83E-52EE-AA25-67B23E79D597}" dt="2026-08-27T13:51:47.639" v="5292" actId="255"/>
          <ac:spMkLst>
            <pc:docMk/>
            <pc:sldMk cId="3314039156" sldId="382"/>
            <ac:spMk id="51" creationId="{C0061B0D-4C46-025C-50B3-B208A613A058}"/>
          </ac:spMkLst>
        </pc:spChg>
        <pc:spChg chg="mod">
          <ac:chgData name="Kenzo Wang" userId="d4aaf77d-beb9-4950-b2c6-91ca3c646320" providerId="ADAL" clId="{EA999FC7-C83E-52EE-AA25-67B23E79D597}" dt="2026-08-27T13:51:28.345" v="5288" actId="2711"/>
          <ac:spMkLst>
            <pc:docMk/>
            <pc:sldMk cId="3314039156" sldId="382"/>
            <ac:spMk id="52" creationId="{54392D10-C699-16B6-E318-77E081C49013}"/>
          </ac:spMkLst>
        </pc:spChg>
        <pc:spChg chg="mod">
          <ac:chgData name="Kenzo Wang" userId="d4aaf77d-beb9-4950-b2c6-91ca3c646320" providerId="ADAL" clId="{EA999FC7-C83E-52EE-AA25-67B23E79D597}" dt="2026-08-27T13:51:28.345" v="5288" actId="2711"/>
          <ac:spMkLst>
            <pc:docMk/>
            <pc:sldMk cId="3314039156" sldId="382"/>
            <ac:spMk id="53" creationId="{1E0ECBB8-EB9A-E49F-086A-4E5CB087146C}"/>
          </ac:spMkLst>
        </pc:spChg>
        <pc:spChg chg="mod">
          <ac:chgData name="Kenzo Wang" userId="d4aaf77d-beb9-4950-b2c6-91ca3c646320" providerId="ADAL" clId="{EA999FC7-C83E-52EE-AA25-67B23E79D597}" dt="2026-08-27T13:51:28.345" v="5288" actId="2711"/>
          <ac:spMkLst>
            <pc:docMk/>
            <pc:sldMk cId="3314039156" sldId="382"/>
            <ac:spMk id="54" creationId="{C204B7E1-6118-342E-0BF5-30E6FF9EA677}"/>
          </ac:spMkLst>
        </pc:spChg>
        <pc:spChg chg="mod">
          <ac:chgData name="Kenzo Wang" userId="d4aaf77d-beb9-4950-b2c6-91ca3c646320" providerId="ADAL" clId="{EA999FC7-C83E-52EE-AA25-67B23E79D597}" dt="2026-08-27T13:51:28.345" v="5288" actId="2711"/>
          <ac:spMkLst>
            <pc:docMk/>
            <pc:sldMk cId="3314039156" sldId="382"/>
            <ac:spMk id="55" creationId="{0CF59FDF-F651-ABF0-936F-4FC47EEBF8A1}"/>
          </ac:spMkLst>
        </pc:spChg>
        <pc:spChg chg="add mod">
          <ac:chgData name="Kenzo Wang" userId="d4aaf77d-beb9-4950-b2c6-91ca3c646320" providerId="ADAL" clId="{EA999FC7-C83E-52EE-AA25-67B23E79D597}" dt="2026-08-27T13:52:13.380" v="5298" actId="14100"/>
          <ac:spMkLst>
            <pc:docMk/>
            <pc:sldMk cId="3314039156" sldId="382"/>
            <ac:spMk id="56" creationId="{A749A854-8116-E262-EE27-68F8BA93689C}"/>
          </ac:spMkLst>
        </pc:spChg>
        <pc:spChg chg="add mod">
          <ac:chgData name="Kenzo Wang" userId="d4aaf77d-beb9-4950-b2c6-91ca3c646320" providerId="ADAL" clId="{EA999FC7-C83E-52EE-AA25-67B23E79D597}" dt="2026-08-27T13:52:17.512" v="5299" actId="14100"/>
          <ac:spMkLst>
            <pc:docMk/>
            <pc:sldMk cId="3314039156" sldId="382"/>
            <ac:spMk id="59" creationId="{BF888257-AB47-01B2-2806-DE3E27E9BBEE}"/>
          </ac:spMkLst>
        </pc:spChg>
        <pc:spChg chg="add mod">
          <ac:chgData name="Kenzo Wang" userId="d4aaf77d-beb9-4950-b2c6-91ca3c646320" providerId="ADAL" clId="{EA999FC7-C83E-52EE-AA25-67B23E79D597}" dt="2026-08-27T13:51:47.639" v="5292" actId="255"/>
          <ac:spMkLst>
            <pc:docMk/>
            <pc:sldMk cId="3314039156" sldId="382"/>
            <ac:spMk id="60" creationId="{A2EB8947-122B-4F09-A750-DFEA75A92719}"/>
          </ac:spMkLst>
        </pc:spChg>
        <pc:spChg chg="mod">
          <ac:chgData name="Kenzo Wang" userId="d4aaf77d-beb9-4950-b2c6-91ca3c646320" providerId="ADAL" clId="{EA999FC7-C83E-52EE-AA25-67B23E79D597}" dt="2026-08-27T13:52:20.713" v="5300" actId="14100"/>
          <ac:spMkLst>
            <pc:docMk/>
            <pc:sldMk cId="3314039156" sldId="382"/>
            <ac:spMk id="62" creationId="{42FBCD7E-7417-AB59-E9A3-C77278E44C00}"/>
          </ac:spMkLst>
        </pc:spChg>
        <pc:spChg chg="add mod">
          <ac:chgData name="Kenzo Wang" userId="d4aaf77d-beb9-4950-b2c6-91ca3c646320" providerId="ADAL" clId="{EA999FC7-C83E-52EE-AA25-67B23E79D597}" dt="2026-08-27T13:52:25.411" v="5302" actId="14100"/>
          <ac:spMkLst>
            <pc:docMk/>
            <pc:sldMk cId="3314039156" sldId="382"/>
            <ac:spMk id="65" creationId="{BCE5368D-9114-2727-CD1D-E2597EE79321}"/>
          </ac:spMkLst>
        </pc:spChg>
        <pc:spChg chg="mod">
          <ac:chgData name="Kenzo Wang" userId="d4aaf77d-beb9-4950-b2c6-91ca3c646320" providerId="ADAL" clId="{EA999FC7-C83E-52EE-AA25-67B23E79D597}" dt="2026-08-27T13:52:28.193" v="5303" actId="14100"/>
          <ac:spMkLst>
            <pc:docMk/>
            <pc:sldMk cId="3314039156" sldId="382"/>
            <ac:spMk id="68" creationId="{75FCD7C5-D699-4418-2B8C-D183E7722FE9}"/>
          </ac:spMkLst>
        </pc:spChg>
        <pc:spChg chg="mod">
          <ac:chgData name="Kenzo Wang" userId="d4aaf77d-beb9-4950-b2c6-91ca3c646320" providerId="ADAL" clId="{EA999FC7-C83E-52EE-AA25-67B23E79D597}" dt="2026-08-27T13:51:28.345" v="5288" actId="2711"/>
          <ac:spMkLst>
            <pc:docMk/>
            <pc:sldMk cId="3314039156" sldId="382"/>
            <ac:spMk id="69" creationId="{9F195E35-8DB6-5C1E-5249-56B25B36F1A1}"/>
          </ac:spMkLst>
        </pc:spChg>
        <pc:spChg chg="mod">
          <ac:chgData name="Kenzo Wang" userId="d4aaf77d-beb9-4950-b2c6-91ca3c646320" providerId="ADAL" clId="{EA999FC7-C83E-52EE-AA25-67B23E79D597}" dt="2026-08-27T13:51:28.345" v="5288" actId="2711"/>
          <ac:spMkLst>
            <pc:docMk/>
            <pc:sldMk cId="3314039156" sldId="382"/>
            <ac:spMk id="70" creationId="{4EF00B83-0C78-03B1-D8D6-CCD4CAFFD5E7}"/>
          </ac:spMkLst>
        </pc:spChg>
      </pc:sldChg>
      <pc:sldChg chg="modSp mod">
        <pc:chgData name="Kenzo Wang" userId="d4aaf77d-beb9-4950-b2c6-91ca3c646320" providerId="ADAL" clId="{EA999FC7-C83E-52EE-AA25-67B23E79D597}" dt="2026-09-06T23:49:19.495" v="5469" actId="14861"/>
        <pc:sldMkLst>
          <pc:docMk/>
          <pc:sldMk cId="4056981989" sldId="383"/>
        </pc:sldMkLst>
        <pc:spChg chg="mod">
          <ac:chgData name="Kenzo Wang" userId="d4aaf77d-beb9-4950-b2c6-91ca3c646320" providerId="ADAL" clId="{EA999FC7-C83E-52EE-AA25-67B23E79D597}" dt="2026-09-06T23:49:19.495" v="5469" actId="14861"/>
          <ac:spMkLst>
            <pc:docMk/>
            <pc:sldMk cId="4056981989" sldId="383"/>
            <ac:spMk id="9" creationId="{FB8E10BA-CC18-CAA4-BEEE-9C7C698764E0}"/>
          </ac:spMkLst>
        </pc:spChg>
        <pc:spChg chg="mod">
          <ac:chgData name="Kenzo Wang" userId="d4aaf77d-beb9-4950-b2c6-91ca3c646320" providerId="ADAL" clId="{EA999FC7-C83E-52EE-AA25-67B23E79D597}" dt="2026-09-06T23:49:19.495" v="5469" actId="14861"/>
          <ac:spMkLst>
            <pc:docMk/>
            <pc:sldMk cId="4056981989" sldId="383"/>
            <ac:spMk id="11" creationId="{0783CB34-A140-E197-F8F2-3D42CD101F90}"/>
          </ac:spMkLst>
        </pc:spChg>
        <pc:spChg chg="mod">
          <ac:chgData name="Kenzo Wang" userId="d4aaf77d-beb9-4950-b2c6-91ca3c646320" providerId="ADAL" clId="{EA999FC7-C83E-52EE-AA25-67B23E79D597}" dt="2026-09-06T23:49:19.495" v="5469" actId="14861"/>
          <ac:spMkLst>
            <pc:docMk/>
            <pc:sldMk cId="4056981989" sldId="383"/>
            <ac:spMk id="12" creationId="{8008B2F3-2F82-C9BF-A593-54872C69BEF7}"/>
          </ac:spMkLst>
        </pc:spChg>
        <pc:spChg chg="mod">
          <ac:chgData name="Kenzo Wang" userId="d4aaf77d-beb9-4950-b2c6-91ca3c646320" providerId="ADAL" clId="{EA999FC7-C83E-52EE-AA25-67B23E79D597}" dt="2026-09-06T23:49:03.603" v="5467" actId="14861"/>
          <ac:spMkLst>
            <pc:docMk/>
            <pc:sldMk cId="4056981989" sldId="383"/>
            <ac:spMk id="13" creationId="{E54B7B89-612A-0DE4-41A3-705D9960255D}"/>
          </ac:spMkLst>
        </pc:spChg>
      </pc:sldChg>
      <pc:sldChg chg="modSp mod">
        <pc:chgData name="Kenzo Wang" userId="d4aaf77d-beb9-4950-b2c6-91ca3c646320" providerId="ADAL" clId="{EA999FC7-C83E-52EE-AA25-67B23E79D597}" dt="2026-09-06T23:50:36.952" v="5475" actId="207"/>
        <pc:sldMkLst>
          <pc:docMk/>
          <pc:sldMk cId="4016522615" sldId="404"/>
        </pc:sldMkLst>
        <pc:spChg chg="mod">
          <ac:chgData name="Kenzo Wang" userId="d4aaf77d-beb9-4950-b2c6-91ca3c646320" providerId="ADAL" clId="{EA999FC7-C83E-52EE-AA25-67B23E79D597}" dt="2026-09-06T23:48:18.772" v="5461" actId="207"/>
          <ac:spMkLst>
            <pc:docMk/>
            <pc:sldMk cId="4016522615" sldId="404"/>
            <ac:spMk id="11" creationId="{5C83B697-9BD5-D9B4-7547-DABE20DE73C0}"/>
          </ac:spMkLst>
        </pc:spChg>
        <pc:spChg chg="mod">
          <ac:chgData name="Kenzo Wang" userId="d4aaf77d-beb9-4950-b2c6-91ca3c646320" providerId="ADAL" clId="{EA999FC7-C83E-52EE-AA25-67B23E79D597}" dt="2026-09-06T23:48:03.820" v="5458" actId="113"/>
          <ac:spMkLst>
            <pc:docMk/>
            <pc:sldMk cId="4016522615" sldId="404"/>
            <ac:spMk id="23" creationId="{708F57F3-7A19-D6D7-9659-82689434B111}"/>
          </ac:spMkLst>
        </pc:spChg>
        <pc:spChg chg="mod">
          <ac:chgData name="Kenzo Wang" userId="d4aaf77d-beb9-4950-b2c6-91ca3c646320" providerId="ADAL" clId="{EA999FC7-C83E-52EE-AA25-67B23E79D597}" dt="2026-09-06T23:48:10.040" v="5460" actId="113"/>
          <ac:spMkLst>
            <pc:docMk/>
            <pc:sldMk cId="4016522615" sldId="404"/>
            <ac:spMk id="25" creationId="{399FFFFB-F252-E12E-0EA7-F6DCD21A83FE}"/>
          </ac:spMkLst>
        </pc:spChg>
        <pc:spChg chg="mod">
          <ac:chgData name="Kenzo Wang" userId="d4aaf77d-beb9-4950-b2c6-91ca3c646320" providerId="ADAL" clId="{EA999FC7-C83E-52EE-AA25-67B23E79D597}" dt="2026-09-06T23:48:00.449" v="5456" actId="113"/>
          <ac:spMkLst>
            <pc:docMk/>
            <pc:sldMk cId="4016522615" sldId="404"/>
            <ac:spMk id="26" creationId="{1FD24B02-E793-ECD9-ED63-E3BD484D9CD0}"/>
          </ac:spMkLst>
        </pc:spChg>
        <pc:spChg chg="mod">
          <ac:chgData name="Kenzo Wang" userId="d4aaf77d-beb9-4950-b2c6-91ca3c646320" providerId="ADAL" clId="{EA999FC7-C83E-52EE-AA25-67B23E79D597}" dt="2026-09-06T23:50:33.319" v="5474" actId="207"/>
          <ac:spMkLst>
            <pc:docMk/>
            <pc:sldMk cId="4016522615" sldId="404"/>
            <ac:spMk id="39" creationId="{CDBEBEDB-542F-A5EC-DE11-A3B156C297B8}"/>
          </ac:spMkLst>
        </pc:spChg>
        <pc:spChg chg="mod">
          <ac:chgData name="Kenzo Wang" userId="d4aaf77d-beb9-4950-b2c6-91ca3c646320" providerId="ADAL" clId="{EA999FC7-C83E-52EE-AA25-67B23E79D597}" dt="2026-09-06T23:50:36.952" v="5475" actId="207"/>
          <ac:spMkLst>
            <pc:docMk/>
            <pc:sldMk cId="4016522615" sldId="404"/>
            <ac:spMk id="63" creationId="{40D75372-2B6E-4BDB-8933-B9679AD27CF9}"/>
          </ac:spMkLst>
        </pc:spChg>
        <pc:spChg chg="mod">
          <ac:chgData name="Kenzo Wang" userId="d4aaf77d-beb9-4950-b2c6-91ca3c646320" providerId="ADAL" clId="{EA999FC7-C83E-52EE-AA25-67B23E79D597}" dt="2026-09-06T23:50:27.819" v="5473" actId="14861"/>
          <ac:spMkLst>
            <pc:docMk/>
            <pc:sldMk cId="4016522615" sldId="404"/>
            <ac:spMk id="87" creationId="{D1B027A9-B77C-67C5-2A80-94F2C5D7CA5E}"/>
          </ac:spMkLst>
        </pc:spChg>
      </pc:sldChg>
      <pc:sldChg chg="modSp mod">
        <pc:chgData name="Kenzo Wang" userId="d4aaf77d-beb9-4950-b2c6-91ca3c646320" providerId="ADAL" clId="{EA999FC7-C83E-52EE-AA25-67B23E79D597}" dt="2026-09-07T00:09:32.770" v="5863" actId="1076"/>
        <pc:sldMkLst>
          <pc:docMk/>
          <pc:sldMk cId="1253682072" sldId="414"/>
        </pc:sldMkLst>
        <pc:spChg chg="mod">
          <ac:chgData name="Kenzo Wang" userId="d4aaf77d-beb9-4950-b2c6-91ca3c646320" providerId="ADAL" clId="{EA999FC7-C83E-52EE-AA25-67B23E79D597}" dt="2026-09-07T00:08:11.989" v="5821" actId="113"/>
          <ac:spMkLst>
            <pc:docMk/>
            <pc:sldMk cId="1253682072" sldId="414"/>
            <ac:spMk id="186" creationId="{9C7A5671-5AF4-1738-9159-9E519AC37CCE}"/>
          </ac:spMkLst>
        </pc:spChg>
        <pc:spChg chg="mod">
          <ac:chgData name="Kenzo Wang" userId="d4aaf77d-beb9-4950-b2c6-91ca3c646320" providerId="ADAL" clId="{EA999FC7-C83E-52EE-AA25-67B23E79D597}" dt="2026-09-07T00:08:16.927" v="5822" actId="113"/>
          <ac:spMkLst>
            <pc:docMk/>
            <pc:sldMk cId="1253682072" sldId="414"/>
            <ac:spMk id="187" creationId="{09B53B3C-5C89-085B-C0D9-150AB28B94EB}"/>
          </ac:spMkLst>
        </pc:spChg>
        <pc:spChg chg="mod">
          <ac:chgData name="Kenzo Wang" userId="d4aaf77d-beb9-4950-b2c6-91ca3c646320" providerId="ADAL" clId="{EA999FC7-C83E-52EE-AA25-67B23E79D597}" dt="2026-09-07T00:08:33.041" v="5828" actId="113"/>
          <ac:spMkLst>
            <pc:docMk/>
            <pc:sldMk cId="1253682072" sldId="414"/>
            <ac:spMk id="188" creationId="{01ED8E9E-E011-2DD9-FC15-C7916129D14E}"/>
          </ac:spMkLst>
        </pc:spChg>
        <pc:spChg chg="mod">
          <ac:chgData name="Kenzo Wang" userId="d4aaf77d-beb9-4950-b2c6-91ca3c646320" providerId="ADAL" clId="{EA999FC7-C83E-52EE-AA25-67B23E79D597}" dt="2026-09-07T00:07:58.746" v="5818" actId="113"/>
          <ac:spMkLst>
            <pc:docMk/>
            <pc:sldMk cId="1253682072" sldId="414"/>
            <ac:spMk id="302" creationId="{22664931-D636-1C9C-87BF-E11B4A939DD9}"/>
          </ac:spMkLst>
        </pc:spChg>
        <pc:spChg chg="mod">
          <ac:chgData name="Kenzo Wang" userId="d4aaf77d-beb9-4950-b2c6-91ca3c646320" providerId="ADAL" clId="{EA999FC7-C83E-52EE-AA25-67B23E79D597}" dt="2026-09-07T00:09:32.770" v="5863" actId="1076"/>
          <ac:spMkLst>
            <pc:docMk/>
            <pc:sldMk cId="1253682072" sldId="414"/>
            <ac:spMk id="354" creationId="{0FB5CBA2-C628-6A71-D8D3-F8DFC53737E7}"/>
          </ac:spMkLst>
        </pc:spChg>
        <pc:spChg chg="mod">
          <ac:chgData name="Kenzo Wang" userId="d4aaf77d-beb9-4950-b2c6-91ca3c646320" providerId="ADAL" clId="{EA999FC7-C83E-52EE-AA25-67B23E79D597}" dt="2026-09-07T00:09:19.569" v="5862" actId="20577"/>
          <ac:spMkLst>
            <pc:docMk/>
            <pc:sldMk cId="1253682072" sldId="414"/>
            <ac:spMk id="359" creationId="{E5208887-16F3-E8BC-4407-E4DDB7DADE76}"/>
          </ac:spMkLst>
        </pc:spChg>
        <pc:spChg chg="mod">
          <ac:chgData name="Kenzo Wang" userId="d4aaf77d-beb9-4950-b2c6-91ca3c646320" providerId="ADAL" clId="{EA999FC7-C83E-52EE-AA25-67B23E79D597}" dt="2026-09-07T00:08:47.720" v="5835" actId="20577"/>
          <ac:spMkLst>
            <pc:docMk/>
            <pc:sldMk cId="1253682072" sldId="414"/>
            <ac:spMk id="360" creationId="{C9AA5F5C-131F-D9F8-31FE-67979D03896F}"/>
          </ac:spMkLst>
        </pc:spChg>
        <pc:spChg chg="mod">
          <ac:chgData name="Kenzo Wang" userId="d4aaf77d-beb9-4950-b2c6-91ca3c646320" providerId="ADAL" clId="{EA999FC7-C83E-52EE-AA25-67B23E79D597}" dt="2026-09-07T00:09:00.472" v="5847" actId="20577"/>
          <ac:spMkLst>
            <pc:docMk/>
            <pc:sldMk cId="1253682072" sldId="414"/>
            <ac:spMk id="361" creationId="{E7E582F8-A489-47FB-7713-8AA49907C0D3}"/>
          </ac:spMkLst>
        </pc:spChg>
      </pc:sldChg>
      <pc:sldChg chg="modSp mod">
        <pc:chgData name="Kenzo Wang" userId="d4aaf77d-beb9-4950-b2c6-91ca3c646320" providerId="ADAL" clId="{EA999FC7-C83E-52EE-AA25-67B23E79D597}" dt="2026-09-07T00:23:02.189" v="5962" actId="1076"/>
        <pc:sldMkLst>
          <pc:docMk/>
          <pc:sldMk cId="3321996767" sldId="422"/>
        </pc:sldMkLst>
        <pc:spChg chg="mod">
          <ac:chgData name="Kenzo Wang" userId="d4aaf77d-beb9-4950-b2c6-91ca3c646320" providerId="ADAL" clId="{EA999FC7-C83E-52EE-AA25-67B23E79D597}" dt="2026-09-07T00:23:02.189" v="5962" actId="1076"/>
          <ac:spMkLst>
            <pc:docMk/>
            <pc:sldMk cId="3321996767" sldId="422"/>
            <ac:spMk id="3" creationId="{9B06D3DB-30DD-8B3C-D2ED-DD8BB334E626}"/>
          </ac:spMkLst>
        </pc:spChg>
      </pc:sldChg>
      <pc:sldChg chg="modSp mod">
        <pc:chgData name="Kenzo Wang" userId="d4aaf77d-beb9-4950-b2c6-91ca3c646320" providerId="ADAL" clId="{EA999FC7-C83E-52EE-AA25-67B23E79D597}" dt="2026-09-07T14:52:09.291" v="6375" actId="14100"/>
        <pc:sldMkLst>
          <pc:docMk/>
          <pc:sldMk cId="1983965784" sldId="426"/>
        </pc:sldMkLst>
        <pc:spChg chg="mod">
          <ac:chgData name="Kenzo Wang" userId="d4aaf77d-beb9-4950-b2c6-91ca3c646320" providerId="ADAL" clId="{EA999FC7-C83E-52EE-AA25-67B23E79D597}" dt="2026-09-07T14:51:40.540" v="6371" actId="14861"/>
          <ac:spMkLst>
            <pc:docMk/>
            <pc:sldMk cId="1983965784" sldId="426"/>
            <ac:spMk id="442" creationId="{A59061D7-1E4C-BE40-7C3F-65E5F42BBD3B}"/>
          </ac:spMkLst>
        </pc:spChg>
        <pc:spChg chg="mod">
          <ac:chgData name="Kenzo Wang" userId="d4aaf77d-beb9-4950-b2c6-91ca3c646320" providerId="ADAL" clId="{EA999FC7-C83E-52EE-AA25-67B23E79D597}" dt="2026-09-07T14:51:51.223" v="6373" actId="14861"/>
          <ac:spMkLst>
            <pc:docMk/>
            <pc:sldMk cId="1983965784" sldId="426"/>
            <ac:spMk id="495" creationId="{927FA5E1-35DB-AEF7-6ED9-B445268CA426}"/>
          </ac:spMkLst>
        </pc:spChg>
        <pc:spChg chg="mod">
          <ac:chgData name="Kenzo Wang" userId="d4aaf77d-beb9-4950-b2c6-91ca3c646320" providerId="ADAL" clId="{EA999FC7-C83E-52EE-AA25-67B23E79D597}" dt="2026-09-07T14:51:45.373" v="6372" actId="14861"/>
          <ac:spMkLst>
            <pc:docMk/>
            <pc:sldMk cId="1983965784" sldId="426"/>
            <ac:spMk id="722" creationId="{9064BDBD-FAB1-6AA3-0F56-D38D9FFDD3F1}"/>
          </ac:spMkLst>
        </pc:spChg>
        <pc:graphicFrameChg chg="mod">
          <ac:chgData name="Kenzo Wang" userId="d4aaf77d-beb9-4950-b2c6-91ca3c646320" providerId="ADAL" clId="{EA999FC7-C83E-52EE-AA25-67B23E79D597}" dt="2026-09-07T14:52:09.291" v="6375" actId="14100"/>
          <ac:graphicFrameMkLst>
            <pc:docMk/>
            <pc:sldMk cId="1983965784" sldId="426"/>
            <ac:graphicFrameMk id="671" creationId="{B7E504E0-32D3-2CB6-6E5E-BD1C64CCE178}"/>
          </ac:graphicFrameMkLst>
        </pc:graphicFrameChg>
      </pc:sldChg>
      <pc:sldChg chg="new del">
        <pc:chgData name="Kenzo Wang" userId="d4aaf77d-beb9-4950-b2c6-91ca3c646320" providerId="ADAL" clId="{EA999FC7-C83E-52EE-AA25-67B23E79D597}" dt="2026-09-07T09:37:40.820" v="5964" actId="2696"/>
        <pc:sldMkLst>
          <pc:docMk/>
          <pc:sldMk cId="405596380" sldId="431"/>
        </pc:sldMkLst>
      </pc:sldChg>
      <pc:sldChg chg="addSp delSp modSp add mod">
        <pc:chgData name="Kenzo Wang" userId="d4aaf77d-beb9-4950-b2c6-91ca3c646320" providerId="ADAL" clId="{EA999FC7-C83E-52EE-AA25-67B23E79D597}" dt="2026-09-07T13:49:51.308" v="6075" actId="20577"/>
        <pc:sldMkLst>
          <pc:docMk/>
          <pc:sldMk cId="0" sldId="432"/>
        </pc:sldMkLst>
        <pc:spChg chg="mod">
          <ac:chgData name="Kenzo Wang" userId="d4aaf77d-beb9-4950-b2c6-91ca3c646320" providerId="ADAL" clId="{EA999FC7-C83E-52EE-AA25-67B23E79D597}" dt="2026-09-07T13:40:56.707" v="5974" actId="27636"/>
          <ac:spMkLst>
            <pc:docMk/>
            <pc:sldMk cId="0" sldId="432"/>
            <ac:spMk id="2" creationId="{48B42040-B2C9-54C5-9A7B-1323896A5B82}"/>
          </ac:spMkLst>
        </pc:spChg>
        <pc:spChg chg="del">
          <ac:chgData name="Kenzo Wang" userId="d4aaf77d-beb9-4950-b2c6-91ca3c646320" providerId="ADAL" clId="{EA999FC7-C83E-52EE-AA25-67B23E79D597}" dt="2026-09-07T13:42:27.497" v="5977" actId="478"/>
          <ac:spMkLst>
            <pc:docMk/>
            <pc:sldMk cId="0" sldId="432"/>
            <ac:spMk id="4" creationId="{D2EF7FA7-C784-666F-D013-6C77F800ACAE}"/>
          </ac:spMkLst>
        </pc:spChg>
        <pc:spChg chg="mod">
          <ac:chgData name="Kenzo Wang" userId="d4aaf77d-beb9-4950-b2c6-91ca3c646320" providerId="ADAL" clId="{EA999FC7-C83E-52EE-AA25-67B23E79D597}" dt="2026-09-07T13:43:34.607" v="6001" actId="20577"/>
          <ac:spMkLst>
            <pc:docMk/>
            <pc:sldMk cId="0" sldId="432"/>
            <ac:spMk id="5" creationId="{37630CE8-2F73-7E86-5EC0-7190EC08B56F}"/>
          </ac:spMkLst>
        </pc:spChg>
        <pc:spChg chg="mod">
          <ac:chgData name="Kenzo Wang" userId="d4aaf77d-beb9-4950-b2c6-91ca3c646320" providerId="ADAL" clId="{EA999FC7-C83E-52EE-AA25-67B23E79D597}" dt="2026-09-07T13:47:54.654" v="6044" actId="2085"/>
          <ac:spMkLst>
            <pc:docMk/>
            <pc:sldMk cId="0" sldId="432"/>
            <ac:spMk id="7" creationId="{CC618EBF-B5D1-EBCF-A086-182FC4E218A2}"/>
          </ac:spMkLst>
        </pc:spChg>
        <pc:spChg chg="mod">
          <ac:chgData name="Kenzo Wang" userId="d4aaf77d-beb9-4950-b2c6-91ca3c646320" providerId="ADAL" clId="{EA999FC7-C83E-52EE-AA25-67B23E79D597}" dt="2026-09-07T13:49:51.308" v="6075" actId="20577"/>
          <ac:spMkLst>
            <pc:docMk/>
            <pc:sldMk cId="0" sldId="432"/>
            <ac:spMk id="11" creationId="{507D295F-86E3-CFAB-F677-7B7EEB7DE2DF}"/>
          </ac:spMkLst>
        </pc:spChg>
        <pc:picChg chg="add mod">
          <ac:chgData name="Kenzo Wang" userId="d4aaf77d-beb9-4950-b2c6-91ca3c646320" providerId="ADAL" clId="{EA999FC7-C83E-52EE-AA25-67B23E79D597}" dt="2026-09-07T13:42:47.925" v="5987" actId="1076"/>
          <ac:picMkLst>
            <pc:docMk/>
            <pc:sldMk cId="0" sldId="432"/>
            <ac:picMk id="3" creationId="{56F80E57-02DB-3CC3-AA45-A5B7AEA4423D}"/>
          </ac:picMkLst>
        </pc:picChg>
      </pc:sldChg>
      <pc:sldChg chg="addSp delSp modSp add mod">
        <pc:chgData name="Kenzo Wang" userId="d4aaf77d-beb9-4950-b2c6-91ca3c646320" providerId="ADAL" clId="{EA999FC7-C83E-52EE-AA25-67B23E79D597}" dt="2026-09-07T13:47:44.616" v="6035" actId="20577"/>
        <pc:sldMkLst>
          <pc:docMk/>
          <pc:sldMk cId="0" sldId="433"/>
        </pc:sldMkLst>
        <pc:spChg chg="mod">
          <ac:chgData name="Kenzo Wang" userId="d4aaf77d-beb9-4950-b2c6-91ca3c646320" providerId="ADAL" clId="{EA999FC7-C83E-52EE-AA25-67B23E79D597}" dt="2026-09-07T13:41:01.353" v="5976" actId="27636"/>
          <ac:spMkLst>
            <pc:docMk/>
            <pc:sldMk cId="0" sldId="433"/>
            <ac:spMk id="2" creationId="{48B42040-B2C9-54C5-9A7B-1323896A5B82}"/>
          </ac:spMkLst>
        </pc:spChg>
        <pc:spChg chg="del">
          <ac:chgData name="Kenzo Wang" userId="d4aaf77d-beb9-4950-b2c6-91ca3c646320" providerId="ADAL" clId="{EA999FC7-C83E-52EE-AA25-67B23E79D597}" dt="2026-09-07T13:43:13.207" v="5988" actId="478"/>
          <ac:spMkLst>
            <pc:docMk/>
            <pc:sldMk cId="0" sldId="433"/>
            <ac:spMk id="4" creationId="{D2EF7FA7-C784-666F-D013-6C77F800ACAE}"/>
          </ac:spMkLst>
        </pc:spChg>
        <pc:spChg chg="mod">
          <ac:chgData name="Kenzo Wang" userId="d4aaf77d-beb9-4950-b2c6-91ca3c646320" providerId="ADAL" clId="{EA999FC7-C83E-52EE-AA25-67B23E79D597}" dt="2026-09-07T13:47:44.616" v="6035" actId="20577"/>
          <ac:spMkLst>
            <pc:docMk/>
            <pc:sldMk cId="0" sldId="433"/>
            <ac:spMk id="5" creationId="{37630CE8-2F73-7E86-5EC0-7190EC08B56F}"/>
          </ac:spMkLst>
        </pc:spChg>
        <pc:spChg chg="mod">
          <ac:chgData name="Kenzo Wang" userId="d4aaf77d-beb9-4950-b2c6-91ca3c646320" providerId="ADAL" clId="{EA999FC7-C83E-52EE-AA25-67B23E79D597}" dt="2026-09-07T13:47:35.893" v="6028" actId="207"/>
          <ac:spMkLst>
            <pc:docMk/>
            <pc:sldMk cId="0" sldId="433"/>
            <ac:spMk id="7" creationId="{CC618EBF-B5D1-EBCF-A086-182FC4E218A2}"/>
          </ac:spMkLst>
        </pc:spChg>
        <pc:spChg chg="mod">
          <ac:chgData name="Kenzo Wang" userId="d4aaf77d-beb9-4950-b2c6-91ca3c646320" providerId="ADAL" clId="{EA999FC7-C83E-52EE-AA25-67B23E79D597}" dt="2026-09-07T13:45:18.936" v="6006" actId="113"/>
          <ac:spMkLst>
            <pc:docMk/>
            <pc:sldMk cId="0" sldId="433"/>
            <ac:spMk id="9" creationId="{B1CE20A9-137A-D097-BCEF-6B21B59ABCFF}"/>
          </ac:spMkLst>
        </pc:spChg>
        <pc:spChg chg="mod">
          <ac:chgData name="Kenzo Wang" userId="d4aaf77d-beb9-4950-b2c6-91ca3c646320" providerId="ADAL" clId="{EA999FC7-C83E-52EE-AA25-67B23E79D597}" dt="2026-09-07T13:46:04.825" v="6013" actId="20577"/>
          <ac:spMkLst>
            <pc:docMk/>
            <pc:sldMk cId="0" sldId="433"/>
            <ac:spMk id="10" creationId="{63748CE6-21D3-2FB2-5A07-FD039C17270C}"/>
          </ac:spMkLst>
        </pc:spChg>
        <pc:spChg chg="mod">
          <ac:chgData name="Kenzo Wang" userId="d4aaf77d-beb9-4950-b2c6-91ca3c646320" providerId="ADAL" clId="{EA999FC7-C83E-52EE-AA25-67B23E79D597}" dt="2026-09-07T13:47:23.839" v="6024" actId="122"/>
          <ac:spMkLst>
            <pc:docMk/>
            <pc:sldMk cId="0" sldId="433"/>
            <ac:spMk id="11" creationId="{507D295F-86E3-CFAB-F677-7B7EEB7DE2DF}"/>
          </ac:spMkLst>
        </pc:spChg>
        <pc:picChg chg="add mod">
          <ac:chgData name="Kenzo Wang" userId="d4aaf77d-beb9-4950-b2c6-91ca3c646320" providerId="ADAL" clId="{EA999FC7-C83E-52EE-AA25-67B23E79D597}" dt="2026-09-07T13:43:21.524" v="5994" actId="1076"/>
          <ac:picMkLst>
            <pc:docMk/>
            <pc:sldMk cId="0" sldId="433"/>
            <ac:picMk id="3" creationId="{9CA66D47-0671-CFDD-35F9-6D0ED15B24C7}"/>
          </ac:picMkLst>
        </pc:picChg>
      </pc:sldChg>
      <pc:sldChg chg="addSp delSp modSp add mod">
        <pc:chgData name="Kenzo Wang" userId="d4aaf77d-beb9-4950-b2c6-91ca3c646320" providerId="ADAL" clId="{EA999FC7-C83E-52EE-AA25-67B23E79D597}" dt="2026-09-07T13:55:48.154" v="6112" actId="2085"/>
        <pc:sldMkLst>
          <pc:docMk/>
          <pc:sldMk cId="0" sldId="434"/>
        </pc:sldMkLst>
        <pc:spChg chg="mod">
          <ac:chgData name="Kenzo Wang" userId="d4aaf77d-beb9-4950-b2c6-91ca3c646320" providerId="ADAL" clId="{EA999FC7-C83E-52EE-AA25-67B23E79D597}" dt="2026-09-07T13:52:44.937" v="6077" actId="27636"/>
          <ac:spMkLst>
            <pc:docMk/>
            <pc:sldMk cId="0" sldId="434"/>
            <ac:spMk id="2" creationId="{48B42040-B2C9-54C5-9A7B-1323896A5B82}"/>
          </ac:spMkLst>
        </pc:spChg>
        <pc:spChg chg="del">
          <ac:chgData name="Kenzo Wang" userId="d4aaf77d-beb9-4950-b2c6-91ca3c646320" providerId="ADAL" clId="{EA999FC7-C83E-52EE-AA25-67B23E79D597}" dt="2026-09-07T13:53:14.286" v="6078" actId="478"/>
          <ac:spMkLst>
            <pc:docMk/>
            <pc:sldMk cId="0" sldId="434"/>
            <ac:spMk id="4" creationId="{D2EF7FA7-C784-666F-D013-6C77F800ACAE}"/>
          </ac:spMkLst>
        </pc:spChg>
        <pc:spChg chg="mod">
          <ac:chgData name="Kenzo Wang" userId="d4aaf77d-beb9-4950-b2c6-91ca3c646320" providerId="ADAL" clId="{EA999FC7-C83E-52EE-AA25-67B23E79D597}" dt="2026-09-07T13:55:48.154" v="6112" actId="2085"/>
          <ac:spMkLst>
            <pc:docMk/>
            <pc:sldMk cId="0" sldId="434"/>
            <ac:spMk id="7" creationId="{CC618EBF-B5D1-EBCF-A086-182FC4E218A2}"/>
          </ac:spMkLst>
        </pc:spChg>
        <pc:spChg chg="mod">
          <ac:chgData name="Kenzo Wang" userId="d4aaf77d-beb9-4950-b2c6-91ca3c646320" providerId="ADAL" clId="{EA999FC7-C83E-52EE-AA25-67B23E79D597}" dt="2026-09-07T13:55:05.823" v="6108" actId="20577"/>
          <ac:spMkLst>
            <pc:docMk/>
            <pc:sldMk cId="0" sldId="434"/>
            <ac:spMk id="9" creationId="{B1CE20A9-137A-D097-BCEF-6B21B59ABCFF}"/>
          </ac:spMkLst>
        </pc:spChg>
        <pc:spChg chg="mod">
          <ac:chgData name="Kenzo Wang" userId="d4aaf77d-beb9-4950-b2c6-91ca3c646320" providerId="ADAL" clId="{EA999FC7-C83E-52EE-AA25-67B23E79D597}" dt="2026-09-07T13:55:39.305" v="6110" actId="122"/>
          <ac:spMkLst>
            <pc:docMk/>
            <pc:sldMk cId="0" sldId="434"/>
            <ac:spMk id="11" creationId="{507D295F-86E3-CFAB-F677-7B7EEB7DE2DF}"/>
          </ac:spMkLst>
        </pc:spChg>
        <pc:picChg chg="add del mod">
          <ac:chgData name="Kenzo Wang" userId="d4aaf77d-beb9-4950-b2c6-91ca3c646320" providerId="ADAL" clId="{EA999FC7-C83E-52EE-AA25-67B23E79D597}" dt="2026-09-07T13:53:53.311" v="6085" actId="478"/>
          <ac:picMkLst>
            <pc:docMk/>
            <pc:sldMk cId="0" sldId="434"/>
            <ac:picMk id="3" creationId="{D32A985F-D0F3-DE87-2E2F-EDBB8B911672}"/>
          </ac:picMkLst>
        </pc:picChg>
        <pc:picChg chg="add del mod">
          <ac:chgData name="Kenzo Wang" userId="d4aaf77d-beb9-4950-b2c6-91ca3c646320" providerId="ADAL" clId="{EA999FC7-C83E-52EE-AA25-67B23E79D597}" dt="2026-09-07T13:54:22.625" v="6099" actId="478"/>
          <ac:picMkLst>
            <pc:docMk/>
            <pc:sldMk cId="0" sldId="434"/>
            <ac:picMk id="13" creationId="{726F6449-EB76-A9CB-FDB8-27752B93CD90}"/>
          </ac:picMkLst>
        </pc:picChg>
        <pc:picChg chg="add del">
          <ac:chgData name="Kenzo Wang" userId="d4aaf77d-beb9-4950-b2c6-91ca3c646320" providerId="ADAL" clId="{EA999FC7-C83E-52EE-AA25-67B23E79D597}" dt="2026-09-07T13:54:10.446" v="6090" actId="478"/>
          <ac:picMkLst>
            <pc:docMk/>
            <pc:sldMk cId="0" sldId="434"/>
            <ac:picMk id="14" creationId="{6E786B4A-89AF-9927-C276-4DE7A2483D3E}"/>
          </ac:picMkLst>
        </pc:picChg>
        <pc:picChg chg="add mod modCrop">
          <ac:chgData name="Kenzo Wang" userId="d4aaf77d-beb9-4950-b2c6-91ca3c646320" providerId="ADAL" clId="{EA999FC7-C83E-52EE-AA25-67B23E79D597}" dt="2026-09-07T13:54:49.871" v="6107" actId="1076"/>
          <ac:picMkLst>
            <pc:docMk/>
            <pc:sldMk cId="0" sldId="434"/>
            <ac:picMk id="15" creationId="{EB8BEC79-4D6B-B178-FD55-F5DA5EE02776}"/>
          </ac:picMkLst>
        </pc:picChg>
      </pc:sldChg>
      <pc:sldChg chg="addSp delSp modSp add mod ord">
        <pc:chgData name="Kenzo Wang" userId="d4aaf77d-beb9-4950-b2c6-91ca3c646320" providerId="ADAL" clId="{EA999FC7-C83E-52EE-AA25-67B23E79D597}" dt="2026-09-07T14:52:23.133" v="6377" actId="20577"/>
        <pc:sldMkLst>
          <pc:docMk/>
          <pc:sldMk cId="3984749398" sldId="435"/>
        </pc:sldMkLst>
        <pc:spChg chg="mod">
          <ac:chgData name="Kenzo Wang" userId="d4aaf77d-beb9-4950-b2c6-91ca3c646320" providerId="ADAL" clId="{EA999FC7-C83E-52EE-AA25-67B23E79D597}" dt="2026-09-07T14:52:23.133" v="6377" actId="20577"/>
          <ac:spMkLst>
            <pc:docMk/>
            <pc:sldMk cId="3984749398" sldId="435"/>
            <ac:spMk id="2" creationId="{907BA66C-4AA9-2092-DC68-48D52C8882F2}"/>
          </ac:spMkLst>
        </pc:spChg>
        <pc:spChg chg="mod">
          <ac:chgData name="Kenzo Wang" userId="d4aaf77d-beb9-4950-b2c6-91ca3c646320" providerId="ADAL" clId="{EA999FC7-C83E-52EE-AA25-67B23E79D597}" dt="2026-09-07T14:14:13.963" v="6176" actId="2711"/>
          <ac:spMkLst>
            <pc:docMk/>
            <pc:sldMk cId="3984749398" sldId="435"/>
            <ac:spMk id="4" creationId="{C933A805-24C7-265C-3468-B2C29ADA2DE0}"/>
          </ac:spMkLst>
        </pc:spChg>
        <pc:spChg chg="mod">
          <ac:chgData name="Kenzo Wang" userId="d4aaf77d-beb9-4950-b2c6-91ca3c646320" providerId="ADAL" clId="{EA999FC7-C83E-52EE-AA25-67B23E79D597}" dt="2026-09-07T14:14:13.963" v="6176" actId="2711"/>
          <ac:spMkLst>
            <pc:docMk/>
            <pc:sldMk cId="3984749398" sldId="435"/>
            <ac:spMk id="5" creationId="{9BC1BED0-CDE6-580F-10F5-E5DE80ADA4A8}"/>
          </ac:spMkLst>
        </pc:spChg>
        <pc:spChg chg="mod">
          <ac:chgData name="Kenzo Wang" userId="d4aaf77d-beb9-4950-b2c6-91ca3c646320" providerId="ADAL" clId="{EA999FC7-C83E-52EE-AA25-67B23E79D597}" dt="2026-09-07T14:13:51.874" v="6174"/>
          <ac:spMkLst>
            <pc:docMk/>
            <pc:sldMk cId="3984749398" sldId="435"/>
            <ac:spMk id="6" creationId="{F11D3FE2-C54D-877B-B418-BF79FBFE9313}"/>
          </ac:spMkLst>
        </pc:spChg>
        <pc:spChg chg="mod">
          <ac:chgData name="Kenzo Wang" userId="d4aaf77d-beb9-4950-b2c6-91ca3c646320" providerId="ADAL" clId="{EA999FC7-C83E-52EE-AA25-67B23E79D597}" dt="2026-09-07T14:14:13.963" v="6176" actId="2711"/>
          <ac:spMkLst>
            <pc:docMk/>
            <pc:sldMk cId="3984749398" sldId="435"/>
            <ac:spMk id="7" creationId="{159D31DD-F7D8-F178-C3C4-2B167C8D1178}"/>
          </ac:spMkLst>
        </pc:spChg>
        <pc:spChg chg="mod">
          <ac:chgData name="Kenzo Wang" userId="d4aaf77d-beb9-4950-b2c6-91ca3c646320" providerId="ADAL" clId="{EA999FC7-C83E-52EE-AA25-67B23E79D597}" dt="2026-09-07T14:14:13.963" v="6176" actId="2711"/>
          <ac:spMkLst>
            <pc:docMk/>
            <pc:sldMk cId="3984749398" sldId="435"/>
            <ac:spMk id="8" creationId="{159E357F-9267-9D62-B6B9-D0B080C43249}"/>
          </ac:spMkLst>
        </pc:spChg>
        <pc:spChg chg="mod">
          <ac:chgData name="Kenzo Wang" userId="d4aaf77d-beb9-4950-b2c6-91ca3c646320" providerId="ADAL" clId="{EA999FC7-C83E-52EE-AA25-67B23E79D597}" dt="2026-09-07T14:14:13.963" v="6176" actId="2711"/>
          <ac:spMkLst>
            <pc:docMk/>
            <pc:sldMk cId="3984749398" sldId="435"/>
            <ac:spMk id="9" creationId="{E2A268B0-C54A-BEAB-09D7-9FE22E884D36}"/>
          </ac:spMkLst>
        </pc:spChg>
        <pc:spChg chg="mod">
          <ac:chgData name="Kenzo Wang" userId="d4aaf77d-beb9-4950-b2c6-91ca3c646320" providerId="ADAL" clId="{EA999FC7-C83E-52EE-AA25-67B23E79D597}" dt="2026-09-07T14:14:13.963" v="6176" actId="2711"/>
          <ac:spMkLst>
            <pc:docMk/>
            <pc:sldMk cId="3984749398" sldId="435"/>
            <ac:spMk id="10" creationId="{6B69629E-4DD0-C83F-7C60-9FF9BE2B7CD6}"/>
          </ac:spMkLst>
        </pc:spChg>
        <pc:spChg chg="mod">
          <ac:chgData name="Kenzo Wang" userId="d4aaf77d-beb9-4950-b2c6-91ca3c646320" providerId="ADAL" clId="{EA999FC7-C83E-52EE-AA25-67B23E79D597}" dt="2026-09-07T14:14:13.963" v="6176" actId="2711"/>
          <ac:spMkLst>
            <pc:docMk/>
            <pc:sldMk cId="3984749398" sldId="435"/>
            <ac:spMk id="11" creationId="{5A71B5D2-DC2F-2000-3D1A-F65299BA0732}"/>
          </ac:spMkLst>
        </pc:spChg>
        <pc:spChg chg="mod">
          <ac:chgData name="Kenzo Wang" userId="d4aaf77d-beb9-4950-b2c6-91ca3c646320" providerId="ADAL" clId="{EA999FC7-C83E-52EE-AA25-67B23E79D597}" dt="2026-09-07T14:14:13.963" v="6176" actId="2711"/>
          <ac:spMkLst>
            <pc:docMk/>
            <pc:sldMk cId="3984749398" sldId="435"/>
            <ac:spMk id="12" creationId="{7DF00BB4-DDB3-EA92-A25E-65F42A6DA9EE}"/>
          </ac:spMkLst>
        </pc:spChg>
        <pc:spChg chg="mod">
          <ac:chgData name="Kenzo Wang" userId="d4aaf77d-beb9-4950-b2c6-91ca3c646320" providerId="ADAL" clId="{EA999FC7-C83E-52EE-AA25-67B23E79D597}" dt="2026-09-07T14:14:13.963" v="6176" actId="2711"/>
          <ac:spMkLst>
            <pc:docMk/>
            <pc:sldMk cId="3984749398" sldId="435"/>
            <ac:spMk id="13" creationId="{D58CA370-4986-9AF2-B446-DA9F1D38D934}"/>
          </ac:spMkLst>
        </pc:spChg>
        <pc:spChg chg="mod">
          <ac:chgData name="Kenzo Wang" userId="d4aaf77d-beb9-4950-b2c6-91ca3c646320" providerId="ADAL" clId="{EA999FC7-C83E-52EE-AA25-67B23E79D597}" dt="2026-09-07T14:14:13.963" v="6176" actId="2711"/>
          <ac:spMkLst>
            <pc:docMk/>
            <pc:sldMk cId="3984749398" sldId="435"/>
            <ac:spMk id="14" creationId="{E838BD34-12C4-B659-0673-6DF77F007013}"/>
          </ac:spMkLst>
        </pc:spChg>
        <pc:spChg chg="mod">
          <ac:chgData name="Kenzo Wang" userId="d4aaf77d-beb9-4950-b2c6-91ca3c646320" providerId="ADAL" clId="{EA999FC7-C83E-52EE-AA25-67B23E79D597}" dt="2026-09-07T14:13:56.619" v="6175"/>
          <ac:spMkLst>
            <pc:docMk/>
            <pc:sldMk cId="3984749398" sldId="435"/>
            <ac:spMk id="15" creationId="{5C05AD4F-A46D-B2E6-0A09-F3500A40E538}"/>
          </ac:spMkLst>
        </pc:spChg>
        <pc:spChg chg="add mod">
          <ac:chgData name="Kenzo Wang" userId="d4aaf77d-beb9-4950-b2c6-91ca3c646320" providerId="ADAL" clId="{EA999FC7-C83E-52EE-AA25-67B23E79D597}" dt="2026-09-07T14:18:43.963" v="6233" actId="20577"/>
          <ac:spMkLst>
            <pc:docMk/>
            <pc:sldMk cId="3984749398" sldId="435"/>
            <ac:spMk id="16" creationId="{BF56253A-BC59-386A-3C15-2E2B098E75B0}"/>
          </ac:spMkLst>
        </pc:spChg>
        <pc:spChg chg="add mod">
          <ac:chgData name="Kenzo Wang" userId="d4aaf77d-beb9-4950-b2c6-91ca3c646320" providerId="ADAL" clId="{EA999FC7-C83E-52EE-AA25-67B23E79D597}" dt="2026-09-07T14:22:38.156" v="6240" actId="2711"/>
          <ac:spMkLst>
            <pc:docMk/>
            <pc:sldMk cId="3984749398" sldId="435"/>
            <ac:spMk id="17" creationId="{7AA36FCD-FE5F-20D2-0F28-52C85C3FB1CE}"/>
          </ac:spMkLst>
        </pc:spChg>
        <pc:spChg chg="add mod">
          <ac:chgData name="Kenzo Wang" userId="d4aaf77d-beb9-4950-b2c6-91ca3c646320" providerId="ADAL" clId="{EA999FC7-C83E-52EE-AA25-67B23E79D597}" dt="2026-09-07T14:14:24.708" v="6177"/>
          <ac:spMkLst>
            <pc:docMk/>
            <pc:sldMk cId="3984749398" sldId="435"/>
            <ac:spMk id="18" creationId="{70EF0E2E-8ABE-7FB0-305B-F5D8F31AFA29}"/>
          </ac:spMkLst>
        </pc:spChg>
        <pc:spChg chg="add mod">
          <ac:chgData name="Kenzo Wang" userId="d4aaf77d-beb9-4950-b2c6-91ca3c646320" providerId="ADAL" clId="{EA999FC7-C83E-52EE-AA25-67B23E79D597}" dt="2026-09-07T14:22:32.806" v="6239" actId="2711"/>
          <ac:spMkLst>
            <pc:docMk/>
            <pc:sldMk cId="3984749398" sldId="435"/>
            <ac:spMk id="19" creationId="{44F51AC8-A215-0A1A-0D60-DCE7D6B4703C}"/>
          </ac:spMkLst>
        </pc:spChg>
        <pc:spChg chg="add mod">
          <ac:chgData name="Kenzo Wang" userId="d4aaf77d-beb9-4950-b2c6-91ca3c646320" providerId="ADAL" clId="{EA999FC7-C83E-52EE-AA25-67B23E79D597}" dt="2026-09-07T14:14:24.708" v="6177"/>
          <ac:spMkLst>
            <pc:docMk/>
            <pc:sldMk cId="3984749398" sldId="435"/>
            <ac:spMk id="20" creationId="{6954A4B9-40ED-A199-2AC4-30345C15AADC}"/>
          </ac:spMkLst>
        </pc:spChg>
        <pc:spChg chg="add mod">
          <ac:chgData name="Kenzo Wang" userId="d4aaf77d-beb9-4950-b2c6-91ca3c646320" providerId="ADAL" clId="{EA999FC7-C83E-52EE-AA25-67B23E79D597}" dt="2026-09-07T14:50:52.837" v="6363" actId="14861"/>
          <ac:spMkLst>
            <pc:docMk/>
            <pc:sldMk cId="3984749398" sldId="435"/>
            <ac:spMk id="21" creationId="{17116F1C-04C0-B8E7-6BF7-369B38D53067}"/>
          </ac:spMkLst>
        </pc:spChg>
        <pc:spChg chg="add mod">
          <ac:chgData name="Kenzo Wang" userId="d4aaf77d-beb9-4950-b2c6-91ca3c646320" providerId="ADAL" clId="{EA999FC7-C83E-52EE-AA25-67B23E79D597}" dt="2026-09-07T14:14:24.708" v="6177"/>
          <ac:spMkLst>
            <pc:docMk/>
            <pc:sldMk cId="3984749398" sldId="435"/>
            <ac:spMk id="22" creationId="{1B6145E7-1253-C157-7748-64C0636DD24D}"/>
          </ac:spMkLst>
        </pc:spChg>
        <pc:spChg chg="add mod">
          <ac:chgData name="Kenzo Wang" userId="d4aaf77d-beb9-4950-b2c6-91ca3c646320" providerId="ADAL" clId="{EA999FC7-C83E-52EE-AA25-67B23E79D597}" dt="2026-09-07T14:14:24.708" v="6177"/>
          <ac:spMkLst>
            <pc:docMk/>
            <pc:sldMk cId="3984749398" sldId="435"/>
            <ac:spMk id="23" creationId="{E37848F3-4CEF-84F9-56B5-4ACAE06328B8}"/>
          </ac:spMkLst>
        </pc:spChg>
        <pc:spChg chg="add mod">
          <ac:chgData name="Kenzo Wang" userId="d4aaf77d-beb9-4950-b2c6-91ca3c646320" providerId="ADAL" clId="{EA999FC7-C83E-52EE-AA25-67B23E79D597}" dt="2026-09-07T14:37:00.642" v="6283" actId="113"/>
          <ac:spMkLst>
            <pc:docMk/>
            <pc:sldMk cId="3984749398" sldId="435"/>
            <ac:spMk id="24" creationId="{79DE8941-AE45-1FFA-E290-0F25ED631992}"/>
          </ac:spMkLst>
        </pc:spChg>
        <pc:spChg chg="add mod">
          <ac:chgData name="Kenzo Wang" userId="d4aaf77d-beb9-4950-b2c6-91ca3c646320" providerId="ADAL" clId="{EA999FC7-C83E-52EE-AA25-67B23E79D597}" dt="2026-09-07T14:22:18.540" v="6236" actId="2711"/>
          <ac:spMkLst>
            <pc:docMk/>
            <pc:sldMk cId="3984749398" sldId="435"/>
            <ac:spMk id="25" creationId="{C4682CBD-8F90-4ECD-D780-98DA16F354C7}"/>
          </ac:spMkLst>
        </pc:spChg>
        <pc:spChg chg="add mod">
          <ac:chgData name="Kenzo Wang" userId="d4aaf77d-beb9-4950-b2c6-91ca3c646320" providerId="ADAL" clId="{EA999FC7-C83E-52EE-AA25-67B23E79D597}" dt="2026-09-07T14:14:30.913" v="6178"/>
          <ac:spMkLst>
            <pc:docMk/>
            <pc:sldMk cId="3984749398" sldId="435"/>
            <ac:spMk id="26" creationId="{0DA9A45C-9653-9C6D-6114-2C6AA55F0E47}"/>
          </ac:spMkLst>
        </pc:spChg>
        <pc:spChg chg="add mod">
          <ac:chgData name="Kenzo Wang" userId="d4aaf77d-beb9-4950-b2c6-91ca3c646320" providerId="ADAL" clId="{EA999FC7-C83E-52EE-AA25-67B23E79D597}" dt="2026-09-07T14:22:23.023" v="6237" actId="2711"/>
          <ac:spMkLst>
            <pc:docMk/>
            <pc:sldMk cId="3984749398" sldId="435"/>
            <ac:spMk id="27" creationId="{1582D25F-135B-F6A1-1CE1-0B127525E173}"/>
          </ac:spMkLst>
        </pc:spChg>
        <pc:spChg chg="add mod">
          <ac:chgData name="Kenzo Wang" userId="d4aaf77d-beb9-4950-b2c6-91ca3c646320" providerId="ADAL" clId="{EA999FC7-C83E-52EE-AA25-67B23E79D597}" dt="2026-09-07T14:14:30.913" v="6178"/>
          <ac:spMkLst>
            <pc:docMk/>
            <pc:sldMk cId="3984749398" sldId="435"/>
            <ac:spMk id="28" creationId="{AD929B66-A9AA-29BE-A614-ABB42ED2E10B}"/>
          </ac:spMkLst>
        </pc:spChg>
        <pc:spChg chg="add mod">
          <ac:chgData name="Kenzo Wang" userId="d4aaf77d-beb9-4950-b2c6-91ca3c646320" providerId="ADAL" clId="{EA999FC7-C83E-52EE-AA25-67B23E79D597}" dt="2026-09-07T14:51:00.772" v="6364" actId="14861"/>
          <ac:spMkLst>
            <pc:docMk/>
            <pc:sldMk cId="3984749398" sldId="435"/>
            <ac:spMk id="29" creationId="{9F6503D6-E674-03DD-3283-83E052B7D73A}"/>
          </ac:spMkLst>
        </pc:spChg>
        <pc:spChg chg="add mod">
          <ac:chgData name="Kenzo Wang" userId="d4aaf77d-beb9-4950-b2c6-91ca3c646320" providerId="ADAL" clId="{EA999FC7-C83E-52EE-AA25-67B23E79D597}" dt="2026-09-07T14:14:30.913" v="6178"/>
          <ac:spMkLst>
            <pc:docMk/>
            <pc:sldMk cId="3984749398" sldId="435"/>
            <ac:spMk id="30" creationId="{EB59600C-839A-3A81-EAC0-85A93F96D5D9}"/>
          </ac:spMkLst>
        </pc:spChg>
        <pc:spChg chg="add mod">
          <ac:chgData name="Kenzo Wang" userId="d4aaf77d-beb9-4950-b2c6-91ca3c646320" providerId="ADAL" clId="{EA999FC7-C83E-52EE-AA25-67B23E79D597}" dt="2026-09-07T14:38:45.713" v="6325" actId="2711"/>
          <ac:spMkLst>
            <pc:docMk/>
            <pc:sldMk cId="3984749398" sldId="435"/>
            <ac:spMk id="31" creationId="{024328BC-9CE5-53E5-1513-0F7D490A477D}"/>
          </ac:spMkLst>
        </pc:spChg>
        <pc:spChg chg="add del mod">
          <ac:chgData name="Kenzo Wang" userId="d4aaf77d-beb9-4950-b2c6-91ca3c646320" providerId="ADAL" clId="{EA999FC7-C83E-52EE-AA25-67B23E79D597}" dt="2026-09-07T14:14:35.083" v="6180" actId="478"/>
          <ac:spMkLst>
            <pc:docMk/>
            <pc:sldMk cId="3984749398" sldId="435"/>
            <ac:spMk id="32" creationId="{2AB13CCA-E8AB-933D-CC49-7B4E19C2BD9C}"/>
          </ac:spMkLst>
        </pc:spChg>
        <pc:spChg chg="add del mod">
          <ac:chgData name="Kenzo Wang" userId="d4aaf77d-beb9-4950-b2c6-91ca3c646320" providerId="ADAL" clId="{EA999FC7-C83E-52EE-AA25-67B23E79D597}" dt="2026-09-07T14:14:33.722" v="6179" actId="478"/>
          <ac:spMkLst>
            <pc:docMk/>
            <pc:sldMk cId="3984749398" sldId="435"/>
            <ac:spMk id="33" creationId="{CC5EBF25-383B-F8DB-FBD8-938E872E2E7E}"/>
          </ac:spMkLst>
        </pc:spChg>
        <pc:spChg chg="add del mod">
          <ac:chgData name="Kenzo Wang" userId="d4aaf77d-beb9-4950-b2c6-91ca3c646320" providerId="ADAL" clId="{EA999FC7-C83E-52EE-AA25-67B23E79D597}" dt="2026-09-07T14:17:20.528" v="6184" actId="478"/>
          <ac:spMkLst>
            <pc:docMk/>
            <pc:sldMk cId="3984749398" sldId="435"/>
            <ac:spMk id="34" creationId="{0F1331D2-F137-0532-9BA7-4771B74BCBE6}"/>
          </ac:spMkLst>
        </pc:spChg>
        <pc:spChg chg="add del mod">
          <ac:chgData name="Kenzo Wang" userId="d4aaf77d-beb9-4950-b2c6-91ca3c646320" providerId="ADAL" clId="{EA999FC7-C83E-52EE-AA25-67B23E79D597}" dt="2026-09-07T14:17:18.708" v="6183" actId="478"/>
          <ac:spMkLst>
            <pc:docMk/>
            <pc:sldMk cId="3984749398" sldId="435"/>
            <ac:spMk id="35" creationId="{A80C2097-B97B-51D6-1853-444368A34A94}"/>
          </ac:spMkLst>
        </pc:spChg>
        <pc:spChg chg="add del mod">
          <ac:chgData name="Kenzo Wang" userId="d4aaf77d-beb9-4950-b2c6-91ca3c646320" providerId="ADAL" clId="{EA999FC7-C83E-52EE-AA25-67B23E79D597}" dt="2026-09-07T14:17:18.708" v="6183" actId="478"/>
          <ac:spMkLst>
            <pc:docMk/>
            <pc:sldMk cId="3984749398" sldId="435"/>
            <ac:spMk id="36" creationId="{5CE5A5F5-5FA0-064F-47B8-69140FA75DD7}"/>
          </ac:spMkLst>
        </pc:spChg>
        <pc:spChg chg="add del mod">
          <ac:chgData name="Kenzo Wang" userId="d4aaf77d-beb9-4950-b2c6-91ca3c646320" providerId="ADAL" clId="{EA999FC7-C83E-52EE-AA25-67B23E79D597}" dt="2026-09-07T14:17:18.708" v="6183" actId="478"/>
          <ac:spMkLst>
            <pc:docMk/>
            <pc:sldMk cId="3984749398" sldId="435"/>
            <ac:spMk id="37" creationId="{0ED0B013-34C1-2CA7-7344-839FAA2496B8}"/>
          </ac:spMkLst>
        </pc:spChg>
        <pc:spChg chg="add del mod">
          <ac:chgData name="Kenzo Wang" userId="d4aaf77d-beb9-4950-b2c6-91ca3c646320" providerId="ADAL" clId="{EA999FC7-C83E-52EE-AA25-67B23E79D597}" dt="2026-09-07T14:17:18.708" v="6183" actId="478"/>
          <ac:spMkLst>
            <pc:docMk/>
            <pc:sldMk cId="3984749398" sldId="435"/>
            <ac:spMk id="38" creationId="{0E4DBE0C-9B0F-631C-CAB3-98F59E51CAB1}"/>
          </ac:spMkLst>
        </pc:spChg>
        <pc:spChg chg="add del mod">
          <ac:chgData name="Kenzo Wang" userId="d4aaf77d-beb9-4950-b2c6-91ca3c646320" providerId="ADAL" clId="{EA999FC7-C83E-52EE-AA25-67B23E79D597}" dt="2026-09-07T14:17:18.708" v="6183" actId="478"/>
          <ac:spMkLst>
            <pc:docMk/>
            <pc:sldMk cId="3984749398" sldId="435"/>
            <ac:spMk id="39" creationId="{1B3CA67A-5EA4-9F54-960F-0D405A52145D}"/>
          </ac:spMkLst>
        </pc:spChg>
        <pc:spChg chg="add del mod">
          <ac:chgData name="Kenzo Wang" userId="d4aaf77d-beb9-4950-b2c6-91ca3c646320" providerId="ADAL" clId="{EA999FC7-C83E-52EE-AA25-67B23E79D597}" dt="2026-09-07T14:17:18.708" v="6183" actId="478"/>
          <ac:spMkLst>
            <pc:docMk/>
            <pc:sldMk cId="3984749398" sldId="435"/>
            <ac:spMk id="40" creationId="{5CF793D4-D3F7-2B51-D765-092797DE51F0}"/>
          </ac:spMkLst>
        </pc:spChg>
        <pc:spChg chg="add del mod">
          <ac:chgData name="Kenzo Wang" userId="d4aaf77d-beb9-4950-b2c6-91ca3c646320" providerId="ADAL" clId="{EA999FC7-C83E-52EE-AA25-67B23E79D597}" dt="2026-09-07T14:17:18.708" v="6183" actId="478"/>
          <ac:spMkLst>
            <pc:docMk/>
            <pc:sldMk cId="3984749398" sldId="435"/>
            <ac:spMk id="41" creationId="{744B179F-2678-8A90-2D90-0991CE12732F}"/>
          </ac:spMkLst>
        </pc:spChg>
        <pc:spChg chg="add mod">
          <ac:chgData name="Kenzo Wang" userId="d4aaf77d-beb9-4950-b2c6-91ca3c646320" providerId="ADAL" clId="{EA999FC7-C83E-52EE-AA25-67B23E79D597}" dt="2026-09-07T14:37:51.125" v="6319" actId="113"/>
          <ac:spMkLst>
            <pc:docMk/>
            <pc:sldMk cId="3984749398" sldId="435"/>
            <ac:spMk id="42" creationId="{A7A1E9BA-0D93-087C-21A8-AFE4956F233F}"/>
          </ac:spMkLst>
        </pc:spChg>
        <pc:spChg chg="add mod">
          <ac:chgData name="Kenzo Wang" userId="d4aaf77d-beb9-4950-b2c6-91ca3c646320" providerId="ADAL" clId="{EA999FC7-C83E-52EE-AA25-67B23E79D597}" dt="2026-09-07T14:22:13.309" v="6235" actId="2711"/>
          <ac:spMkLst>
            <pc:docMk/>
            <pc:sldMk cId="3984749398" sldId="435"/>
            <ac:spMk id="43" creationId="{2D0778EE-E333-942D-6B7E-BE5B7CDFB5A6}"/>
          </ac:spMkLst>
        </pc:spChg>
        <pc:spChg chg="add mod">
          <ac:chgData name="Kenzo Wang" userId="d4aaf77d-beb9-4950-b2c6-91ca3c646320" providerId="ADAL" clId="{EA999FC7-C83E-52EE-AA25-67B23E79D597}" dt="2026-09-07T14:14:52.572" v="6182"/>
          <ac:spMkLst>
            <pc:docMk/>
            <pc:sldMk cId="3984749398" sldId="435"/>
            <ac:spMk id="44" creationId="{F2E67336-9F99-0D75-7CE9-1D39A43C58EC}"/>
          </ac:spMkLst>
        </pc:spChg>
        <pc:spChg chg="add mod">
          <ac:chgData name="Kenzo Wang" userId="d4aaf77d-beb9-4950-b2c6-91ca3c646320" providerId="ADAL" clId="{EA999FC7-C83E-52EE-AA25-67B23E79D597}" dt="2026-09-07T14:22:27.272" v="6238" actId="2711"/>
          <ac:spMkLst>
            <pc:docMk/>
            <pc:sldMk cId="3984749398" sldId="435"/>
            <ac:spMk id="45" creationId="{7DDA0308-BBF0-42F7-3BB2-A54FC08151D8}"/>
          </ac:spMkLst>
        </pc:spChg>
        <pc:spChg chg="add mod">
          <ac:chgData name="Kenzo Wang" userId="d4aaf77d-beb9-4950-b2c6-91ca3c646320" providerId="ADAL" clId="{EA999FC7-C83E-52EE-AA25-67B23E79D597}" dt="2026-09-07T14:14:52.572" v="6182"/>
          <ac:spMkLst>
            <pc:docMk/>
            <pc:sldMk cId="3984749398" sldId="435"/>
            <ac:spMk id="46" creationId="{8234BC9D-DF67-D2B9-E0B3-CBBD687CFCE1}"/>
          </ac:spMkLst>
        </pc:spChg>
        <pc:spChg chg="add mod">
          <ac:chgData name="Kenzo Wang" userId="d4aaf77d-beb9-4950-b2c6-91ca3c646320" providerId="ADAL" clId="{EA999FC7-C83E-52EE-AA25-67B23E79D597}" dt="2026-09-07T14:51:29.755" v="6368" actId="14861"/>
          <ac:spMkLst>
            <pc:docMk/>
            <pc:sldMk cId="3984749398" sldId="435"/>
            <ac:spMk id="47" creationId="{9403BCC3-0C64-64D8-7213-01BCC30BCBAA}"/>
          </ac:spMkLst>
        </pc:spChg>
        <pc:spChg chg="add mod">
          <ac:chgData name="Kenzo Wang" userId="d4aaf77d-beb9-4950-b2c6-91ca3c646320" providerId="ADAL" clId="{EA999FC7-C83E-52EE-AA25-67B23E79D597}" dt="2026-09-07T14:14:52.572" v="6182"/>
          <ac:spMkLst>
            <pc:docMk/>
            <pc:sldMk cId="3984749398" sldId="435"/>
            <ac:spMk id="48" creationId="{5C7E22E7-16BB-8A71-9949-BFA160BCEBD3}"/>
          </ac:spMkLst>
        </pc:spChg>
        <pc:spChg chg="add mod">
          <ac:chgData name="Kenzo Wang" userId="d4aaf77d-beb9-4950-b2c6-91ca3c646320" providerId="ADAL" clId="{EA999FC7-C83E-52EE-AA25-67B23E79D597}" dt="2026-09-07T14:51:08.492" v="6366" actId="14861"/>
          <ac:spMkLst>
            <pc:docMk/>
            <pc:sldMk cId="3984749398" sldId="435"/>
            <ac:spMk id="49" creationId="{75C823B6-949E-7A0D-2760-1EFFDC960545}"/>
          </ac:spMkLst>
        </pc:spChg>
        <pc:spChg chg="add mod">
          <ac:chgData name="Kenzo Wang" userId="d4aaf77d-beb9-4950-b2c6-91ca3c646320" providerId="ADAL" clId="{EA999FC7-C83E-52EE-AA25-67B23E79D597}" dt="2026-09-07T14:35:15.330" v="6274" actId="113"/>
          <ac:spMkLst>
            <pc:docMk/>
            <pc:sldMk cId="3984749398" sldId="435"/>
            <ac:spMk id="50" creationId="{312B615E-42BC-EA88-A9EB-B6045E26A61D}"/>
          </ac:spMkLst>
        </pc:spChg>
        <pc:spChg chg="add mod">
          <ac:chgData name="Kenzo Wang" userId="d4aaf77d-beb9-4950-b2c6-91ca3c646320" providerId="ADAL" clId="{EA999FC7-C83E-52EE-AA25-67B23E79D597}" dt="2026-09-07T14:35:15.330" v="6274" actId="113"/>
          <ac:spMkLst>
            <pc:docMk/>
            <pc:sldMk cId="3984749398" sldId="435"/>
            <ac:spMk id="51" creationId="{CFC115E2-43D1-3014-A32E-82E4A97C2B67}"/>
          </ac:spMkLst>
        </pc:spChg>
        <pc:spChg chg="add mod">
          <ac:chgData name="Kenzo Wang" userId="d4aaf77d-beb9-4950-b2c6-91ca3c646320" providerId="ADAL" clId="{EA999FC7-C83E-52EE-AA25-67B23E79D597}" dt="2026-09-07T14:35:15.330" v="6274" actId="113"/>
          <ac:spMkLst>
            <pc:docMk/>
            <pc:sldMk cId="3984749398" sldId="435"/>
            <ac:spMk id="52" creationId="{609C6C97-D018-6ECE-2176-FC8933681C53}"/>
          </ac:spMkLst>
        </pc:spChg>
        <pc:spChg chg="mod">
          <ac:chgData name="Kenzo Wang" userId="d4aaf77d-beb9-4950-b2c6-91ca3c646320" providerId="ADAL" clId="{EA999FC7-C83E-52EE-AA25-67B23E79D597}" dt="2026-09-07T14:35:15.330" v="6274" actId="113"/>
          <ac:spMkLst>
            <pc:docMk/>
            <pc:sldMk cId="3984749398" sldId="435"/>
            <ac:spMk id="54" creationId="{56EE163C-D70C-CFDB-4088-749401B2E597}"/>
          </ac:spMkLst>
        </pc:spChg>
        <pc:spChg chg="add mod">
          <ac:chgData name="Kenzo Wang" userId="d4aaf77d-beb9-4950-b2c6-91ca3c646320" providerId="ADAL" clId="{EA999FC7-C83E-52EE-AA25-67B23E79D597}" dt="2026-09-07T14:35:15.330" v="6274" actId="113"/>
          <ac:spMkLst>
            <pc:docMk/>
            <pc:sldMk cId="3984749398" sldId="435"/>
            <ac:spMk id="56" creationId="{D9188B1D-D6C3-CA9A-DAD1-4E37EAD07F70}"/>
          </ac:spMkLst>
        </pc:spChg>
        <pc:spChg chg="mod">
          <ac:chgData name="Kenzo Wang" userId="d4aaf77d-beb9-4950-b2c6-91ca3c646320" providerId="ADAL" clId="{EA999FC7-C83E-52EE-AA25-67B23E79D597}" dt="2026-09-07T14:35:15.330" v="6274" actId="113"/>
          <ac:spMkLst>
            <pc:docMk/>
            <pc:sldMk cId="3984749398" sldId="435"/>
            <ac:spMk id="57" creationId="{73985CD4-1B7C-31FA-5941-46B39C298F73}"/>
          </ac:spMkLst>
        </pc:spChg>
        <pc:spChg chg="add mod">
          <ac:chgData name="Kenzo Wang" userId="d4aaf77d-beb9-4950-b2c6-91ca3c646320" providerId="ADAL" clId="{EA999FC7-C83E-52EE-AA25-67B23E79D597}" dt="2026-09-07T14:35:15.330" v="6274" actId="113"/>
          <ac:spMkLst>
            <pc:docMk/>
            <pc:sldMk cId="3984749398" sldId="435"/>
            <ac:spMk id="58" creationId="{C76607DD-7DD3-848B-1515-E365B4D6F97B}"/>
          </ac:spMkLst>
        </pc:spChg>
        <pc:spChg chg="add mod">
          <ac:chgData name="Kenzo Wang" userId="d4aaf77d-beb9-4950-b2c6-91ca3c646320" providerId="ADAL" clId="{EA999FC7-C83E-52EE-AA25-67B23E79D597}" dt="2026-09-07T14:35:15.330" v="6274" actId="113"/>
          <ac:spMkLst>
            <pc:docMk/>
            <pc:sldMk cId="3984749398" sldId="435"/>
            <ac:spMk id="59" creationId="{E2B8F751-36C2-2BDE-8FBB-C24271A7392B}"/>
          </ac:spMkLst>
        </pc:spChg>
        <pc:spChg chg="mod">
          <ac:chgData name="Kenzo Wang" userId="d4aaf77d-beb9-4950-b2c6-91ca3c646320" providerId="ADAL" clId="{EA999FC7-C83E-52EE-AA25-67B23E79D597}" dt="2026-09-07T14:35:23.158" v="6276" actId="14100"/>
          <ac:spMkLst>
            <pc:docMk/>
            <pc:sldMk cId="3984749398" sldId="435"/>
            <ac:spMk id="60" creationId="{D8498717-F212-B96E-D9F7-B3633AA54004}"/>
          </ac:spMkLst>
        </pc:spChg>
        <pc:spChg chg="add mod">
          <ac:chgData name="Kenzo Wang" userId="d4aaf77d-beb9-4950-b2c6-91ca3c646320" providerId="ADAL" clId="{EA999FC7-C83E-52EE-AA25-67B23E79D597}" dt="2026-09-07T14:35:15.330" v="6274" actId="113"/>
          <ac:spMkLst>
            <pc:docMk/>
            <pc:sldMk cId="3984749398" sldId="435"/>
            <ac:spMk id="61" creationId="{EE0A7864-5560-42D8-18C1-6784D3DF9403}"/>
          </ac:spMkLst>
        </pc:spChg>
        <pc:spChg chg="add mod">
          <ac:chgData name="Kenzo Wang" userId="d4aaf77d-beb9-4950-b2c6-91ca3c646320" providerId="ADAL" clId="{EA999FC7-C83E-52EE-AA25-67B23E79D597}" dt="2026-09-07T14:35:15.330" v="6274" actId="113"/>
          <ac:spMkLst>
            <pc:docMk/>
            <pc:sldMk cId="3984749398" sldId="435"/>
            <ac:spMk id="63" creationId="{A6368BEC-94B1-9A2D-994E-71A9835574DA}"/>
          </ac:spMkLst>
        </pc:spChg>
        <pc:spChg chg="del">
          <ac:chgData name="Kenzo Wang" userId="d4aaf77d-beb9-4950-b2c6-91ca3c646320" providerId="ADAL" clId="{EA999FC7-C83E-52EE-AA25-67B23E79D597}" dt="2026-09-07T14:12:58.347" v="6125" actId="478"/>
          <ac:spMkLst>
            <pc:docMk/>
            <pc:sldMk cId="3984749398" sldId="435"/>
            <ac:spMk id="305" creationId="{B09893E3-F04F-491C-D9F7-B7D46749BA0B}"/>
          </ac:spMkLst>
        </pc:spChg>
        <pc:spChg chg="del">
          <ac:chgData name="Kenzo Wang" userId="d4aaf77d-beb9-4950-b2c6-91ca3c646320" providerId="ADAL" clId="{EA999FC7-C83E-52EE-AA25-67B23E79D597}" dt="2026-09-07T14:12:58.347" v="6125" actId="478"/>
          <ac:spMkLst>
            <pc:docMk/>
            <pc:sldMk cId="3984749398" sldId="435"/>
            <ac:spMk id="308" creationId="{8C3C84FA-8942-9575-7FDC-90012CF50BEA}"/>
          </ac:spMkLst>
        </pc:spChg>
        <pc:spChg chg="del">
          <ac:chgData name="Kenzo Wang" userId="d4aaf77d-beb9-4950-b2c6-91ca3c646320" providerId="ADAL" clId="{EA999FC7-C83E-52EE-AA25-67B23E79D597}" dt="2026-09-07T14:12:58.347" v="6125" actId="478"/>
          <ac:spMkLst>
            <pc:docMk/>
            <pc:sldMk cId="3984749398" sldId="435"/>
            <ac:spMk id="322" creationId="{194B2FF6-7838-C86E-432F-4E9AF5B50A34}"/>
          </ac:spMkLst>
        </pc:spChg>
        <pc:spChg chg="del">
          <ac:chgData name="Kenzo Wang" userId="d4aaf77d-beb9-4950-b2c6-91ca3c646320" providerId="ADAL" clId="{EA999FC7-C83E-52EE-AA25-67B23E79D597}" dt="2026-09-07T14:12:58.347" v="6125" actId="478"/>
          <ac:spMkLst>
            <pc:docMk/>
            <pc:sldMk cId="3984749398" sldId="435"/>
            <ac:spMk id="324" creationId="{C91A079C-FF0F-592B-9F0B-7E4358CDE51B}"/>
          </ac:spMkLst>
        </pc:spChg>
        <pc:spChg chg="del">
          <ac:chgData name="Kenzo Wang" userId="d4aaf77d-beb9-4950-b2c6-91ca3c646320" providerId="ADAL" clId="{EA999FC7-C83E-52EE-AA25-67B23E79D597}" dt="2026-09-07T14:12:58.347" v="6125" actId="478"/>
          <ac:spMkLst>
            <pc:docMk/>
            <pc:sldMk cId="3984749398" sldId="435"/>
            <ac:spMk id="326" creationId="{CF023A3C-CFB7-A138-97D3-B88F4DDE7AB0}"/>
          </ac:spMkLst>
        </pc:spChg>
        <pc:spChg chg="del">
          <ac:chgData name="Kenzo Wang" userId="d4aaf77d-beb9-4950-b2c6-91ca3c646320" providerId="ADAL" clId="{EA999FC7-C83E-52EE-AA25-67B23E79D597}" dt="2026-09-07T14:12:58.347" v="6125" actId="478"/>
          <ac:spMkLst>
            <pc:docMk/>
            <pc:sldMk cId="3984749398" sldId="435"/>
            <ac:spMk id="337" creationId="{F0D160A9-9001-F464-0745-2C74EF7427BA}"/>
          </ac:spMkLst>
        </pc:spChg>
        <pc:spChg chg="del">
          <ac:chgData name="Kenzo Wang" userId="d4aaf77d-beb9-4950-b2c6-91ca3c646320" providerId="ADAL" clId="{EA999FC7-C83E-52EE-AA25-67B23E79D597}" dt="2026-09-07T14:12:58.347" v="6125" actId="478"/>
          <ac:spMkLst>
            <pc:docMk/>
            <pc:sldMk cId="3984749398" sldId="435"/>
            <ac:spMk id="405" creationId="{EC748BEF-A2C8-94C4-3860-069E402D27D9}"/>
          </ac:spMkLst>
        </pc:spChg>
        <pc:spChg chg="del">
          <ac:chgData name="Kenzo Wang" userId="d4aaf77d-beb9-4950-b2c6-91ca3c646320" providerId="ADAL" clId="{EA999FC7-C83E-52EE-AA25-67B23E79D597}" dt="2026-09-07T14:12:58.347" v="6125" actId="478"/>
          <ac:spMkLst>
            <pc:docMk/>
            <pc:sldMk cId="3984749398" sldId="435"/>
            <ac:spMk id="410" creationId="{E9D0EBD0-6765-F08D-0ABC-8554EE94946C}"/>
          </ac:spMkLst>
        </pc:spChg>
        <pc:spChg chg="del">
          <ac:chgData name="Kenzo Wang" userId="d4aaf77d-beb9-4950-b2c6-91ca3c646320" providerId="ADAL" clId="{EA999FC7-C83E-52EE-AA25-67B23E79D597}" dt="2026-09-07T14:12:58.347" v="6125" actId="478"/>
          <ac:spMkLst>
            <pc:docMk/>
            <pc:sldMk cId="3984749398" sldId="435"/>
            <ac:spMk id="414" creationId="{4680F0FD-566F-EF99-FF25-B5DFD03B157A}"/>
          </ac:spMkLst>
        </pc:spChg>
        <pc:spChg chg="del">
          <ac:chgData name="Kenzo Wang" userId="d4aaf77d-beb9-4950-b2c6-91ca3c646320" providerId="ADAL" clId="{EA999FC7-C83E-52EE-AA25-67B23E79D597}" dt="2026-09-07T14:12:58.347" v="6125" actId="478"/>
          <ac:spMkLst>
            <pc:docMk/>
            <pc:sldMk cId="3984749398" sldId="435"/>
            <ac:spMk id="417" creationId="{22F6DEF3-6908-5279-98BC-5463D3AD6076}"/>
          </ac:spMkLst>
        </pc:spChg>
        <pc:spChg chg="add mod">
          <ac:chgData name="Kenzo Wang" userId="d4aaf77d-beb9-4950-b2c6-91ca3c646320" providerId="ADAL" clId="{EA999FC7-C83E-52EE-AA25-67B23E79D597}" dt="2026-09-07T14:17:45.161" v="6185"/>
          <ac:spMkLst>
            <pc:docMk/>
            <pc:sldMk cId="3984749398" sldId="435"/>
            <ac:spMk id="448" creationId="{C50EA8DF-8A2B-D264-119A-0243D1E4F3CD}"/>
          </ac:spMkLst>
        </pc:spChg>
        <pc:spChg chg="add mod">
          <ac:chgData name="Kenzo Wang" userId="d4aaf77d-beb9-4950-b2c6-91ca3c646320" providerId="ADAL" clId="{EA999FC7-C83E-52EE-AA25-67B23E79D597}" dt="2026-09-07T14:17:45.161" v="6185"/>
          <ac:spMkLst>
            <pc:docMk/>
            <pc:sldMk cId="3984749398" sldId="435"/>
            <ac:spMk id="449" creationId="{DB8E3124-2009-E494-AF82-262AA58DE8E8}"/>
          </ac:spMkLst>
        </pc:spChg>
        <pc:spChg chg="del">
          <ac:chgData name="Kenzo Wang" userId="d4aaf77d-beb9-4950-b2c6-91ca3c646320" providerId="ADAL" clId="{EA999FC7-C83E-52EE-AA25-67B23E79D597}" dt="2026-09-07T14:12:55.883" v="6124" actId="478"/>
          <ac:spMkLst>
            <pc:docMk/>
            <pc:sldMk cId="3984749398" sldId="435"/>
            <ac:spMk id="481" creationId="{2E52FD03-A0F7-5258-1D88-AAD59E8D560E}"/>
          </ac:spMkLst>
        </pc:spChg>
        <pc:spChg chg="del">
          <ac:chgData name="Kenzo Wang" userId="d4aaf77d-beb9-4950-b2c6-91ca3c646320" providerId="ADAL" clId="{EA999FC7-C83E-52EE-AA25-67B23E79D597}" dt="2026-09-07T14:12:54.036" v="6123" actId="478"/>
          <ac:spMkLst>
            <pc:docMk/>
            <pc:sldMk cId="3984749398" sldId="435"/>
            <ac:spMk id="498" creationId="{2C7CA015-54E8-CA36-285D-FFB1EA120090}"/>
          </ac:spMkLst>
        </pc:spChg>
        <pc:spChg chg="del">
          <ac:chgData name="Kenzo Wang" userId="d4aaf77d-beb9-4950-b2c6-91ca3c646320" providerId="ADAL" clId="{EA999FC7-C83E-52EE-AA25-67B23E79D597}" dt="2026-09-07T14:12:51.757" v="6122" actId="478"/>
          <ac:spMkLst>
            <pc:docMk/>
            <pc:sldMk cId="3984749398" sldId="435"/>
            <ac:spMk id="702" creationId="{9F2F1935-9854-13F0-CF7B-AE355B837F0A}"/>
          </ac:spMkLst>
        </pc:spChg>
        <pc:spChg chg="del">
          <ac:chgData name="Kenzo Wang" userId="d4aaf77d-beb9-4950-b2c6-91ca3c646320" providerId="ADAL" clId="{EA999FC7-C83E-52EE-AA25-67B23E79D597}" dt="2026-09-07T14:12:51.757" v="6122" actId="478"/>
          <ac:spMkLst>
            <pc:docMk/>
            <pc:sldMk cId="3984749398" sldId="435"/>
            <ac:spMk id="708" creationId="{27E04227-9E6D-A195-2BE6-B5625D318C67}"/>
          </ac:spMkLst>
        </pc:spChg>
        <pc:spChg chg="del">
          <ac:chgData name="Kenzo Wang" userId="d4aaf77d-beb9-4950-b2c6-91ca3c646320" providerId="ADAL" clId="{EA999FC7-C83E-52EE-AA25-67B23E79D597}" dt="2026-09-07T14:12:51.757" v="6122" actId="478"/>
          <ac:spMkLst>
            <pc:docMk/>
            <pc:sldMk cId="3984749398" sldId="435"/>
            <ac:spMk id="709" creationId="{9883CCDF-DA7F-FFF8-A85E-8AB8E3CA0F9B}"/>
          </ac:spMkLst>
        </pc:spChg>
        <pc:spChg chg="del">
          <ac:chgData name="Kenzo Wang" userId="d4aaf77d-beb9-4950-b2c6-91ca3c646320" providerId="ADAL" clId="{EA999FC7-C83E-52EE-AA25-67B23E79D597}" dt="2026-09-07T14:12:51.757" v="6122" actId="478"/>
          <ac:spMkLst>
            <pc:docMk/>
            <pc:sldMk cId="3984749398" sldId="435"/>
            <ac:spMk id="710" creationId="{0F19A2B7-DEAA-FA7D-D4B7-E88DFB9C15FD}"/>
          </ac:spMkLst>
        </pc:spChg>
        <pc:spChg chg="del">
          <ac:chgData name="Kenzo Wang" userId="d4aaf77d-beb9-4950-b2c6-91ca3c646320" providerId="ADAL" clId="{EA999FC7-C83E-52EE-AA25-67B23E79D597}" dt="2026-09-07T14:12:51.757" v="6122" actId="478"/>
          <ac:spMkLst>
            <pc:docMk/>
            <pc:sldMk cId="3984749398" sldId="435"/>
            <ac:spMk id="711" creationId="{B541DB50-D186-6364-B81F-C034D0EDC62D}"/>
          </ac:spMkLst>
        </pc:spChg>
        <pc:spChg chg="del">
          <ac:chgData name="Kenzo Wang" userId="d4aaf77d-beb9-4950-b2c6-91ca3c646320" providerId="ADAL" clId="{EA999FC7-C83E-52EE-AA25-67B23E79D597}" dt="2026-09-07T14:12:51.757" v="6122" actId="478"/>
          <ac:spMkLst>
            <pc:docMk/>
            <pc:sldMk cId="3984749398" sldId="435"/>
            <ac:spMk id="712" creationId="{C3EE9944-9F70-019D-C066-566B865568C1}"/>
          </ac:spMkLst>
        </pc:spChg>
        <pc:spChg chg="del">
          <ac:chgData name="Kenzo Wang" userId="d4aaf77d-beb9-4950-b2c6-91ca3c646320" providerId="ADAL" clId="{EA999FC7-C83E-52EE-AA25-67B23E79D597}" dt="2026-09-07T14:12:51.757" v="6122" actId="478"/>
          <ac:spMkLst>
            <pc:docMk/>
            <pc:sldMk cId="3984749398" sldId="435"/>
            <ac:spMk id="713" creationId="{3291D274-766D-7A9D-F7BE-A18DFB79C005}"/>
          </ac:spMkLst>
        </pc:spChg>
        <pc:spChg chg="del">
          <ac:chgData name="Kenzo Wang" userId="d4aaf77d-beb9-4950-b2c6-91ca3c646320" providerId="ADAL" clId="{EA999FC7-C83E-52EE-AA25-67B23E79D597}" dt="2026-09-07T14:12:51.757" v="6122" actId="478"/>
          <ac:spMkLst>
            <pc:docMk/>
            <pc:sldMk cId="3984749398" sldId="435"/>
            <ac:spMk id="714" creationId="{A80CD629-0EB3-5F2F-A65B-B0F3E8FDAFB7}"/>
          </ac:spMkLst>
        </pc:spChg>
        <pc:spChg chg="del">
          <ac:chgData name="Kenzo Wang" userId="d4aaf77d-beb9-4950-b2c6-91ca3c646320" providerId="ADAL" clId="{EA999FC7-C83E-52EE-AA25-67B23E79D597}" dt="2026-09-07T14:12:51.757" v="6122" actId="478"/>
          <ac:spMkLst>
            <pc:docMk/>
            <pc:sldMk cId="3984749398" sldId="435"/>
            <ac:spMk id="718" creationId="{A23EEA55-C77F-011A-A65D-A30F21A061D5}"/>
          </ac:spMkLst>
        </pc:spChg>
        <pc:spChg chg="del">
          <ac:chgData name="Kenzo Wang" userId="d4aaf77d-beb9-4950-b2c6-91ca3c646320" providerId="ADAL" clId="{EA999FC7-C83E-52EE-AA25-67B23E79D597}" dt="2026-09-07T14:12:51.757" v="6122" actId="478"/>
          <ac:spMkLst>
            <pc:docMk/>
            <pc:sldMk cId="3984749398" sldId="435"/>
            <ac:spMk id="731" creationId="{9E59DC8C-4FEB-5286-1986-A1DD17867E20}"/>
          </ac:spMkLst>
        </pc:spChg>
        <pc:spChg chg="del">
          <ac:chgData name="Kenzo Wang" userId="d4aaf77d-beb9-4950-b2c6-91ca3c646320" providerId="ADAL" clId="{EA999FC7-C83E-52EE-AA25-67B23E79D597}" dt="2026-09-07T14:12:31.612" v="6120" actId="478"/>
          <ac:spMkLst>
            <pc:docMk/>
            <pc:sldMk cId="3984749398" sldId="435"/>
            <ac:spMk id="735" creationId="{D68676A3-AFCE-D7D3-7099-A2B5B88A9DF5}"/>
          </ac:spMkLst>
        </pc:spChg>
        <pc:spChg chg="del">
          <ac:chgData name="Kenzo Wang" userId="d4aaf77d-beb9-4950-b2c6-91ca3c646320" providerId="ADAL" clId="{EA999FC7-C83E-52EE-AA25-67B23E79D597}" dt="2026-09-07T14:12:31.612" v="6120" actId="478"/>
          <ac:spMkLst>
            <pc:docMk/>
            <pc:sldMk cId="3984749398" sldId="435"/>
            <ac:spMk id="736" creationId="{B93D11C9-A676-ED31-0A87-EEBC8C8EFF73}"/>
          </ac:spMkLst>
        </pc:spChg>
        <pc:spChg chg="del">
          <ac:chgData name="Kenzo Wang" userId="d4aaf77d-beb9-4950-b2c6-91ca3c646320" providerId="ADAL" clId="{EA999FC7-C83E-52EE-AA25-67B23E79D597}" dt="2026-09-07T14:12:31.612" v="6120" actId="478"/>
          <ac:spMkLst>
            <pc:docMk/>
            <pc:sldMk cId="3984749398" sldId="435"/>
            <ac:spMk id="737" creationId="{990B76E7-4213-5D05-4989-F62ACEAE3960}"/>
          </ac:spMkLst>
        </pc:spChg>
        <pc:spChg chg="del">
          <ac:chgData name="Kenzo Wang" userId="d4aaf77d-beb9-4950-b2c6-91ca3c646320" providerId="ADAL" clId="{EA999FC7-C83E-52EE-AA25-67B23E79D597}" dt="2026-09-07T14:12:31.612" v="6120" actId="478"/>
          <ac:spMkLst>
            <pc:docMk/>
            <pc:sldMk cId="3984749398" sldId="435"/>
            <ac:spMk id="741" creationId="{BA170585-90B7-D75E-2E78-0556BB66FE11}"/>
          </ac:spMkLst>
        </pc:spChg>
        <pc:spChg chg="del">
          <ac:chgData name="Kenzo Wang" userId="d4aaf77d-beb9-4950-b2c6-91ca3c646320" providerId="ADAL" clId="{EA999FC7-C83E-52EE-AA25-67B23E79D597}" dt="2026-09-07T14:12:31.612" v="6120" actId="478"/>
          <ac:spMkLst>
            <pc:docMk/>
            <pc:sldMk cId="3984749398" sldId="435"/>
            <ac:spMk id="745" creationId="{038326EA-E001-9A43-D621-7E1F2AE6448A}"/>
          </ac:spMkLst>
        </pc:spChg>
        <pc:spChg chg="del">
          <ac:chgData name="Kenzo Wang" userId="d4aaf77d-beb9-4950-b2c6-91ca3c646320" providerId="ADAL" clId="{EA999FC7-C83E-52EE-AA25-67B23E79D597}" dt="2026-09-07T14:12:31.612" v="6120" actId="478"/>
          <ac:spMkLst>
            <pc:docMk/>
            <pc:sldMk cId="3984749398" sldId="435"/>
            <ac:spMk id="746" creationId="{3384A2AA-4A28-A2B6-6AC7-098159682A61}"/>
          </ac:spMkLst>
        </pc:spChg>
        <pc:spChg chg="del">
          <ac:chgData name="Kenzo Wang" userId="d4aaf77d-beb9-4950-b2c6-91ca3c646320" providerId="ADAL" clId="{EA999FC7-C83E-52EE-AA25-67B23E79D597}" dt="2026-09-07T14:12:31.612" v="6120" actId="478"/>
          <ac:spMkLst>
            <pc:docMk/>
            <pc:sldMk cId="3984749398" sldId="435"/>
            <ac:spMk id="747" creationId="{A5B2475F-A5A3-9D51-1B80-6BE30399B40C}"/>
          </ac:spMkLst>
        </pc:spChg>
        <pc:spChg chg="del">
          <ac:chgData name="Kenzo Wang" userId="d4aaf77d-beb9-4950-b2c6-91ca3c646320" providerId="ADAL" clId="{EA999FC7-C83E-52EE-AA25-67B23E79D597}" dt="2026-09-07T14:12:31.612" v="6120" actId="478"/>
          <ac:spMkLst>
            <pc:docMk/>
            <pc:sldMk cId="3984749398" sldId="435"/>
            <ac:spMk id="753" creationId="{0538CF87-5A81-7D5A-57A7-887F0B761F9F}"/>
          </ac:spMkLst>
        </pc:spChg>
        <pc:spChg chg="del">
          <ac:chgData name="Kenzo Wang" userId="d4aaf77d-beb9-4950-b2c6-91ca3c646320" providerId="ADAL" clId="{EA999FC7-C83E-52EE-AA25-67B23E79D597}" dt="2026-09-07T14:12:31.612" v="6120" actId="478"/>
          <ac:spMkLst>
            <pc:docMk/>
            <pc:sldMk cId="3984749398" sldId="435"/>
            <ac:spMk id="754" creationId="{0D7A48E3-2D21-5286-B798-29A51CBFA2DB}"/>
          </ac:spMkLst>
        </pc:spChg>
        <pc:spChg chg="del">
          <ac:chgData name="Kenzo Wang" userId="d4aaf77d-beb9-4950-b2c6-91ca3c646320" providerId="ADAL" clId="{EA999FC7-C83E-52EE-AA25-67B23E79D597}" dt="2026-09-07T14:12:31.612" v="6120" actId="478"/>
          <ac:spMkLst>
            <pc:docMk/>
            <pc:sldMk cId="3984749398" sldId="435"/>
            <ac:spMk id="759" creationId="{1A5548F7-5B0E-50D7-20ED-B43694C85DF2}"/>
          </ac:spMkLst>
        </pc:spChg>
        <pc:spChg chg="del">
          <ac:chgData name="Kenzo Wang" userId="d4aaf77d-beb9-4950-b2c6-91ca3c646320" providerId="ADAL" clId="{EA999FC7-C83E-52EE-AA25-67B23E79D597}" dt="2026-09-07T14:12:35.334" v="6121" actId="478"/>
          <ac:spMkLst>
            <pc:docMk/>
            <pc:sldMk cId="3984749398" sldId="435"/>
            <ac:spMk id="760" creationId="{AF79DBC2-E6F6-5843-88F9-59B1E2EEEEFC}"/>
          </ac:spMkLst>
        </pc:spChg>
        <pc:grpChg chg="del">
          <ac:chgData name="Kenzo Wang" userId="d4aaf77d-beb9-4950-b2c6-91ca3c646320" providerId="ADAL" clId="{EA999FC7-C83E-52EE-AA25-67B23E79D597}" dt="2026-09-07T14:12:54.036" v="6123" actId="478"/>
          <ac:grpSpMkLst>
            <pc:docMk/>
            <pc:sldMk cId="3984749398" sldId="435"/>
            <ac:grpSpMk id="485" creationId="{C3023AB9-2927-2035-FF30-F047DCB0E745}"/>
          </ac:grpSpMkLst>
        </pc:grpChg>
        <pc:grpChg chg="del">
          <ac:chgData name="Kenzo Wang" userId="d4aaf77d-beb9-4950-b2c6-91ca3c646320" providerId="ADAL" clId="{EA999FC7-C83E-52EE-AA25-67B23E79D597}" dt="2026-09-07T14:12:54.036" v="6123" actId="478"/>
          <ac:grpSpMkLst>
            <pc:docMk/>
            <pc:sldMk cId="3984749398" sldId="435"/>
            <ac:grpSpMk id="488" creationId="{9B9D13BD-3A75-D8C8-37D0-2D612BC72C19}"/>
          </ac:grpSpMkLst>
        </pc:grpChg>
        <pc:grpChg chg="del">
          <ac:chgData name="Kenzo Wang" userId="d4aaf77d-beb9-4950-b2c6-91ca3c646320" providerId="ADAL" clId="{EA999FC7-C83E-52EE-AA25-67B23E79D597}" dt="2026-09-07T14:12:54.036" v="6123" actId="478"/>
          <ac:grpSpMkLst>
            <pc:docMk/>
            <pc:sldMk cId="3984749398" sldId="435"/>
            <ac:grpSpMk id="491" creationId="{10C2F7D9-D80C-DA6A-E90C-989CCE968BB2}"/>
          </ac:grpSpMkLst>
        </pc:grpChg>
        <pc:grpChg chg="del">
          <ac:chgData name="Kenzo Wang" userId="d4aaf77d-beb9-4950-b2c6-91ca3c646320" providerId="ADAL" clId="{EA999FC7-C83E-52EE-AA25-67B23E79D597}" dt="2026-09-07T14:12:54.036" v="6123" actId="478"/>
          <ac:grpSpMkLst>
            <pc:docMk/>
            <pc:sldMk cId="3984749398" sldId="435"/>
            <ac:grpSpMk id="494" creationId="{D3E36109-7306-5B4B-F000-2439DE1AD883}"/>
          </ac:grpSpMkLst>
        </pc:grpChg>
      </pc:sldChg>
      <pc:sldMasterChg chg="addSldLayout modSldLayout sldLayoutOrd">
        <pc:chgData name="Kenzo Wang" userId="d4aaf77d-beb9-4950-b2c6-91ca3c646320" providerId="ADAL" clId="{EA999FC7-C83E-52EE-AA25-67B23E79D597}" dt="2026-08-26T03:24:22.018" v="529" actId="478"/>
        <pc:sldMasterMkLst>
          <pc:docMk/>
          <pc:sldMasterMk cId="0" sldId="2147483648"/>
        </pc:sldMasterMkLst>
        <pc:sldLayoutChg chg="addSp delSp modSp mod ord">
          <pc:chgData name="Kenzo Wang" userId="d4aaf77d-beb9-4950-b2c6-91ca3c646320" providerId="ADAL" clId="{EA999FC7-C83E-52EE-AA25-67B23E79D597}" dt="2026-08-25T12:38:15.078" v="490" actId="2711"/>
          <pc:sldLayoutMkLst>
            <pc:docMk/>
            <pc:sldMasterMk cId="0" sldId="2147483648"/>
            <pc:sldLayoutMk cId="2487127867" sldId="2147483666"/>
          </pc:sldLayoutMkLst>
          <pc:spChg chg="add mod">
            <ac:chgData name="Kenzo Wang" userId="d4aaf77d-beb9-4950-b2c6-91ca3c646320" providerId="ADAL" clId="{EA999FC7-C83E-52EE-AA25-67B23E79D597}" dt="2026-08-25T12:34:49.756" v="488" actId="20577"/>
            <ac:spMkLst>
              <pc:docMk/>
              <pc:sldMasterMk cId="0" sldId="2147483648"/>
              <pc:sldLayoutMk cId="2487127867" sldId="2147483666"/>
              <ac:spMk id="10" creationId="{DE7F041E-0415-CF25-78AA-1E491DD5BA13}"/>
            </ac:spMkLst>
          </pc:spChg>
          <pc:spChg chg="mod topLvl">
            <ac:chgData name="Kenzo Wang" userId="d4aaf77d-beb9-4950-b2c6-91ca3c646320" providerId="ADAL" clId="{EA999FC7-C83E-52EE-AA25-67B23E79D597}" dt="2026-08-25T12:32:56.032" v="457" actId="14100"/>
            <ac:spMkLst>
              <pc:docMk/>
              <pc:sldMasterMk cId="0" sldId="2147483648"/>
              <pc:sldLayoutMk cId="2487127867" sldId="2147483666"/>
              <ac:spMk id="24" creationId="{A9A4E098-6DDC-9E78-428D-EE32284DBD88}"/>
            </ac:spMkLst>
          </pc:spChg>
          <pc:spChg chg="add mod">
            <ac:chgData name="Kenzo Wang" userId="d4aaf77d-beb9-4950-b2c6-91ca3c646320" providerId="ADAL" clId="{EA999FC7-C83E-52EE-AA25-67B23E79D597}" dt="2026-08-13T15:41:18.991" v="135" actId="1076"/>
            <ac:spMkLst>
              <pc:docMk/>
              <pc:sldMasterMk cId="0" sldId="2147483648"/>
              <pc:sldLayoutMk cId="2487127867" sldId="2147483666"/>
              <ac:spMk id="26" creationId="{4413A1FE-885C-5260-8203-1CEB4AB72518}"/>
            </ac:spMkLst>
          </pc:spChg>
          <pc:spChg chg="add mod">
            <ac:chgData name="Kenzo Wang" userId="d4aaf77d-beb9-4950-b2c6-91ca3c646320" providerId="ADAL" clId="{EA999FC7-C83E-52EE-AA25-67B23E79D597}" dt="2026-08-25T12:27:18.653" v="409"/>
            <ac:spMkLst>
              <pc:docMk/>
              <pc:sldMasterMk cId="0" sldId="2147483648"/>
              <pc:sldLayoutMk cId="2487127867" sldId="2147483666"/>
              <ac:spMk id="37" creationId="{8476CFB0-D04D-994D-2DB9-AD665DB4B525}"/>
            </ac:spMkLst>
          </pc:spChg>
          <pc:spChg chg="add mod">
            <ac:chgData name="Kenzo Wang" userId="d4aaf77d-beb9-4950-b2c6-91ca3c646320" providerId="ADAL" clId="{EA999FC7-C83E-52EE-AA25-67B23E79D597}" dt="2026-08-13T15:42:30.471" v="181" actId="20577"/>
            <ac:spMkLst>
              <pc:docMk/>
              <pc:sldMasterMk cId="0" sldId="2147483648"/>
              <pc:sldLayoutMk cId="2487127867" sldId="2147483666"/>
              <ac:spMk id="38" creationId="{9D45105F-F478-4C8A-42C9-8D50F1322054}"/>
            </ac:spMkLst>
          </pc:spChg>
          <pc:spChg chg="add mod">
            <ac:chgData name="Kenzo Wang" userId="d4aaf77d-beb9-4950-b2c6-91ca3c646320" providerId="ADAL" clId="{EA999FC7-C83E-52EE-AA25-67B23E79D597}" dt="2026-08-13T15:43:26.021" v="214" actId="1076"/>
            <ac:spMkLst>
              <pc:docMk/>
              <pc:sldMasterMk cId="0" sldId="2147483648"/>
              <pc:sldLayoutMk cId="2487127867" sldId="2147483666"/>
              <ac:spMk id="39" creationId="{252D35C4-CC93-2BA1-021D-E65DE1814269}"/>
            </ac:spMkLst>
          </pc:spChg>
          <pc:spChg chg="add mod">
            <ac:chgData name="Kenzo Wang" userId="d4aaf77d-beb9-4950-b2c6-91ca3c646320" providerId="ADAL" clId="{EA999FC7-C83E-52EE-AA25-67B23E79D597}" dt="2026-08-13T15:44:25.471" v="223" actId="1076"/>
            <ac:spMkLst>
              <pc:docMk/>
              <pc:sldMasterMk cId="0" sldId="2147483648"/>
              <pc:sldLayoutMk cId="2487127867" sldId="2147483666"/>
              <ac:spMk id="40" creationId="{17CCB043-C5D6-B826-3839-0263C551B0B3}"/>
            </ac:spMkLst>
          </pc:spChg>
          <pc:spChg chg="add mod">
            <ac:chgData name="Kenzo Wang" userId="d4aaf77d-beb9-4950-b2c6-91ca3c646320" providerId="ADAL" clId="{EA999FC7-C83E-52EE-AA25-67B23E79D597}" dt="2026-08-13T15:46:25" v="235"/>
            <ac:spMkLst>
              <pc:docMk/>
              <pc:sldMasterMk cId="0" sldId="2147483648"/>
              <pc:sldLayoutMk cId="2487127867" sldId="2147483666"/>
              <ac:spMk id="41" creationId="{8319D12E-4980-FE92-5A72-237F9DC5B4E6}"/>
            </ac:spMkLst>
          </pc:spChg>
          <pc:spChg chg="add mod">
            <ac:chgData name="Kenzo Wang" userId="d4aaf77d-beb9-4950-b2c6-91ca3c646320" providerId="ADAL" clId="{EA999FC7-C83E-52EE-AA25-67B23E79D597}" dt="2026-08-13T15:46:21.935" v="234"/>
            <ac:spMkLst>
              <pc:docMk/>
              <pc:sldMasterMk cId="0" sldId="2147483648"/>
              <pc:sldLayoutMk cId="2487127867" sldId="2147483666"/>
              <ac:spMk id="42" creationId="{241EFFC5-F73D-1547-BDF7-E1953A2E9793}"/>
            </ac:spMkLst>
          </pc:spChg>
          <pc:spChg chg="add mod">
            <ac:chgData name="Kenzo Wang" userId="d4aaf77d-beb9-4950-b2c6-91ca3c646320" providerId="ADAL" clId="{EA999FC7-C83E-52EE-AA25-67B23E79D597}" dt="2026-08-13T15:46:18.336" v="233"/>
            <ac:spMkLst>
              <pc:docMk/>
              <pc:sldMasterMk cId="0" sldId="2147483648"/>
              <pc:sldLayoutMk cId="2487127867" sldId="2147483666"/>
              <ac:spMk id="43" creationId="{AB6FA2DB-BF2E-98D4-F15E-F35197F9CAD9}"/>
            </ac:spMkLst>
          </pc:spChg>
          <pc:spChg chg="add mod">
            <ac:chgData name="Kenzo Wang" userId="d4aaf77d-beb9-4950-b2c6-91ca3c646320" providerId="ADAL" clId="{EA999FC7-C83E-52EE-AA25-67B23E79D597}" dt="2026-08-13T15:43:21.305" v="213"/>
            <ac:spMkLst>
              <pc:docMk/>
              <pc:sldMasterMk cId="0" sldId="2147483648"/>
              <pc:sldLayoutMk cId="2487127867" sldId="2147483666"/>
              <ac:spMk id="44" creationId="{297C03E6-9B9E-21A0-CF7A-7166C21852B5}"/>
            </ac:spMkLst>
          </pc:spChg>
          <pc:spChg chg="add mod">
            <ac:chgData name="Kenzo Wang" userId="d4aaf77d-beb9-4950-b2c6-91ca3c646320" providerId="ADAL" clId="{EA999FC7-C83E-52EE-AA25-67B23E79D597}" dt="2026-08-25T12:38:15.078" v="490" actId="2711"/>
            <ac:spMkLst>
              <pc:docMk/>
              <pc:sldMasterMk cId="0" sldId="2147483648"/>
              <pc:sldLayoutMk cId="2487127867" sldId="2147483666"/>
              <ac:spMk id="45" creationId="{E26E3841-1033-1ED0-672E-57F8F7DEAF57}"/>
            </ac:spMkLst>
          </pc:spChg>
          <pc:picChg chg="add mod">
            <ac:chgData name="Kenzo Wang" userId="d4aaf77d-beb9-4950-b2c6-91ca3c646320" providerId="ADAL" clId="{EA999FC7-C83E-52EE-AA25-67B23E79D597}" dt="2026-08-25T12:19:57.837" v="379" actId="167"/>
            <ac:picMkLst>
              <pc:docMk/>
              <pc:sldMasterMk cId="0" sldId="2147483648"/>
              <pc:sldLayoutMk cId="2487127867" sldId="2147483666"/>
              <ac:picMk id="7" creationId="{D6E4A570-8B4A-0861-8CA2-913A57D57925}"/>
            </ac:picMkLst>
          </pc:picChg>
          <pc:picChg chg="add del mod">
            <ac:chgData name="Kenzo Wang" userId="d4aaf77d-beb9-4950-b2c6-91ca3c646320" providerId="ADAL" clId="{EA999FC7-C83E-52EE-AA25-67B23E79D597}" dt="2026-08-25T12:32:52.709" v="456" actId="14100"/>
            <ac:picMkLst>
              <pc:docMk/>
              <pc:sldMasterMk cId="0" sldId="2147483648"/>
              <pc:sldLayoutMk cId="2487127867" sldId="2147483666"/>
              <ac:picMk id="9" creationId="{F8552F9F-3551-4247-B546-8D8C16110A6F}"/>
            </ac:picMkLst>
          </pc:picChg>
          <pc:picChg chg="add mod">
            <ac:chgData name="Kenzo Wang" userId="d4aaf77d-beb9-4950-b2c6-91ca3c646320" providerId="ADAL" clId="{EA999FC7-C83E-52EE-AA25-67B23E79D597}" dt="2026-08-13T15:49:22.898" v="254" actId="14100"/>
            <ac:picMkLst>
              <pc:docMk/>
              <pc:sldMasterMk cId="0" sldId="2147483648"/>
              <pc:sldLayoutMk cId="2487127867" sldId="2147483666"/>
              <ac:picMk id="47" creationId="{887DC9A9-0154-46C3-B803-484AAD0AD5A8}"/>
            </ac:picMkLst>
          </pc:picChg>
        </pc:sldLayoutChg>
        <pc:sldLayoutChg chg="addSp delSp add mod modTransition">
          <pc:chgData name="Kenzo Wang" userId="d4aaf77d-beb9-4950-b2c6-91ca3c646320" providerId="ADAL" clId="{EA999FC7-C83E-52EE-AA25-67B23E79D597}" dt="2026-08-26T03:24:22.018" v="529" actId="478"/>
          <pc:sldLayoutMkLst>
            <pc:docMk/>
            <pc:sldMasterMk cId="0" sldId="2147483648"/>
            <pc:sldLayoutMk cId="949820011" sldId="2147483674"/>
          </pc:sldLayoutMkLst>
          <pc:spChg chg="add del">
            <ac:chgData name="Kenzo Wang" userId="d4aaf77d-beb9-4950-b2c6-91ca3c646320" providerId="ADAL" clId="{EA999FC7-C83E-52EE-AA25-67B23E79D597}" dt="2026-08-26T03:24:09.018" v="518" actId="478"/>
            <ac:spMkLst>
              <pc:docMk/>
              <pc:sldMasterMk cId="0" sldId="2147483648"/>
              <pc:sldLayoutMk cId="949820011" sldId="2147483674"/>
              <ac:spMk id="5" creationId="{1AFF81DC-888D-24E3-3201-862A53BFD551}"/>
            </ac:spMkLst>
          </pc:spChg>
          <pc:grpChg chg="add del">
            <ac:chgData name="Kenzo Wang" userId="d4aaf77d-beb9-4950-b2c6-91ca3c646320" providerId="ADAL" clId="{EA999FC7-C83E-52EE-AA25-67B23E79D597}" dt="2026-08-26T03:24:09.018" v="518" actId="478"/>
            <ac:grpSpMkLst>
              <pc:docMk/>
              <pc:sldMasterMk cId="0" sldId="2147483648"/>
              <pc:sldLayoutMk cId="949820011" sldId="2147483674"/>
              <ac:grpSpMk id="50" creationId="{4B3E6AE9-157B-39CB-2C58-042635D92084}"/>
            </ac:grpSpMkLst>
          </pc:grpChg>
        </pc:sldLayoutChg>
      </pc:sldMasterChg>
    </pc:docChg>
  </pc:docChgLst>
  <pc:docChgLst>
    <pc:chgData name="Song-Lin Tan" userId="cea6b5dc-6d44-4eaf-be72-d853eb5b027f" providerId="ADAL" clId="{D8439D9F-517E-561C-BDBB-37D939FB2CDF}"/>
    <pc:docChg chg="undo custSel addSld delSld modSld sldOrd modSection">
      <pc:chgData name="Song-Lin Tan" userId="cea6b5dc-6d44-4eaf-be72-d853eb5b027f" providerId="ADAL" clId="{D8439D9F-517E-561C-BDBB-37D939FB2CDF}" dt="2026-09-07T13:04:24.327" v="31003"/>
      <pc:docMkLst>
        <pc:docMk/>
      </pc:docMkLst>
      <pc:sldChg chg="addSp delSp modSp mod">
        <pc:chgData name="Song-Lin Tan" userId="cea6b5dc-6d44-4eaf-be72-d853eb5b027f" providerId="ADAL" clId="{D8439D9F-517E-561C-BDBB-37D939FB2CDF}" dt="2026-08-27T09:05:32.436" v="13739" actId="2711"/>
        <pc:sldMkLst>
          <pc:docMk/>
          <pc:sldMk cId="0" sldId="266"/>
        </pc:sldMkLst>
        <pc:spChg chg="mod topLvl">
          <ac:chgData name="Song-Lin Tan" userId="cea6b5dc-6d44-4eaf-be72-d853eb5b027f" providerId="ADAL" clId="{D8439D9F-517E-561C-BDBB-37D939FB2CDF}" dt="2026-08-27T09:04:02.823" v="13737" actId="14100"/>
          <ac:spMkLst>
            <pc:docMk/>
            <pc:sldMk cId="0" sldId="266"/>
            <ac:spMk id="5" creationId="{00000000-0000-0000-0000-000000000000}"/>
          </ac:spMkLst>
        </pc:spChg>
        <pc:spChg chg="mod">
          <ac:chgData name="Song-Lin Tan" userId="cea6b5dc-6d44-4eaf-be72-d853eb5b027f" providerId="ADAL" clId="{D8439D9F-517E-561C-BDBB-37D939FB2CDF}" dt="2026-08-27T09:05:32.436" v="13739" actId="2711"/>
          <ac:spMkLst>
            <pc:docMk/>
            <pc:sldMk cId="0" sldId="266"/>
            <ac:spMk id="6" creationId="{00000000-0000-0000-0000-000000000000}"/>
          </ac:spMkLst>
        </pc:spChg>
        <pc:picChg chg="add mod modCrop">
          <ac:chgData name="Song-Lin Tan" userId="cea6b5dc-6d44-4eaf-be72-d853eb5b027f" providerId="ADAL" clId="{D8439D9F-517E-561C-BDBB-37D939FB2CDF}" dt="2026-08-27T09:05:23.292" v="13738" actId="732"/>
          <ac:picMkLst>
            <pc:docMk/>
            <pc:sldMk cId="0" sldId="266"/>
            <ac:picMk id="8" creationId="{D1B57F0C-D605-FB9D-9732-AA5363C67ACD}"/>
          </ac:picMkLst>
        </pc:picChg>
      </pc:sldChg>
      <pc:sldChg chg="addSp delSp modSp mod">
        <pc:chgData name="Song-Lin Tan" userId="cea6b5dc-6d44-4eaf-be72-d853eb5b027f" providerId="ADAL" clId="{D8439D9F-517E-561C-BDBB-37D939FB2CDF}" dt="2026-08-27T13:54:14.224" v="21492" actId="20577"/>
        <pc:sldMkLst>
          <pc:docMk/>
          <pc:sldMk cId="0" sldId="267"/>
        </pc:sldMkLst>
        <pc:spChg chg="add del mod">
          <ac:chgData name="Song-Lin Tan" userId="cea6b5dc-6d44-4eaf-be72-d853eb5b027f" providerId="ADAL" clId="{D8439D9F-517E-561C-BDBB-37D939FB2CDF}" dt="2026-08-27T13:34:20.742" v="20597" actId="47"/>
          <ac:spMkLst>
            <pc:docMk/>
            <pc:sldMk cId="0" sldId="267"/>
            <ac:spMk id="3" creationId="{86A1F3DD-8598-34B8-C3B1-017CE20FEA51}"/>
          </ac:spMkLst>
        </pc:spChg>
        <pc:spChg chg="mod">
          <ac:chgData name="Song-Lin Tan" userId="cea6b5dc-6d44-4eaf-be72-d853eb5b027f" providerId="ADAL" clId="{D8439D9F-517E-561C-BDBB-37D939FB2CDF}" dt="2026-08-27T09:02:45.082" v="13717" actId="1076"/>
          <ac:spMkLst>
            <pc:docMk/>
            <pc:sldMk cId="0" sldId="267"/>
            <ac:spMk id="8" creationId="{00000000-0000-0000-0000-000000000000}"/>
          </ac:spMkLst>
        </pc:spChg>
        <pc:spChg chg="mod">
          <ac:chgData name="Song-Lin Tan" userId="cea6b5dc-6d44-4eaf-be72-d853eb5b027f" providerId="ADAL" clId="{D8439D9F-517E-561C-BDBB-37D939FB2CDF}" dt="2026-08-27T09:08:47.294" v="13766" actId="1076"/>
          <ac:spMkLst>
            <pc:docMk/>
            <pc:sldMk cId="0" sldId="267"/>
            <ac:spMk id="19" creationId="{00000000-0000-0000-0000-000000000000}"/>
          </ac:spMkLst>
        </pc:spChg>
        <pc:picChg chg="add mod modCrop">
          <ac:chgData name="Song-Lin Tan" userId="cea6b5dc-6d44-4eaf-be72-d853eb5b027f" providerId="ADAL" clId="{D8439D9F-517E-561C-BDBB-37D939FB2CDF}" dt="2026-08-27T09:09:55.378" v="13775" actId="732"/>
          <ac:picMkLst>
            <pc:docMk/>
            <pc:sldMk cId="0" sldId="267"/>
            <ac:picMk id="30" creationId="{B8DDDB11-2104-45AB-9A49-FF00A3D8FEE1}"/>
          </ac:picMkLst>
        </pc:picChg>
      </pc:sldChg>
      <pc:sldChg chg="addSp delSp modSp mod">
        <pc:chgData name="Song-Lin Tan" userId="cea6b5dc-6d44-4eaf-be72-d853eb5b027f" providerId="ADAL" clId="{D8439D9F-517E-561C-BDBB-37D939FB2CDF}" dt="2026-08-27T13:09:11.143" v="19518" actId="14100"/>
        <pc:sldMkLst>
          <pc:docMk/>
          <pc:sldMk cId="2721829302" sldId="313"/>
        </pc:sldMkLst>
        <pc:picChg chg="mod">
          <ac:chgData name="Song-Lin Tan" userId="cea6b5dc-6d44-4eaf-be72-d853eb5b027f" providerId="ADAL" clId="{D8439D9F-517E-561C-BDBB-37D939FB2CDF}" dt="2026-08-27T13:09:11.143" v="19518" actId="14100"/>
          <ac:picMkLst>
            <pc:docMk/>
            <pc:sldMk cId="2721829302" sldId="313"/>
            <ac:picMk id="2" creationId="{42EE10DB-3D61-44D2-6C55-B554C59E65F1}"/>
          </ac:picMkLst>
        </pc:picChg>
      </pc:sldChg>
      <pc:sldChg chg="mod modShow">
        <pc:chgData name="Song-Lin Tan" userId="cea6b5dc-6d44-4eaf-be72-d853eb5b027f" providerId="ADAL" clId="{D8439D9F-517E-561C-BDBB-37D939FB2CDF}" dt="2026-09-06T15:38:37.417" v="22539" actId="34476"/>
        <pc:sldMkLst>
          <pc:docMk/>
          <pc:sldMk cId="1945785965" sldId="320"/>
        </pc:sldMkLst>
      </pc:sldChg>
      <pc:sldChg chg="addSp delSp modSp new mod modShow modNotesTx">
        <pc:chgData name="Song-Lin Tan" userId="cea6b5dc-6d44-4eaf-be72-d853eb5b027f" providerId="ADAL" clId="{D8439D9F-517E-561C-BDBB-37D939FB2CDF}" dt="2026-09-06T18:52:40.259" v="22940" actId="1076"/>
        <pc:sldMkLst>
          <pc:docMk/>
          <pc:sldMk cId="3521760210" sldId="321"/>
        </pc:sldMkLst>
        <pc:spChg chg="add del mod">
          <ac:chgData name="Song-Lin Tan" userId="cea6b5dc-6d44-4eaf-be72-d853eb5b027f" providerId="ADAL" clId="{D8439D9F-517E-561C-BDBB-37D939FB2CDF}" dt="2026-09-06T15:38:09.573" v="22538" actId="478"/>
          <ac:spMkLst>
            <pc:docMk/>
            <pc:sldMk cId="3521760210" sldId="321"/>
            <ac:spMk id="9" creationId="{AB635948-A76C-6074-C5BA-BF3DA98F049B}"/>
          </ac:spMkLst>
        </pc:spChg>
        <pc:spChg chg="add del mod">
          <ac:chgData name="Song-Lin Tan" userId="cea6b5dc-6d44-4eaf-be72-d853eb5b027f" providerId="ADAL" clId="{D8439D9F-517E-561C-BDBB-37D939FB2CDF}" dt="2026-09-06T18:52:01.566" v="22934" actId="21"/>
          <ac:spMkLst>
            <pc:docMk/>
            <pc:sldMk cId="3521760210" sldId="321"/>
            <ac:spMk id="29" creationId="{01F785D4-F537-F08E-6EEA-C59980C8EABA}"/>
          </ac:spMkLst>
        </pc:spChg>
        <pc:spChg chg="add del mod">
          <ac:chgData name="Song-Lin Tan" userId="cea6b5dc-6d44-4eaf-be72-d853eb5b027f" providerId="ADAL" clId="{D8439D9F-517E-561C-BDBB-37D939FB2CDF}" dt="2026-09-06T18:52:01.566" v="22934" actId="21"/>
          <ac:spMkLst>
            <pc:docMk/>
            <pc:sldMk cId="3521760210" sldId="321"/>
            <ac:spMk id="38" creationId="{BA45EDCA-C3B1-6743-EA60-8B5A43247503}"/>
          </ac:spMkLst>
        </pc:spChg>
        <pc:spChg chg="add del mod">
          <ac:chgData name="Song-Lin Tan" userId="cea6b5dc-6d44-4eaf-be72-d853eb5b027f" providerId="ADAL" clId="{D8439D9F-517E-561C-BDBB-37D939FB2CDF}" dt="2026-09-06T18:52:01.566" v="22934" actId="21"/>
          <ac:spMkLst>
            <pc:docMk/>
            <pc:sldMk cId="3521760210" sldId="321"/>
            <ac:spMk id="43" creationId="{5EE2999A-2C43-C449-B099-9C323490B4D3}"/>
          </ac:spMkLst>
        </pc:spChg>
        <pc:spChg chg="add del mod">
          <ac:chgData name="Song-Lin Tan" userId="cea6b5dc-6d44-4eaf-be72-d853eb5b027f" providerId="ADAL" clId="{D8439D9F-517E-561C-BDBB-37D939FB2CDF}" dt="2026-09-06T18:52:01.566" v="22934" actId="21"/>
          <ac:spMkLst>
            <pc:docMk/>
            <pc:sldMk cId="3521760210" sldId="321"/>
            <ac:spMk id="44" creationId="{220BB938-3DF4-EFF6-959A-F69C66C8875E}"/>
          </ac:spMkLst>
        </pc:spChg>
        <pc:spChg chg="add del mod">
          <ac:chgData name="Song-Lin Tan" userId="cea6b5dc-6d44-4eaf-be72-d853eb5b027f" providerId="ADAL" clId="{D8439D9F-517E-561C-BDBB-37D939FB2CDF}" dt="2026-09-06T17:54:12.045" v="22881" actId="22"/>
          <ac:spMkLst>
            <pc:docMk/>
            <pc:sldMk cId="3521760210" sldId="321"/>
            <ac:spMk id="46" creationId="{4D132CE7-134C-F03E-C604-D25D9C49F0BF}"/>
          </ac:spMkLst>
        </pc:spChg>
        <pc:spChg chg="add del mod">
          <ac:chgData name="Song-Lin Tan" userId="cea6b5dc-6d44-4eaf-be72-d853eb5b027f" providerId="ADAL" clId="{D8439D9F-517E-561C-BDBB-37D939FB2CDF}" dt="2026-09-06T18:52:01.566" v="22934" actId="21"/>
          <ac:spMkLst>
            <pc:docMk/>
            <pc:sldMk cId="3521760210" sldId="321"/>
            <ac:spMk id="47" creationId="{DF25F759-44B2-E681-83F4-99B0C02D7B93}"/>
          </ac:spMkLst>
        </pc:spChg>
        <pc:spChg chg="add del mod">
          <ac:chgData name="Song-Lin Tan" userId="cea6b5dc-6d44-4eaf-be72-d853eb5b027f" providerId="ADAL" clId="{D8439D9F-517E-561C-BDBB-37D939FB2CDF}" dt="2026-09-06T18:52:01.566" v="22934" actId="21"/>
          <ac:spMkLst>
            <pc:docMk/>
            <pc:sldMk cId="3521760210" sldId="321"/>
            <ac:spMk id="48" creationId="{232463C0-22ED-2764-307A-7F82CDF5851C}"/>
          </ac:spMkLst>
        </pc:spChg>
        <pc:spChg chg="add del mod">
          <ac:chgData name="Song-Lin Tan" userId="cea6b5dc-6d44-4eaf-be72-d853eb5b027f" providerId="ADAL" clId="{D8439D9F-517E-561C-BDBB-37D939FB2CDF}" dt="2026-09-06T18:52:01.566" v="22934" actId="21"/>
          <ac:spMkLst>
            <pc:docMk/>
            <pc:sldMk cId="3521760210" sldId="321"/>
            <ac:spMk id="49" creationId="{E5FA7FF5-E936-873E-625E-6FEB34724FFE}"/>
          </ac:spMkLst>
        </pc:spChg>
        <pc:spChg chg="add del mod">
          <ac:chgData name="Song-Lin Tan" userId="cea6b5dc-6d44-4eaf-be72-d853eb5b027f" providerId="ADAL" clId="{D8439D9F-517E-561C-BDBB-37D939FB2CDF}" dt="2026-09-06T18:52:01.566" v="22934" actId="21"/>
          <ac:spMkLst>
            <pc:docMk/>
            <pc:sldMk cId="3521760210" sldId="321"/>
            <ac:spMk id="50" creationId="{29BEFA34-C365-38AB-F545-442ACCE936A7}"/>
          </ac:spMkLst>
        </pc:spChg>
        <pc:graphicFrameChg chg="add del mod">
          <ac:chgData name="Song-Lin Tan" userId="cea6b5dc-6d44-4eaf-be72-d853eb5b027f" providerId="ADAL" clId="{D8439D9F-517E-561C-BDBB-37D939FB2CDF}" dt="2026-09-06T18:52:40.259" v="22940" actId="1076"/>
          <ac:graphicFrameMkLst>
            <pc:docMk/>
            <pc:sldMk cId="3521760210" sldId="321"/>
            <ac:graphicFrameMk id="79" creationId="{C8861D06-D71B-05AF-B036-1A7CD2144AEF}"/>
          </ac:graphicFrameMkLst>
        </pc:graphicFrameChg>
      </pc:sldChg>
      <pc:sldChg chg="addSp delSp modSp new mod ord">
        <pc:chgData name="Song-Lin Tan" userId="cea6b5dc-6d44-4eaf-be72-d853eb5b027f" providerId="ADAL" clId="{D8439D9F-517E-561C-BDBB-37D939FB2CDF}" dt="2026-08-27T09:26:24.917" v="14117" actId="20578"/>
        <pc:sldMkLst>
          <pc:docMk/>
          <pc:sldMk cId="3341430843" sldId="322"/>
        </pc:sldMkLst>
      </pc:sldChg>
      <pc:sldChg chg="ord">
        <pc:chgData name="Song-Lin Tan" userId="cea6b5dc-6d44-4eaf-be72-d853eb5b027f" providerId="ADAL" clId="{D8439D9F-517E-561C-BDBB-37D939FB2CDF}" dt="2026-08-27T07:24:11.107" v="12428" actId="20578"/>
        <pc:sldMkLst>
          <pc:docMk/>
          <pc:sldMk cId="2707281887" sldId="331"/>
        </pc:sldMkLst>
      </pc:sldChg>
      <pc:sldChg chg="addSp delSp modSp mod">
        <pc:chgData name="Song-Lin Tan" userId="cea6b5dc-6d44-4eaf-be72-d853eb5b027f" providerId="ADAL" clId="{D8439D9F-517E-561C-BDBB-37D939FB2CDF}" dt="2026-09-06T22:24:06.809" v="23656"/>
        <pc:sldMkLst>
          <pc:docMk/>
          <pc:sldMk cId="2109986518" sldId="335"/>
        </pc:sldMkLst>
        <pc:spChg chg="add del mod">
          <ac:chgData name="Song-Lin Tan" userId="cea6b5dc-6d44-4eaf-be72-d853eb5b027f" providerId="ADAL" clId="{D8439D9F-517E-561C-BDBB-37D939FB2CDF}" dt="2026-09-06T22:24:06.809" v="23656"/>
          <ac:spMkLst>
            <pc:docMk/>
            <pc:sldMk cId="2109986518" sldId="335"/>
            <ac:spMk id="3" creationId="{2619EFA2-0D8B-545B-1627-9992D2390AE6}"/>
          </ac:spMkLst>
        </pc:spChg>
      </pc:sldChg>
      <pc:sldChg chg="addSp modSp new mod">
        <pc:chgData name="Song-Lin Tan" userId="cea6b5dc-6d44-4eaf-be72-d853eb5b027f" providerId="ADAL" clId="{D8439D9F-517E-561C-BDBB-37D939FB2CDF}" dt="2026-08-27T10:51:56.784" v="16410" actId="1076"/>
        <pc:sldMkLst>
          <pc:docMk/>
          <pc:sldMk cId="2120855159" sldId="348"/>
        </pc:sldMkLst>
        <pc:spChg chg="mod">
          <ac:chgData name="Song-Lin Tan" userId="cea6b5dc-6d44-4eaf-be72-d853eb5b027f" providerId="ADAL" clId="{D8439D9F-517E-561C-BDBB-37D939FB2CDF}" dt="2026-08-27T10:49:02.490" v="16369" actId="20577"/>
          <ac:spMkLst>
            <pc:docMk/>
            <pc:sldMk cId="2120855159" sldId="348"/>
            <ac:spMk id="2" creationId="{0AF3FDEB-B38B-3147-9819-32072CE256DA}"/>
          </ac:spMkLst>
        </pc:spChg>
        <pc:spChg chg="add mod">
          <ac:chgData name="Song-Lin Tan" userId="cea6b5dc-6d44-4eaf-be72-d853eb5b027f" providerId="ADAL" clId="{D8439D9F-517E-561C-BDBB-37D939FB2CDF}" dt="2026-08-27T10:51:45.884" v="16409" actId="1076"/>
          <ac:spMkLst>
            <pc:docMk/>
            <pc:sldMk cId="2120855159" sldId="348"/>
            <ac:spMk id="4" creationId="{835666F5-1502-31ED-E505-202218EBE3B6}"/>
          </ac:spMkLst>
        </pc:spChg>
        <pc:picChg chg="add mod">
          <ac:chgData name="Song-Lin Tan" userId="cea6b5dc-6d44-4eaf-be72-d853eb5b027f" providerId="ADAL" clId="{D8439D9F-517E-561C-BDBB-37D939FB2CDF}" dt="2026-08-27T10:51:56.784" v="16410" actId="1076"/>
          <ac:picMkLst>
            <pc:docMk/>
            <pc:sldMk cId="2120855159" sldId="348"/>
            <ac:picMk id="3" creationId="{775CF35F-A887-8BA7-3E42-F1EC9E2DD7CE}"/>
          </ac:picMkLst>
        </pc:picChg>
      </pc:sldChg>
      <pc:sldChg chg="addSp delSp modSp add mod">
        <pc:chgData name="Song-Lin Tan" userId="cea6b5dc-6d44-4eaf-be72-d853eb5b027f" providerId="ADAL" clId="{D8439D9F-517E-561C-BDBB-37D939FB2CDF}" dt="2026-08-27T10:54:06.880" v="16554" actId="1076"/>
        <pc:sldMkLst>
          <pc:docMk/>
          <pc:sldMk cId="3126187518" sldId="349"/>
        </pc:sldMkLst>
        <pc:spChg chg="mod">
          <ac:chgData name="Song-Lin Tan" userId="cea6b5dc-6d44-4eaf-be72-d853eb5b027f" providerId="ADAL" clId="{D8439D9F-517E-561C-BDBB-37D939FB2CDF}" dt="2026-08-27T10:53:55.514" v="16550" actId="20577"/>
          <ac:spMkLst>
            <pc:docMk/>
            <pc:sldMk cId="3126187518" sldId="349"/>
            <ac:spMk id="2" creationId="{A3398931-0792-B06A-FEB6-45D202901EE6}"/>
          </ac:spMkLst>
        </pc:spChg>
        <pc:picChg chg="add mod">
          <ac:chgData name="Song-Lin Tan" userId="cea6b5dc-6d44-4eaf-be72-d853eb5b027f" providerId="ADAL" clId="{D8439D9F-517E-561C-BDBB-37D939FB2CDF}" dt="2026-08-27T10:54:06.880" v="16554" actId="1076"/>
          <ac:picMkLst>
            <pc:docMk/>
            <pc:sldMk cId="3126187518" sldId="349"/>
            <ac:picMk id="5" creationId="{310CE1AE-5ADC-0A60-A906-3FDFD57068E9}"/>
          </ac:picMkLst>
        </pc:picChg>
      </pc:sldChg>
      <pc:sldChg chg="addSp delSp modSp add mod">
        <pc:chgData name="Song-Lin Tan" userId="cea6b5dc-6d44-4eaf-be72-d853eb5b027f" providerId="ADAL" clId="{D8439D9F-517E-561C-BDBB-37D939FB2CDF}" dt="2026-08-27T10:56:04.844" v="16635" actId="1076"/>
        <pc:sldMkLst>
          <pc:docMk/>
          <pc:sldMk cId="3023196211" sldId="351"/>
        </pc:sldMkLst>
        <pc:spChg chg="mod">
          <ac:chgData name="Song-Lin Tan" userId="cea6b5dc-6d44-4eaf-be72-d853eb5b027f" providerId="ADAL" clId="{D8439D9F-517E-561C-BDBB-37D939FB2CDF}" dt="2026-08-27T10:55:23.307" v="16628" actId="20577"/>
          <ac:spMkLst>
            <pc:docMk/>
            <pc:sldMk cId="3023196211" sldId="351"/>
            <ac:spMk id="2" creationId="{FF8E8D48-0FC7-E27F-13E6-AC6BC72C0B55}"/>
          </ac:spMkLst>
        </pc:spChg>
        <pc:picChg chg="add mod">
          <ac:chgData name="Song-Lin Tan" userId="cea6b5dc-6d44-4eaf-be72-d853eb5b027f" providerId="ADAL" clId="{D8439D9F-517E-561C-BDBB-37D939FB2CDF}" dt="2026-08-27T10:56:04.844" v="16635" actId="1076"/>
          <ac:picMkLst>
            <pc:docMk/>
            <pc:sldMk cId="3023196211" sldId="351"/>
            <ac:picMk id="3" creationId="{7BD521CF-1734-1B87-BACB-BC33456D2C80}"/>
          </ac:picMkLst>
        </pc:picChg>
      </pc:sldChg>
      <pc:sldChg chg="addSp delSp modSp add mod">
        <pc:chgData name="Song-Lin Tan" userId="cea6b5dc-6d44-4eaf-be72-d853eb5b027f" providerId="ADAL" clId="{D8439D9F-517E-561C-BDBB-37D939FB2CDF}" dt="2026-08-27T10:57:10.247" v="16647" actId="1076"/>
        <pc:sldMkLst>
          <pc:docMk/>
          <pc:sldMk cId="1166064940" sldId="352"/>
        </pc:sldMkLst>
        <pc:spChg chg="mod">
          <ac:chgData name="Song-Lin Tan" userId="cea6b5dc-6d44-4eaf-be72-d853eb5b027f" providerId="ADAL" clId="{D8439D9F-517E-561C-BDBB-37D939FB2CDF}" dt="2026-08-27T10:56:46.290" v="16644" actId="20577"/>
          <ac:spMkLst>
            <pc:docMk/>
            <pc:sldMk cId="1166064940" sldId="352"/>
            <ac:spMk id="2" creationId="{23CB9428-A333-1845-EAF3-B96C99146771}"/>
          </ac:spMkLst>
        </pc:spChg>
        <pc:picChg chg="add mod">
          <ac:chgData name="Song-Lin Tan" userId="cea6b5dc-6d44-4eaf-be72-d853eb5b027f" providerId="ADAL" clId="{D8439D9F-517E-561C-BDBB-37D939FB2CDF}" dt="2026-08-27T10:57:10.247" v="16647" actId="1076"/>
          <ac:picMkLst>
            <pc:docMk/>
            <pc:sldMk cId="1166064940" sldId="352"/>
            <ac:picMk id="5" creationId="{47AF752D-5E18-4939-B59A-BE9A4A7C5CC1}"/>
          </ac:picMkLst>
        </pc:picChg>
      </pc:sldChg>
      <pc:sldChg chg="addSp delSp modSp add mod">
        <pc:chgData name="Song-Lin Tan" userId="cea6b5dc-6d44-4eaf-be72-d853eb5b027f" providerId="ADAL" clId="{D8439D9F-517E-561C-BDBB-37D939FB2CDF}" dt="2026-08-27T10:58:40.405" v="16656" actId="1076"/>
        <pc:sldMkLst>
          <pc:docMk/>
          <pc:sldMk cId="2521446886" sldId="353"/>
        </pc:sldMkLst>
        <pc:spChg chg="mod">
          <ac:chgData name="Song-Lin Tan" userId="cea6b5dc-6d44-4eaf-be72-d853eb5b027f" providerId="ADAL" clId="{D8439D9F-517E-561C-BDBB-37D939FB2CDF}" dt="2026-08-27T10:58:14.450" v="16649"/>
          <ac:spMkLst>
            <pc:docMk/>
            <pc:sldMk cId="2521446886" sldId="353"/>
            <ac:spMk id="2" creationId="{82C3EF19-189E-8154-EA12-A871DF0CEBE4}"/>
          </ac:spMkLst>
        </pc:spChg>
        <pc:picChg chg="add mod">
          <ac:chgData name="Song-Lin Tan" userId="cea6b5dc-6d44-4eaf-be72-d853eb5b027f" providerId="ADAL" clId="{D8439D9F-517E-561C-BDBB-37D939FB2CDF}" dt="2026-08-27T10:58:40.405" v="16656" actId="1076"/>
          <ac:picMkLst>
            <pc:docMk/>
            <pc:sldMk cId="2521446886" sldId="353"/>
            <ac:picMk id="3" creationId="{D7A9D1A2-E1A4-B815-1678-FEA527626B08}"/>
          </ac:picMkLst>
        </pc:picChg>
      </pc:sldChg>
      <pc:sldChg chg="addSp delSp modSp new mod">
        <pc:chgData name="Song-Lin Tan" userId="cea6b5dc-6d44-4eaf-be72-d853eb5b027f" providerId="ADAL" clId="{D8439D9F-517E-561C-BDBB-37D939FB2CDF}" dt="2026-08-27T12:03:31.029" v="18203" actId="478"/>
        <pc:sldMkLst>
          <pc:docMk/>
          <pc:sldMk cId="2115198517" sldId="354"/>
        </pc:sldMkLst>
        <pc:spChg chg="mod">
          <ac:chgData name="Song-Lin Tan" userId="cea6b5dc-6d44-4eaf-be72-d853eb5b027f" providerId="ADAL" clId="{D8439D9F-517E-561C-BDBB-37D939FB2CDF}" dt="2026-08-27T11:07:08.708" v="16738" actId="14100"/>
          <ac:spMkLst>
            <pc:docMk/>
            <pc:sldMk cId="2115198517" sldId="354"/>
            <ac:spMk id="2" creationId="{EC115E7D-BD84-C739-A5DC-8EDF1B2AB282}"/>
          </ac:spMkLst>
        </pc:spChg>
        <pc:spChg chg="add mod">
          <ac:chgData name="Song-Lin Tan" userId="cea6b5dc-6d44-4eaf-be72-d853eb5b027f" providerId="ADAL" clId="{D8439D9F-517E-561C-BDBB-37D939FB2CDF}" dt="2026-08-27T11:09:38.537" v="16879" actId="1076"/>
          <ac:spMkLst>
            <pc:docMk/>
            <pc:sldMk cId="2115198517" sldId="354"/>
            <ac:spMk id="3" creationId="{326873D6-B6C4-BBC2-DEE0-D6064964E3EC}"/>
          </ac:spMkLst>
        </pc:spChg>
        <pc:spChg chg="add mod">
          <ac:chgData name="Song-Lin Tan" userId="cea6b5dc-6d44-4eaf-be72-d853eb5b027f" providerId="ADAL" clId="{D8439D9F-517E-561C-BDBB-37D939FB2CDF}" dt="2026-08-27T11:16:32.332" v="17011" actId="1076"/>
          <ac:spMkLst>
            <pc:docMk/>
            <pc:sldMk cId="2115198517" sldId="354"/>
            <ac:spMk id="4" creationId="{89D427DA-F743-29EC-C55C-838547127037}"/>
          </ac:spMkLst>
        </pc:spChg>
        <pc:spChg chg="add mod">
          <ac:chgData name="Song-Lin Tan" userId="cea6b5dc-6d44-4eaf-be72-d853eb5b027f" providerId="ADAL" clId="{D8439D9F-517E-561C-BDBB-37D939FB2CDF}" dt="2026-08-27T11:11:44.639" v="16923" actId="20577"/>
          <ac:spMkLst>
            <pc:docMk/>
            <pc:sldMk cId="2115198517" sldId="354"/>
            <ac:spMk id="9" creationId="{2248FD91-FD1A-EDED-8797-0DEC0D5197F3}"/>
          </ac:spMkLst>
        </pc:spChg>
        <pc:spChg chg="add mod">
          <ac:chgData name="Song-Lin Tan" userId="cea6b5dc-6d44-4eaf-be72-d853eb5b027f" providerId="ADAL" clId="{D8439D9F-517E-561C-BDBB-37D939FB2CDF}" dt="2026-08-27T11:11:47.338" v="16925" actId="20577"/>
          <ac:spMkLst>
            <pc:docMk/>
            <pc:sldMk cId="2115198517" sldId="354"/>
            <ac:spMk id="12" creationId="{8A12776F-B0C4-4044-FD60-CF49E5B913BA}"/>
          </ac:spMkLst>
        </pc:spChg>
        <pc:spChg chg="add mod">
          <ac:chgData name="Song-Lin Tan" userId="cea6b5dc-6d44-4eaf-be72-d853eb5b027f" providerId="ADAL" clId="{D8439D9F-517E-561C-BDBB-37D939FB2CDF}" dt="2026-08-27T11:11:49.659" v="16927" actId="20577"/>
          <ac:spMkLst>
            <pc:docMk/>
            <pc:sldMk cId="2115198517" sldId="354"/>
            <ac:spMk id="13" creationId="{83A8BC50-4560-4F61-D55F-022D6AD1F2A7}"/>
          </ac:spMkLst>
        </pc:spChg>
        <pc:spChg chg="add mod">
          <ac:chgData name="Song-Lin Tan" userId="cea6b5dc-6d44-4eaf-be72-d853eb5b027f" providerId="ADAL" clId="{D8439D9F-517E-561C-BDBB-37D939FB2CDF}" dt="2026-08-27T11:17:14.958" v="17050" actId="14100"/>
          <ac:spMkLst>
            <pc:docMk/>
            <pc:sldMk cId="2115198517" sldId="354"/>
            <ac:spMk id="14" creationId="{D052F216-8930-96AC-E668-023BFC74A8A5}"/>
          </ac:spMkLst>
        </pc:spChg>
        <pc:spChg chg="add mod">
          <ac:chgData name="Song-Lin Tan" userId="cea6b5dc-6d44-4eaf-be72-d853eb5b027f" providerId="ADAL" clId="{D8439D9F-517E-561C-BDBB-37D939FB2CDF}" dt="2026-08-27T11:17:16.905" v="17051" actId="14100"/>
          <ac:spMkLst>
            <pc:docMk/>
            <pc:sldMk cId="2115198517" sldId="354"/>
            <ac:spMk id="16" creationId="{C95A8CFE-C95D-D339-553E-065337C6A03E}"/>
          </ac:spMkLst>
        </pc:spChg>
        <pc:spChg chg="add mod">
          <ac:chgData name="Song-Lin Tan" userId="cea6b5dc-6d44-4eaf-be72-d853eb5b027f" providerId="ADAL" clId="{D8439D9F-517E-561C-BDBB-37D939FB2CDF}" dt="2026-08-27T11:17:19.258" v="17052" actId="14100"/>
          <ac:spMkLst>
            <pc:docMk/>
            <pc:sldMk cId="2115198517" sldId="354"/>
            <ac:spMk id="20" creationId="{7591146D-CB57-3931-4941-C67FD3A56FD9}"/>
          </ac:spMkLst>
        </pc:spChg>
        <pc:spChg chg="add mod">
          <ac:chgData name="Song-Lin Tan" userId="cea6b5dc-6d44-4eaf-be72-d853eb5b027f" providerId="ADAL" clId="{D8439D9F-517E-561C-BDBB-37D939FB2CDF}" dt="2026-08-27T11:14:07.695" v="16975" actId="255"/>
          <ac:spMkLst>
            <pc:docMk/>
            <pc:sldMk cId="2115198517" sldId="354"/>
            <ac:spMk id="21" creationId="{5698E9A4-CD2A-451C-A458-2C91E67AA1DC}"/>
          </ac:spMkLst>
        </pc:spChg>
        <pc:spChg chg="add mod">
          <ac:chgData name="Song-Lin Tan" userId="cea6b5dc-6d44-4eaf-be72-d853eb5b027f" providerId="ADAL" clId="{D8439D9F-517E-561C-BDBB-37D939FB2CDF}" dt="2026-08-27T11:17:29.074" v="17055" actId="14100"/>
          <ac:spMkLst>
            <pc:docMk/>
            <pc:sldMk cId="2115198517" sldId="354"/>
            <ac:spMk id="23" creationId="{D2F37011-EED3-F3C1-9C33-AE0DF3532C69}"/>
          </ac:spMkLst>
        </pc:spChg>
        <pc:spChg chg="add mod">
          <ac:chgData name="Song-Lin Tan" userId="cea6b5dc-6d44-4eaf-be72-d853eb5b027f" providerId="ADAL" clId="{D8439D9F-517E-561C-BDBB-37D939FB2CDF}" dt="2026-08-27T11:17:25.729" v="17054" actId="14100"/>
          <ac:spMkLst>
            <pc:docMk/>
            <pc:sldMk cId="2115198517" sldId="354"/>
            <ac:spMk id="27" creationId="{86FB26BF-DE8B-6211-4574-98BF5C96116A}"/>
          </ac:spMkLst>
        </pc:spChg>
        <pc:spChg chg="add mod">
          <ac:chgData name="Song-Lin Tan" userId="cea6b5dc-6d44-4eaf-be72-d853eb5b027f" providerId="ADAL" clId="{D8439D9F-517E-561C-BDBB-37D939FB2CDF}" dt="2026-08-27T11:18:50.241" v="17121" actId="1037"/>
          <ac:spMkLst>
            <pc:docMk/>
            <pc:sldMk cId="2115198517" sldId="354"/>
            <ac:spMk id="29" creationId="{551FDB20-A561-6AFD-2CB0-13CCB9E3915D}"/>
          </ac:spMkLst>
        </pc:spChg>
        <pc:spChg chg="add mod">
          <ac:chgData name="Song-Lin Tan" userId="cea6b5dc-6d44-4eaf-be72-d853eb5b027f" providerId="ADAL" clId="{D8439D9F-517E-561C-BDBB-37D939FB2CDF}" dt="2026-08-27T11:18:39.113" v="17116" actId="20577"/>
          <ac:spMkLst>
            <pc:docMk/>
            <pc:sldMk cId="2115198517" sldId="354"/>
            <ac:spMk id="33" creationId="{15E83A79-ADA7-0AD9-6239-C18D7B058F22}"/>
          </ac:spMkLst>
        </pc:spChg>
        <pc:spChg chg="add mod">
          <ac:chgData name="Song-Lin Tan" userId="cea6b5dc-6d44-4eaf-be72-d853eb5b027f" providerId="ADAL" clId="{D8439D9F-517E-561C-BDBB-37D939FB2CDF}" dt="2026-08-27T11:20:17.134" v="17207" actId="1076"/>
          <ac:spMkLst>
            <pc:docMk/>
            <pc:sldMk cId="2115198517" sldId="354"/>
            <ac:spMk id="36" creationId="{DA5C3D4A-72BD-D26B-8878-A06C2820E0F2}"/>
          </ac:spMkLst>
        </pc:spChg>
        <pc:spChg chg="add mod">
          <ac:chgData name="Song-Lin Tan" userId="cea6b5dc-6d44-4eaf-be72-d853eb5b027f" providerId="ADAL" clId="{D8439D9F-517E-561C-BDBB-37D939FB2CDF}" dt="2026-08-27T11:20:51.950" v="17214" actId="13822"/>
          <ac:spMkLst>
            <pc:docMk/>
            <pc:sldMk cId="2115198517" sldId="354"/>
            <ac:spMk id="37" creationId="{37B033DF-E3B7-3565-B3DA-BC4DB4936685}"/>
          </ac:spMkLst>
        </pc:spChg>
        <pc:spChg chg="add mod">
          <ac:chgData name="Song-Lin Tan" userId="cea6b5dc-6d44-4eaf-be72-d853eb5b027f" providerId="ADAL" clId="{D8439D9F-517E-561C-BDBB-37D939FB2CDF}" dt="2026-08-27T11:20:53.699" v="17215" actId="13822"/>
          <ac:spMkLst>
            <pc:docMk/>
            <pc:sldMk cId="2115198517" sldId="354"/>
            <ac:spMk id="38" creationId="{0322B34B-BF95-5189-1268-3D9D5D891F22}"/>
          </ac:spMkLst>
        </pc:spChg>
        <pc:spChg chg="add mod">
          <ac:chgData name="Song-Lin Tan" userId="cea6b5dc-6d44-4eaf-be72-d853eb5b027f" providerId="ADAL" clId="{D8439D9F-517E-561C-BDBB-37D939FB2CDF}" dt="2026-08-27T11:24:50.623" v="17311" actId="1035"/>
          <ac:spMkLst>
            <pc:docMk/>
            <pc:sldMk cId="2115198517" sldId="354"/>
            <ac:spMk id="39" creationId="{1039A1D0-E93E-1D00-701B-9801B41C8507}"/>
          </ac:spMkLst>
        </pc:spChg>
        <pc:spChg chg="add mod">
          <ac:chgData name="Song-Lin Tan" userId="cea6b5dc-6d44-4eaf-be72-d853eb5b027f" providerId="ADAL" clId="{D8439D9F-517E-561C-BDBB-37D939FB2CDF}" dt="2026-08-27T11:25:37.864" v="17326" actId="1076"/>
          <ac:spMkLst>
            <pc:docMk/>
            <pc:sldMk cId="2115198517" sldId="354"/>
            <ac:spMk id="40" creationId="{3FD4DEEB-5F3B-4DF9-D9E4-1CBBE7B21AFA}"/>
          </ac:spMkLst>
        </pc:spChg>
        <pc:spChg chg="add mod">
          <ac:chgData name="Song-Lin Tan" userId="cea6b5dc-6d44-4eaf-be72-d853eb5b027f" providerId="ADAL" clId="{D8439D9F-517E-561C-BDBB-37D939FB2CDF}" dt="2026-08-27T11:22:30.561" v="17242" actId="208"/>
          <ac:spMkLst>
            <pc:docMk/>
            <pc:sldMk cId="2115198517" sldId="354"/>
            <ac:spMk id="41" creationId="{F1975949-0773-D8A4-FD5E-4A49D9D2FDA9}"/>
          </ac:spMkLst>
        </pc:spChg>
        <pc:spChg chg="add mod">
          <ac:chgData name="Song-Lin Tan" userId="cea6b5dc-6d44-4eaf-be72-d853eb5b027f" providerId="ADAL" clId="{D8439D9F-517E-561C-BDBB-37D939FB2CDF}" dt="2026-08-27T11:22:51.480" v="17251" actId="1076"/>
          <ac:spMkLst>
            <pc:docMk/>
            <pc:sldMk cId="2115198517" sldId="354"/>
            <ac:spMk id="42" creationId="{683F0FCB-D641-F75A-7668-8BA3AED9CF4B}"/>
          </ac:spMkLst>
        </pc:spChg>
        <pc:spChg chg="add mod">
          <ac:chgData name="Song-Lin Tan" userId="cea6b5dc-6d44-4eaf-be72-d853eb5b027f" providerId="ADAL" clId="{D8439D9F-517E-561C-BDBB-37D939FB2CDF}" dt="2026-08-27T11:23:36.412" v="17267" actId="1076"/>
          <ac:spMkLst>
            <pc:docMk/>
            <pc:sldMk cId="2115198517" sldId="354"/>
            <ac:spMk id="43" creationId="{723A410A-4735-7111-E3EA-F96431101572}"/>
          </ac:spMkLst>
        </pc:spChg>
        <pc:spChg chg="add mod">
          <ac:chgData name="Song-Lin Tan" userId="cea6b5dc-6d44-4eaf-be72-d853eb5b027f" providerId="ADAL" clId="{D8439D9F-517E-561C-BDBB-37D939FB2CDF}" dt="2026-08-27T11:23:40.783" v="17271" actId="20577"/>
          <ac:spMkLst>
            <pc:docMk/>
            <pc:sldMk cId="2115198517" sldId="354"/>
            <ac:spMk id="44" creationId="{C9BDBA58-3BCE-9550-642D-8F33F71BD69A}"/>
          </ac:spMkLst>
        </pc:spChg>
        <pc:spChg chg="add mod">
          <ac:chgData name="Song-Lin Tan" userId="cea6b5dc-6d44-4eaf-be72-d853eb5b027f" providerId="ADAL" clId="{D8439D9F-517E-561C-BDBB-37D939FB2CDF}" dt="2026-08-27T11:23:57.978" v="17276" actId="1076"/>
          <ac:spMkLst>
            <pc:docMk/>
            <pc:sldMk cId="2115198517" sldId="354"/>
            <ac:spMk id="45" creationId="{7E95DBE5-C8DF-7C3D-FCA1-97751CA61E71}"/>
          </ac:spMkLst>
        </pc:spChg>
        <pc:spChg chg="add mod">
          <ac:chgData name="Song-Lin Tan" userId="cea6b5dc-6d44-4eaf-be72-d853eb5b027f" providerId="ADAL" clId="{D8439D9F-517E-561C-BDBB-37D939FB2CDF}" dt="2026-08-27T11:24:06.968" v="17282" actId="20577"/>
          <ac:spMkLst>
            <pc:docMk/>
            <pc:sldMk cId="2115198517" sldId="354"/>
            <ac:spMk id="46" creationId="{1C87083A-7570-E121-8694-D605A6F42091}"/>
          </ac:spMkLst>
        </pc:spChg>
        <pc:spChg chg="add mod">
          <ac:chgData name="Song-Lin Tan" userId="cea6b5dc-6d44-4eaf-be72-d853eb5b027f" providerId="ADAL" clId="{D8439D9F-517E-561C-BDBB-37D939FB2CDF}" dt="2026-08-27T11:24:32.477" v="17299" actId="1076"/>
          <ac:spMkLst>
            <pc:docMk/>
            <pc:sldMk cId="2115198517" sldId="354"/>
            <ac:spMk id="47" creationId="{BEB9D4B9-4316-B3F2-5FB5-C270B5FB4E8C}"/>
          </ac:spMkLst>
        </pc:spChg>
        <pc:spChg chg="add mod">
          <ac:chgData name="Song-Lin Tan" userId="cea6b5dc-6d44-4eaf-be72-d853eb5b027f" providerId="ADAL" clId="{D8439D9F-517E-561C-BDBB-37D939FB2CDF}" dt="2026-08-27T11:24:41.092" v="17310" actId="20577"/>
          <ac:spMkLst>
            <pc:docMk/>
            <pc:sldMk cId="2115198517" sldId="354"/>
            <ac:spMk id="48" creationId="{FCE7E3CC-C51B-EA12-B5E4-BE4A4D58D069}"/>
          </ac:spMkLst>
        </pc:spChg>
        <pc:spChg chg="add mod">
          <ac:chgData name="Song-Lin Tan" userId="cea6b5dc-6d44-4eaf-be72-d853eb5b027f" providerId="ADAL" clId="{D8439D9F-517E-561C-BDBB-37D939FB2CDF}" dt="2026-08-27T11:26:15.092" v="17356" actId="1076"/>
          <ac:spMkLst>
            <pc:docMk/>
            <pc:sldMk cId="2115198517" sldId="354"/>
            <ac:spMk id="49" creationId="{35BA6F9A-7161-DE6D-9916-321CB7861F6B}"/>
          </ac:spMkLst>
        </pc:spChg>
        <pc:spChg chg="add mod">
          <ac:chgData name="Song-Lin Tan" userId="cea6b5dc-6d44-4eaf-be72-d853eb5b027f" providerId="ADAL" clId="{D8439D9F-517E-561C-BDBB-37D939FB2CDF}" dt="2026-08-27T11:26:15.092" v="17356" actId="1076"/>
          <ac:spMkLst>
            <pc:docMk/>
            <pc:sldMk cId="2115198517" sldId="354"/>
            <ac:spMk id="50" creationId="{82F21B77-0B90-436B-DD18-210C7D1DDFFF}"/>
          </ac:spMkLst>
        </pc:spChg>
        <pc:spChg chg="add mod">
          <ac:chgData name="Song-Lin Tan" userId="cea6b5dc-6d44-4eaf-be72-d853eb5b027f" providerId="ADAL" clId="{D8439D9F-517E-561C-BDBB-37D939FB2CDF}" dt="2026-08-27T11:26:15.092" v="17356" actId="1076"/>
          <ac:spMkLst>
            <pc:docMk/>
            <pc:sldMk cId="2115198517" sldId="354"/>
            <ac:spMk id="51" creationId="{52F26441-657A-410C-421C-8A6DDB0ED344}"/>
          </ac:spMkLst>
        </pc:spChg>
        <pc:spChg chg="add mod">
          <ac:chgData name="Song-Lin Tan" userId="cea6b5dc-6d44-4eaf-be72-d853eb5b027f" providerId="ADAL" clId="{D8439D9F-517E-561C-BDBB-37D939FB2CDF}" dt="2026-08-27T11:26:15.092" v="17356" actId="1076"/>
          <ac:spMkLst>
            <pc:docMk/>
            <pc:sldMk cId="2115198517" sldId="354"/>
            <ac:spMk id="52" creationId="{B4DBD586-BFE4-AA84-1F9C-D065F85B2885}"/>
          </ac:spMkLst>
        </pc:spChg>
        <pc:spChg chg="add mod">
          <ac:chgData name="Song-Lin Tan" userId="cea6b5dc-6d44-4eaf-be72-d853eb5b027f" providerId="ADAL" clId="{D8439D9F-517E-561C-BDBB-37D939FB2CDF}" dt="2026-08-27T11:26:28.262" v="17359" actId="14100"/>
          <ac:spMkLst>
            <pc:docMk/>
            <pc:sldMk cId="2115198517" sldId="354"/>
            <ac:spMk id="53" creationId="{12DADE6F-A022-D37C-757C-636086DC2F8F}"/>
          </ac:spMkLst>
        </pc:spChg>
        <pc:spChg chg="add mod">
          <ac:chgData name="Song-Lin Tan" userId="cea6b5dc-6d44-4eaf-be72-d853eb5b027f" providerId="ADAL" clId="{D8439D9F-517E-561C-BDBB-37D939FB2CDF}" dt="2026-08-27T11:27:23.788" v="17442" actId="1076"/>
          <ac:spMkLst>
            <pc:docMk/>
            <pc:sldMk cId="2115198517" sldId="354"/>
            <ac:spMk id="54" creationId="{540A6D66-2E81-79EC-614F-828A98A8DC83}"/>
          </ac:spMkLst>
        </pc:spChg>
        <pc:spChg chg="add mod">
          <ac:chgData name="Song-Lin Tan" userId="cea6b5dc-6d44-4eaf-be72-d853eb5b027f" providerId="ADAL" clId="{D8439D9F-517E-561C-BDBB-37D939FB2CDF}" dt="2026-08-27T11:27:56.422" v="17449" actId="113"/>
          <ac:spMkLst>
            <pc:docMk/>
            <pc:sldMk cId="2115198517" sldId="354"/>
            <ac:spMk id="56" creationId="{422465CD-2391-92CB-E5DB-BC4E571711B6}"/>
          </ac:spMkLst>
        </pc:spChg>
        <pc:spChg chg="add mod">
          <ac:chgData name="Song-Lin Tan" userId="cea6b5dc-6d44-4eaf-be72-d853eb5b027f" providerId="ADAL" clId="{D8439D9F-517E-561C-BDBB-37D939FB2CDF}" dt="2026-08-27T11:29:11.307" v="17460" actId="2085"/>
          <ac:spMkLst>
            <pc:docMk/>
            <pc:sldMk cId="2115198517" sldId="354"/>
            <ac:spMk id="57" creationId="{B75ABFA1-18F7-6AB1-CCA7-AC153728842E}"/>
          </ac:spMkLst>
        </pc:spChg>
        <pc:spChg chg="add mod">
          <ac:chgData name="Song-Lin Tan" userId="cea6b5dc-6d44-4eaf-be72-d853eb5b027f" providerId="ADAL" clId="{D8439D9F-517E-561C-BDBB-37D939FB2CDF}" dt="2026-08-27T11:29:20.354" v="17462" actId="1076"/>
          <ac:spMkLst>
            <pc:docMk/>
            <pc:sldMk cId="2115198517" sldId="354"/>
            <ac:spMk id="58" creationId="{42770D8B-FDFF-C13F-7571-6094F0D3814F}"/>
          </ac:spMkLst>
        </pc:spChg>
        <pc:spChg chg="add mod">
          <ac:chgData name="Song-Lin Tan" userId="cea6b5dc-6d44-4eaf-be72-d853eb5b027f" providerId="ADAL" clId="{D8439D9F-517E-561C-BDBB-37D939FB2CDF}" dt="2026-08-27T11:29:24.140" v="17464" actId="1076"/>
          <ac:spMkLst>
            <pc:docMk/>
            <pc:sldMk cId="2115198517" sldId="354"/>
            <ac:spMk id="59" creationId="{CA855546-773A-40EE-2144-C3182CC21C18}"/>
          </ac:spMkLst>
        </pc:spChg>
        <pc:spChg chg="add mod">
          <ac:chgData name="Song-Lin Tan" userId="cea6b5dc-6d44-4eaf-be72-d853eb5b027f" providerId="ADAL" clId="{D8439D9F-517E-561C-BDBB-37D939FB2CDF}" dt="2026-08-27T11:29:49.085" v="17470" actId="14100"/>
          <ac:spMkLst>
            <pc:docMk/>
            <pc:sldMk cId="2115198517" sldId="354"/>
            <ac:spMk id="60" creationId="{01CAECC4-5C50-ED27-1C66-C30BCFC3401B}"/>
          </ac:spMkLst>
        </pc:spChg>
        <pc:spChg chg="add mod">
          <ac:chgData name="Song-Lin Tan" userId="cea6b5dc-6d44-4eaf-be72-d853eb5b027f" providerId="ADAL" clId="{D8439D9F-517E-561C-BDBB-37D939FB2CDF}" dt="2026-08-27T11:30:01.323" v="17475" actId="208"/>
          <ac:spMkLst>
            <pc:docMk/>
            <pc:sldMk cId="2115198517" sldId="354"/>
            <ac:spMk id="61" creationId="{65602C11-DF39-2BEE-FE22-7877DD946AAD}"/>
          </ac:spMkLst>
        </pc:spChg>
        <pc:spChg chg="add mod">
          <ac:chgData name="Song-Lin Tan" userId="cea6b5dc-6d44-4eaf-be72-d853eb5b027f" providerId="ADAL" clId="{D8439D9F-517E-561C-BDBB-37D939FB2CDF}" dt="2026-08-27T11:33:06.443" v="17510" actId="208"/>
          <ac:spMkLst>
            <pc:docMk/>
            <pc:sldMk cId="2115198517" sldId="354"/>
            <ac:spMk id="62" creationId="{96C44239-648E-5092-04FB-252BDF430462}"/>
          </ac:spMkLst>
        </pc:spChg>
        <pc:spChg chg="add mod">
          <ac:chgData name="Song-Lin Tan" userId="cea6b5dc-6d44-4eaf-be72-d853eb5b027f" providerId="ADAL" clId="{D8439D9F-517E-561C-BDBB-37D939FB2CDF}" dt="2026-08-27T11:32:37.045" v="17505" actId="1076"/>
          <ac:spMkLst>
            <pc:docMk/>
            <pc:sldMk cId="2115198517" sldId="354"/>
            <ac:spMk id="68" creationId="{C4AE685F-A75A-8781-5C02-52BCECD89971}"/>
          </ac:spMkLst>
        </pc:spChg>
        <pc:spChg chg="add mod">
          <ac:chgData name="Song-Lin Tan" userId="cea6b5dc-6d44-4eaf-be72-d853eb5b027f" providerId="ADAL" clId="{D8439D9F-517E-561C-BDBB-37D939FB2CDF}" dt="2026-08-27T11:33:44.464" v="17519" actId="255"/>
          <ac:spMkLst>
            <pc:docMk/>
            <pc:sldMk cId="2115198517" sldId="354"/>
            <ac:spMk id="69" creationId="{11EE9A79-0817-E7A8-5083-1CBB0FE38743}"/>
          </ac:spMkLst>
        </pc:spChg>
        <pc:spChg chg="add mod">
          <ac:chgData name="Song-Lin Tan" userId="cea6b5dc-6d44-4eaf-be72-d853eb5b027f" providerId="ADAL" clId="{D8439D9F-517E-561C-BDBB-37D939FB2CDF}" dt="2026-08-27T11:34:33.967" v="17546"/>
          <ac:spMkLst>
            <pc:docMk/>
            <pc:sldMk cId="2115198517" sldId="354"/>
            <ac:spMk id="70" creationId="{61A53C38-44E2-76B0-4FF5-614095BB2681}"/>
          </ac:spMkLst>
        </pc:spChg>
        <pc:spChg chg="add mod">
          <ac:chgData name="Song-Lin Tan" userId="cea6b5dc-6d44-4eaf-be72-d853eb5b027f" providerId="ADAL" clId="{D8439D9F-517E-561C-BDBB-37D939FB2CDF}" dt="2026-08-27T11:37:02.828" v="17617" actId="14100"/>
          <ac:spMkLst>
            <pc:docMk/>
            <pc:sldMk cId="2115198517" sldId="354"/>
            <ac:spMk id="74" creationId="{05B8CB63-9BC4-CD45-E7BB-69CBF80D63D4}"/>
          </ac:spMkLst>
        </pc:spChg>
      </pc:sldChg>
      <pc:sldChg chg="addSp modSp add mod ord">
        <pc:chgData name="Song-Lin Tan" userId="cea6b5dc-6d44-4eaf-be72-d853eb5b027f" providerId="ADAL" clId="{D8439D9F-517E-561C-BDBB-37D939FB2CDF}" dt="2026-08-27T11:04:32.588" v="16720" actId="20577"/>
        <pc:sldMkLst>
          <pc:docMk/>
          <pc:sldMk cId="2644726866" sldId="355"/>
        </pc:sldMkLst>
        <pc:spChg chg="mod">
          <ac:chgData name="Song-Lin Tan" userId="cea6b5dc-6d44-4eaf-be72-d853eb5b027f" providerId="ADAL" clId="{D8439D9F-517E-561C-BDBB-37D939FB2CDF}" dt="2026-08-27T11:03:34.707" v="16693" actId="27636"/>
          <ac:spMkLst>
            <pc:docMk/>
            <pc:sldMk cId="2644726866" sldId="355"/>
            <ac:spMk id="2" creationId="{345F81F4-E1D3-A2BB-6D84-BBE2960D09E5}"/>
          </ac:spMkLst>
        </pc:spChg>
        <pc:spChg chg="add mod">
          <ac:chgData name="Song-Lin Tan" userId="cea6b5dc-6d44-4eaf-be72-d853eb5b027f" providerId="ADAL" clId="{D8439D9F-517E-561C-BDBB-37D939FB2CDF}" dt="2026-08-27T11:04:32.588" v="16720" actId="20577"/>
          <ac:spMkLst>
            <pc:docMk/>
            <pc:sldMk cId="2644726866" sldId="355"/>
            <ac:spMk id="5" creationId="{F27001A8-BA40-AFAD-D644-FD7220AA3DAF}"/>
          </ac:spMkLst>
        </pc:spChg>
        <pc:picChg chg="add mod">
          <ac:chgData name="Song-Lin Tan" userId="cea6b5dc-6d44-4eaf-be72-d853eb5b027f" providerId="ADAL" clId="{D8439D9F-517E-561C-BDBB-37D939FB2CDF}" dt="2026-08-27T11:04:13.282" v="16700" actId="1076"/>
          <ac:picMkLst>
            <pc:docMk/>
            <pc:sldMk cId="2644726866" sldId="355"/>
            <ac:picMk id="3" creationId="{BFFA6B64-1404-9DD6-B9BF-B71952673081}"/>
          </ac:picMkLst>
        </pc:picChg>
        <pc:picChg chg="add mod">
          <ac:chgData name="Song-Lin Tan" userId="cea6b5dc-6d44-4eaf-be72-d853eb5b027f" providerId="ADAL" clId="{D8439D9F-517E-561C-BDBB-37D939FB2CDF}" dt="2026-08-27T11:04:19.148" v="16704" actId="1076"/>
          <ac:picMkLst>
            <pc:docMk/>
            <pc:sldMk cId="2644726866" sldId="355"/>
            <ac:picMk id="4" creationId="{08E225E8-78FC-2EF0-6EA1-E997B231178B}"/>
          </ac:picMkLst>
        </pc:picChg>
      </pc:sldChg>
      <pc:sldChg chg="addSp delSp modSp add mod">
        <pc:chgData name="Song-Lin Tan" userId="cea6b5dc-6d44-4eaf-be72-d853eb5b027f" providerId="ADAL" clId="{D8439D9F-517E-561C-BDBB-37D939FB2CDF}" dt="2026-08-27T11:06:15.209" v="16734" actId="1076"/>
        <pc:sldMkLst>
          <pc:docMk/>
          <pc:sldMk cId="117759167" sldId="356"/>
        </pc:sldMkLst>
        <pc:picChg chg="add mod">
          <ac:chgData name="Song-Lin Tan" userId="cea6b5dc-6d44-4eaf-be72-d853eb5b027f" providerId="ADAL" clId="{D8439D9F-517E-561C-BDBB-37D939FB2CDF}" dt="2026-08-27T11:05:53.761" v="16732" actId="1076"/>
          <ac:picMkLst>
            <pc:docMk/>
            <pc:sldMk cId="117759167" sldId="356"/>
            <ac:picMk id="9" creationId="{8CF67324-0954-1AEA-7E80-F7E35C601EC6}"/>
          </ac:picMkLst>
        </pc:picChg>
        <pc:picChg chg="add mod">
          <ac:chgData name="Song-Lin Tan" userId="cea6b5dc-6d44-4eaf-be72-d853eb5b027f" providerId="ADAL" clId="{D8439D9F-517E-561C-BDBB-37D939FB2CDF}" dt="2026-08-27T11:06:15.209" v="16734" actId="1076"/>
          <ac:picMkLst>
            <pc:docMk/>
            <pc:sldMk cId="117759167" sldId="356"/>
            <ac:picMk id="10" creationId="{DE8AC86B-6A98-1BDE-119A-7352027B117F}"/>
          </ac:picMkLst>
        </pc:picChg>
      </pc:sldChg>
      <pc:sldChg chg="addSp delSp modSp new mod">
        <pc:chgData name="Song-Lin Tan" userId="cea6b5dc-6d44-4eaf-be72-d853eb5b027f" providerId="ADAL" clId="{D8439D9F-517E-561C-BDBB-37D939FB2CDF}" dt="2026-09-06T23:05:41" v="24090" actId="113"/>
        <pc:sldMkLst>
          <pc:docMk/>
          <pc:sldMk cId="2259454453" sldId="365"/>
        </pc:sldMkLst>
        <pc:spChg chg="mod">
          <ac:chgData name="Song-Lin Tan" userId="cea6b5dc-6d44-4eaf-be72-d853eb5b027f" providerId="ADAL" clId="{D8439D9F-517E-561C-BDBB-37D939FB2CDF}" dt="2026-08-27T11:43:48.142" v="17627"/>
          <ac:spMkLst>
            <pc:docMk/>
            <pc:sldMk cId="2259454453" sldId="365"/>
            <ac:spMk id="2" creationId="{B46FCA12-6767-9BF5-333E-75760B158058}"/>
          </ac:spMkLst>
        </pc:spChg>
        <pc:spChg chg="add mod">
          <ac:chgData name="Song-Lin Tan" userId="cea6b5dc-6d44-4eaf-be72-d853eb5b027f" providerId="ADAL" clId="{D8439D9F-517E-561C-BDBB-37D939FB2CDF}" dt="2026-08-27T11:51:23.221" v="17951" actId="1076"/>
          <ac:spMkLst>
            <pc:docMk/>
            <pc:sldMk cId="2259454453" sldId="365"/>
            <ac:spMk id="3" creationId="{18BE9B9C-DE59-E707-D48D-3C01C1B54FEB}"/>
          </ac:spMkLst>
        </pc:spChg>
        <pc:spChg chg="add mod">
          <ac:chgData name="Song-Lin Tan" userId="cea6b5dc-6d44-4eaf-be72-d853eb5b027f" providerId="ADAL" clId="{D8439D9F-517E-561C-BDBB-37D939FB2CDF}" dt="2026-08-27T11:55:04.901" v="18087" actId="1076"/>
          <ac:spMkLst>
            <pc:docMk/>
            <pc:sldMk cId="2259454453" sldId="365"/>
            <ac:spMk id="5" creationId="{5072E029-F119-901A-605B-B9CCA28E48C1}"/>
          </ac:spMkLst>
        </pc:spChg>
        <pc:spChg chg="add mod">
          <ac:chgData name="Song-Lin Tan" userId="cea6b5dc-6d44-4eaf-be72-d853eb5b027f" providerId="ADAL" clId="{D8439D9F-517E-561C-BDBB-37D939FB2CDF}" dt="2026-08-27T11:44:48.827" v="17775" actId="20577"/>
          <ac:spMkLst>
            <pc:docMk/>
            <pc:sldMk cId="2259454453" sldId="365"/>
            <ac:spMk id="7" creationId="{9DEF06C8-264F-476C-4BF4-13275FB9C89D}"/>
          </ac:spMkLst>
        </pc:spChg>
        <pc:spChg chg="add mod">
          <ac:chgData name="Song-Lin Tan" userId="cea6b5dc-6d44-4eaf-be72-d853eb5b027f" providerId="ADAL" clId="{D8439D9F-517E-561C-BDBB-37D939FB2CDF}" dt="2026-08-27T11:47:20.714" v="17799" actId="1036"/>
          <ac:spMkLst>
            <pc:docMk/>
            <pc:sldMk cId="2259454453" sldId="365"/>
            <ac:spMk id="9" creationId="{1117A4F5-3065-E340-9F04-B8D15D27A250}"/>
          </ac:spMkLst>
        </pc:spChg>
        <pc:spChg chg="add mod">
          <ac:chgData name="Song-Lin Tan" userId="cea6b5dc-6d44-4eaf-be72-d853eb5b027f" providerId="ADAL" clId="{D8439D9F-517E-561C-BDBB-37D939FB2CDF}" dt="2026-08-27T11:47:40.312" v="17805" actId="208"/>
          <ac:spMkLst>
            <pc:docMk/>
            <pc:sldMk cId="2259454453" sldId="365"/>
            <ac:spMk id="11" creationId="{05C063C2-56E1-E820-D06E-55DE9FE6FEBE}"/>
          </ac:spMkLst>
        </pc:spChg>
        <pc:spChg chg="add mod">
          <ac:chgData name="Song-Lin Tan" userId="cea6b5dc-6d44-4eaf-be72-d853eb5b027f" providerId="ADAL" clId="{D8439D9F-517E-561C-BDBB-37D939FB2CDF}" dt="2026-08-27T11:47:46.738" v="17807" actId="1076"/>
          <ac:spMkLst>
            <pc:docMk/>
            <pc:sldMk cId="2259454453" sldId="365"/>
            <ac:spMk id="12" creationId="{A8791C91-6F13-D4F3-D0A3-AEAEE16AC6D2}"/>
          </ac:spMkLst>
        </pc:spChg>
        <pc:spChg chg="add mod">
          <ac:chgData name="Song-Lin Tan" userId="cea6b5dc-6d44-4eaf-be72-d853eb5b027f" providerId="ADAL" clId="{D8439D9F-517E-561C-BDBB-37D939FB2CDF}" dt="2026-08-27T11:48:01.206" v="17809" actId="1076"/>
          <ac:spMkLst>
            <pc:docMk/>
            <pc:sldMk cId="2259454453" sldId="365"/>
            <ac:spMk id="13" creationId="{6A9625FC-5DF4-17E5-38CB-9363D1E5C288}"/>
          </ac:spMkLst>
        </pc:spChg>
        <pc:spChg chg="add mod">
          <ac:chgData name="Song-Lin Tan" userId="cea6b5dc-6d44-4eaf-be72-d853eb5b027f" providerId="ADAL" clId="{D8439D9F-517E-561C-BDBB-37D939FB2CDF}" dt="2026-08-27T11:48:01.206" v="17809" actId="1076"/>
          <ac:spMkLst>
            <pc:docMk/>
            <pc:sldMk cId="2259454453" sldId="365"/>
            <ac:spMk id="14" creationId="{78E8D0D6-728C-8EEF-BD7D-80CFA2F65FEE}"/>
          </ac:spMkLst>
        </pc:spChg>
        <pc:spChg chg="add mod">
          <ac:chgData name="Song-Lin Tan" userId="cea6b5dc-6d44-4eaf-be72-d853eb5b027f" providerId="ADAL" clId="{D8439D9F-517E-561C-BDBB-37D939FB2CDF}" dt="2026-08-27T11:50:51.163" v="17943" actId="255"/>
          <ac:spMkLst>
            <pc:docMk/>
            <pc:sldMk cId="2259454453" sldId="365"/>
            <ac:spMk id="15" creationId="{5FC93986-1F8A-3038-A1C0-5FEF169EF5F4}"/>
          </ac:spMkLst>
        </pc:spChg>
        <pc:spChg chg="add mod">
          <ac:chgData name="Song-Lin Tan" userId="cea6b5dc-6d44-4eaf-be72-d853eb5b027f" providerId="ADAL" clId="{D8439D9F-517E-561C-BDBB-37D939FB2CDF}" dt="2026-08-27T11:50:55.663" v="17944" actId="255"/>
          <ac:spMkLst>
            <pc:docMk/>
            <pc:sldMk cId="2259454453" sldId="365"/>
            <ac:spMk id="16" creationId="{21035347-3BBD-6AF9-5BE1-C0BD081764E0}"/>
          </ac:spMkLst>
        </pc:spChg>
        <pc:spChg chg="add mod">
          <ac:chgData name="Song-Lin Tan" userId="cea6b5dc-6d44-4eaf-be72-d853eb5b027f" providerId="ADAL" clId="{D8439D9F-517E-561C-BDBB-37D939FB2CDF}" dt="2026-08-27T11:51:07.164" v="17946" actId="255"/>
          <ac:spMkLst>
            <pc:docMk/>
            <pc:sldMk cId="2259454453" sldId="365"/>
            <ac:spMk id="17" creationId="{ED1E970A-47AB-668E-8C34-F3CEC2ACD279}"/>
          </ac:spMkLst>
        </pc:spChg>
        <pc:spChg chg="add mod">
          <ac:chgData name="Song-Lin Tan" userId="cea6b5dc-6d44-4eaf-be72-d853eb5b027f" providerId="ADAL" clId="{D8439D9F-517E-561C-BDBB-37D939FB2CDF}" dt="2026-08-27T11:51:02.916" v="17945" actId="255"/>
          <ac:spMkLst>
            <pc:docMk/>
            <pc:sldMk cId="2259454453" sldId="365"/>
            <ac:spMk id="18" creationId="{CC9D4418-B60E-B37C-6A8D-A9743F4AA19D}"/>
          </ac:spMkLst>
        </pc:spChg>
        <pc:spChg chg="add mod">
          <ac:chgData name="Song-Lin Tan" userId="cea6b5dc-6d44-4eaf-be72-d853eb5b027f" providerId="ADAL" clId="{D8439D9F-517E-561C-BDBB-37D939FB2CDF}" dt="2026-08-27T11:51:44.626" v="18003" actId="20577"/>
          <ac:spMkLst>
            <pc:docMk/>
            <pc:sldMk cId="2259454453" sldId="365"/>
            <ac:spMk id="20" creationId="{87D1CAE7-B7C0-6D5E-8500-1F3F543C29D2}"/>
          </ac:spMkLst>
        </pc:spChg>
        <pc:spChg chg="add mod">
          <ac:chgData name="Song-Lin Tan" userId="cea6b5dc-6d44-4eaf-be72-d853eb5b027f" providerId="ADAL" clId="{D8439D9F-517E-561C-BDBB-37D939FB2CDF}" dt="2026-08-27T11:52:44.375" v="18028" actId="255"/>
          <ac:spMkLst>
            <pc:docMk/>
            <pc:sldMk cId="2259454453" sldId="365"/>
            <ac:spMk id="21" creationId="{BDB2A49A-B85E-2A8D-9254-3FAD44491282}"/>
          </ac:spMkLst>
        </pc:spChg>
        <pc:spChg chg="add mod">
          <ac:chgData name="Song-Lin Tan" userId="cea6b5dc-6d44-4eaf-be72-d853eb5b027f" providerId="ADAL" clId="{D8439D9F-517E-561C-BDBB-37D939FB2CDF}" dt="2026-08-27T11:52:59.024" v="18035" actId="113"/>
          <ac:spMkLst>
            <pc:docMk/>
            <pc:sldMk cId="2259454453" sldId="365"/>
            <ac:spMk id="22" creationId="{DF8F91EF-5834-053A-4B97-FCB80BF53FA8}"/>
          </ac:spMkLst>
        </pc:spChg>
        <pc:spChg chg="add mod">
          <ac:chgData name="Song-Lin Tan" userId="cea6b5dc-6d44-4eaf-be72-d853eb5b027f" providerId="ADAL" clId="{D8439D9F-517E-561C-BDBB-37D939FB2CDF}" dt="2026-08-27T11:53:12.192" v="18042" actId="20577"/>
          <ac:spMkLst>
            <pc:docMk/>
            <pc:sldMk cId="2259454453" sldId="365"/>
            <ac:spMk id="23" creationId="{8ECB267E-2517-4267-54FE-EBDFCBC599A0}"/>
          </ac:spMkLst>
        </pc:spChg>
        <pc:spChg chg="add mod">
          <ac:chgData name="Song-Lin Tan" userId="cea6b5dc-6d44-4eaf-be72-d853eb5b027f" providerId="ADAL" clId="{D8439D9F-517E-561C-BDBB-37D939FB2CDF}" dt="2026-08-27T11:53:43.430" v="18054"/>
          <ac:spMkLst>
            <pc:docMk/>
            <pc:sldMk cId="2259454453" sldId="365"/>
            <ac:spMk id="24" creationId="{56BB4047-0528-7E3C-A7E7-DBA99398AA7A}"/>
          </ac:spMkLst>
        </pc:spChg>
        <pc:spChg chg="add mod">
          <ac:chgData name="Song-Lin Tan" userId="cea6b5dc-6d44-4eaf-be72-d853eb5b027f" providerId="ADAL" clId="{D8439D9F-517E-561C-BDBB-37D939FB2CDF}" dt="2026-08-27T11:54:39.171" v="18076" actId="14100"/>
          <ac:spMkLst>
            <pc:docMk/>
            <pc:sldMk cId="2259454453" sldId="365"/>
            <ac:spMk id="26" creationId="{A10B0727-7FD4-EF60-5564-33B29537A33E}"/>
          </ac:spMkLst>
        </pc:spChg>
        <pc:spChg chg="add mod">
          <ac:chgData name="Song-Lin Tan" userId="cea6b5dc-6d44-4eaf-be72-d853eb5b027f" providerId="ADAL" clId="{D8439D9F-517E-561C-BDBB-37D939FB2CDF}" dt="2026-08-27T11:54:46.300" v="18078" actId="14100"/>
          <ac:spMkLst>
            <pc:docMk/>
            <pc:sldMk cId="2259454453" sldId="365"/>
            <ac:spMk id="28" creationId="{4FF53F51-2926-769F-6FCA-F5EF1A199CDC}"/>
          </ac:spMkLst>
        </pc:spChg>
        <pc:spChg chg="add mod">
          <ac:chgData name="Song-Lin Tan" userId="cea6b5dc-6d44-4eaf-be72-d853eb5b027f" providerId="ADAL" clId="{D8439D9F-517E-561C-BDBB-37D939FB2CDF}" dt="2026-08-27T11:54:32.588" v="18074" actId="14100"/>
          <ac:spMkLst>
            <pc:docMk/>
            <pc:sldMk cId="2259454453" sldId="365"/>
            <ac:spMk id="30" creationId="{88B3F23D-476E-3CA4-23AA-5672D826F019}"/>
          </ac:spMkLst>
        </pc:spChg>
        <pc:spChg chg="add mod">
          <ac:chgData name="Song-Lin Tan" userId="cea6b5dc-6d44-4eaf-be72-d853eb5b027f" providerId="ADAL" clId="{D8439D9F-517E-561C-BDBB-37D939FB2CDF}" dt="2026-08-27T11:54:35.171" v="18075" actId="14100"/>
          <ac:spMkLst>
            <pc:docMk/>
            <pc:sldMk cId="2259454453" sldId="365"/>
            <ac:spMk id="32" creationId="{8D39AB5F-5682-17E4-646F-4F89A55934E7}"/>
          </ac:spMkLst>
        </pc:spChg>
        <pc:spChg chg="add mod">
          <ac:chgData name="Song-Lin Tan" userId="cea6b5dc-6d44-4eaf-be72-d853eb5b027f" providerId="ADAL" clId="{D8439D9F-517E-561C-BDBB-37D939FB2CDF}" dt="2026-08-27T11:56:49.092" v="18113" actId="14100"/>
          <ac:spMkLst>
            <pc:docMk/>
            <pc:sldMk cId="2259454453" sldId="365"/>
            <ac:spMk id="33" creationId="{998F0FF1-BEA4-BF64-12E3-D02C9F1DCDC3}"/>
          </ac:spMkLst>
        </pc:spChg>
        <pc:spChg chg="add mod">
          <ac:chgData name="Song-Lin Tan" userId="cea6b5dc-6d44-4eaf-be72-d853eb5b027f" providerId="ADAL" clId="{D8439D9F-517E-561C-BDBB-37D939FB2CDF}" dt="2026-08-27T11:58:01.313" v="18127" actId="14100"/>
          <ac:spMkLst>
            <pc:docMk/>
            <pc:sldMk cId="2259454453" sldId="365"/>
            <ac:spMk id="34" creationId="{4A40E11F-4300-FECB-EF18-513DBF0D775E}"/>
          </ac:spMkLst>
        </pc:spChg>
        <pc:spChg chg="add mod">
          <ac:chgData name="Song-Lin Tan" userId="cea6b5dc-6d44-4eaf-be72-d853eb5b027f" providerId="ADAL" clId="{D8439D9F-517E-561C-BDBB-37D939FB2CDF}" dt="2026-08-27T11:56:43.947" v="18112" actId="20577"/>
          <ac:spMkLst>
            <pc:docMk/>
            <pc:sldMk cId="2259454453" sldId="365"/>
            <ac:spMk id="35" creationId="{7F65EED8-0391-D15E-F86A-B75E23C781FC}"/>
          </ac:spMkLst>
        </pc:spChg>
        <pc:spChg chg="add mod">
          <ac:chgData name="Song-Lin Tan" userId="cea6b5dc-6d44-4eaf-be72-d853eb5b027f" providerId="ADAL" clId="{D8439D9F-517E-561C-BDBB-37D939FB2CDF}" dt="2026-08-27T11:58:06.279" v="18128" actId="1076"/>
          <ac:spMkLst>
            <pc:docMk/>
            <pc:sldMk cId="2259454453" sldId="365"/>
            <ac:spMk id="37" creationId="{3DBCA74F-54F2-EA44-282F-9AB31929C0A9}"/>
          </ac:spMkLst>
        </pc:spChg>
        <pc:spChg chg="add mod">
          <ac:chgData name="Song-Lin Tan" userId="cea6b5dc-6d44-4eaf-be72-d853eb5b027f" providerId="ADAL" clId="{D8439D9F-517E-561C-BDBB-37D939FB2CDF}" dt="2026-09-06T23:04:05.853" v="24043" actId="113"/>
          <ac:spMkLst>
            <pc:docMk/>
            <pc:sldMk cId="2259454453" sldId="365"/>
            <ac:spMk id="38" creationId="{53842AF9-6099-336B-B8FD-055309FA0545}"/>
          </ac:spMkLst>
        </pc:spChg>
        <pc:spChg chg="add mod">
          <ac:chgData name="Song-Lin Tan" userId="cea6b5dc-6d44-4eaf-be72-d853eb5b027f" providerId="ADAL" clId="{D8439D9F-517E-561C-BDBB-37D939FB2CDF}" dt="2026-09-06T23:05:41" v="24090" actId="113"/>
          <ac:spMkLst>
            <pc:docMk/>
            <pc:sldMk cId="2259454453" sldId="365"/>
            <ac:spMk id="43" creationId="{009F6349-418B-AA8F-08B3-634810A0C576}"/>
          </ac:spMkLst>
        </pc:spChg>
        <pc:spChg chg="add mod">
          <ac:chgData name="Song-Lin Tan" userId="cea6b5dc-6d44-4eaf-be72-d853eb5b027f" providerId="ADAL" clId="{D8439D9F-517E-561C-BDBB-37D939FB2CDF}" dt="2026-08-27T12:01:01.324" v="18202" actId="167"/>
          <ac:spMkLst>
            <pc:docMk/>
            <pc:sldMk cId="2259454453" sldId="365"/>
            <ac:spMk id="44" creationId="{18BD3BF7-0382-099C-A466-28BBD589C8CA}"/>
          </ac:spMkLst>
        </pc:spChg>
        <pc:spChg chg="add mod">
          <ac:chgData name="Song-Lin Tan" userId="cea6b5dc-6d44-4eaf-be72-d853eb5b027f" providerId="ADAL" clId="{D8439D9F-517E-561C-BDBB-37D939FB2CDF}" dt="2026-08-27T12:03:51.606" v="18236" actId="1076"/>
          <ac:spMkLst>
            <pc:docMk/>
            <pc:sldMk cId="2259454453" sldId="365"/>
            <ac:spMk id="45" creationId="{51427888-75E7-C234-AA20-D17C8C023372}"/>
          </ac:spMkLst>
        </pc:spChg>
        <pc:picChg chg="add mod">
          <ac:chgData name="Song-Lin Tan" userId="cea6b5dc-6d44-4eaf-be72-d853eb5b027f" providerId="ADAL" clId="{D8439D9F-517E-561C-BDBB-37D939FB2CDF}" dt="2026-08-27T11:47:20.714" v="17799" actId="1036"/>
          <ac:picMkLst>
            <pc:docMk/>
            <pc:sldMk cId="2259454453" sldId="365"/>
            <ac:picMk id="10" creationId="{0A1310DB-BE22-9C50-DD97-EEFBD3F9FC38}"/>
          </ac:picMkLst>
        </pc:picChg>
      </pc:sldChg>
      <pc:sldChg chg="addSp modSp mod">
        <pc:chgData name="Song-Lin Tan" userId="cea6b5dc-6d44-4eaf-be72-d853eb5b027f" providerId="ADAL" clId="{D8439D9F-517E-561C-BDBB-37D939FB2CDF}" dt="2026-08-27T13:53:30.786" v="21477" actId="1076"/>
        <pc:sldMkLst>
          <pc:docMk/>
          <pc:sldMk cId="1504813932" sldId="367"/>
        </pc:sldMkLst>
        <pc:spChg chg="add mod">
          <ac:chgData name="Song-Lin Tan" userId="cea6b5dc-6d44-4eaf-be72-d853eb5b027f" providerId="ADAL" clId="{D8439D9F-517E-561C-BDBB-37D939FB2CDF}" dt="2026-08-27T13:36:55.437" v="20766" actId="207"/>
          <ac:spMkLst>
            <pc:docMk/>
            <pc:sldMk cId="1504813932" sldId="367"/>
            <ac:spMk id="5" creationId="{C1E23C42-5DE5-C124-EB9C-92695374CA0C}"/>
          </ac:spMkLst>
        </pc:spChg>
        <pc:spChg chg="add mod">
          <ac:chgData name="Song-Lin Tan" userId="cea6b5dc-6d44-4eaf-be72-d853eb5b027f" providerId="ADAL" clId="{D8439D9F-517E-561C-BDBB-37D939FB2CDF}" dt="2026-08-27T13:36:04.199" v="20755" actId="20577"/>
          <ac:spMkLst>
            <pc:docMk/>
            <pc:sldMk cId="1504813932" sldId="367"/>
            <ac:spMk id="6" creationId="{37DCD264-B0F9-E93C-27F3-C585D3A57E55}"/>
          </ac:spMkLst>
        </pc:spChg>
        <pc:spChg chg="add mod">
          <ac:chgData name="Song-Lin Tan" userId="cea6b5dc-6d44-4eaf-be72-d853eb5b027f" providerId="ADAL" clId="{D8439D9F-517E-561C-BDBB-37D939FB2CDF}" dt="2026-08-27T13:36:08.915" v="20756"/>
          <ac:spMkLst>
            <pc:docMk/>
            <pc:sldMk cId="1504813932" sldId="367"/>
            <ac:spMk id="7" creationId="{9A653905-57A5-0D0C-62CD-E52EF2245011}"/>
          </ac:spMkLst>
        </pc:spChg>
        <pc:spChg chg="add mod">
          <ac:chgData name="Song-Lin Tan" userId="cea6b5dc-6d44-4eaf-be72-d853eb5b027f" providerId="ADAL" clId="{D8439D9F-517E-561C-BDBB-37D939FB2CDF}" dt="2026-08-27T13:37:28.104" v="20773" actId="1076"/>
          <ac:spMkLst>
            <pc:docMk/>
            <pc:sldMk cId="1504813932" sldId="367"/>
            <ac:spMk id="8" creationId="{5E266167-E75C-6322-A10F-C64EE7FAF9F7}"/>
          </ac:spMkLst>
        </pc:spChg>
        <pc:spChg chg="add mod">
          <ac:chgData name="Song-Lin Tan" userId="cea6b5dc-6d44-4eaf-be72-d853eb5b027f" providerId="ADAL" clId="{D8439D9F-517E-561C-BDBB-37D939FB2CDF}" dt="2026-08-27T13:37:34.461" v="20778" actId="20577"/>
          <ac:spMkLst>
            <pc:docMk/>
            <pc:sldMk cId="1504813932" sldId="367"/>
            <ac:spMk id="9" creationId="{58B31F7E-127F-68E9-2DE5-3A806B4F6992}"/>
          </ac:spMkLst>
        </pc:spChg>
        <pc:spChg chg="mod">
          <ac:chgData name="Song-Lin Tan" userId="cea6b5dc-6d44-4eaf-be72-d853eb5b027f" providerId="ADAL" clId="{D8439D9F-517E-561C-BDBB-37D939FB2CDF}" dt="2026-08-27T13:38:30.102" v="20802" actId="208"/>
          <ac:spMkLst>
            <pc:docMk/>
            <pc:sldMk cId="1504813932" sldId="367"/>
            <ac:spMk id="11" creationId="{284BCF6F-07FF-71BA-5357-4C258E4AB32A}"/>
          </ac:spMkLst>
        </pc:spChg>
        <pc:spChg chg="mod">
          <ac:chgData name="Song-Lin Tan" userId="cea6b5dc-6d44-4eaf-be72-d853eb5b027f" providerId="ADAL" clId="{D8439D9F-517E-561C-BDBB-37D939FB2CDF}" dt="2026-08-27T13:39:05.593" v="20808" actId="207"/>
          <ac:spMkLst>
            <pc:docMk/>
            <pc:sldMk cId="1504813932" sldId="367"/>
            <ac:spMk id="12" creationId="{0018FA08-43B9-6ADE-AF43-22E806C2D040}"/>
          </ac:spMkLst>
        </pc:spChg>
        <pc:spChg chg="add mod">
          <ac:chgData name="Song-Lin Tan" userId="cea6b5dc-6d44-4eaf-be72-d853eb5b027f" providerId="ADAL" clId="{D8439D9F-517E-561C-BDBB-37D939FB2CDF}" dt="2026-08-27T13:39:33.615" v="20812" actId="20577"/>
          <ac:spMkLst>
            <pc:docMk/>
            <pc:sldMk cId="1504813932" sldId="367"/>
            <ac:spMk id="13" creationId="{A86256EA-C282-7CD8-9B81-50BE202FD8C9}"/>
          </ac:spMkLst>
        </pc:spChg>
        <pc:spChg chg="add mod">
          <ac:chgData name="Song-Lin Tan" userId="cea6b5dc-6d44-4eaf-be72-d853eb5b027f" providerId="ADAL" clId="{D8439D9F-517E-561C-BDBB-37D939FB2CDF}" dt="2026-08-27T13:37:44.906" v="20779"/>
          <ac:spMkLst>
            <pc:docMk/>
            <pc:sldMk cId="1504813932" sldId="367"/>
            <ac:spMk id="14" creationId="{5C940004-FC7E-EB14-2F6E-20496C4BA7EA}"/>
          </ac:spMkLst>
        </pc:spChg>
        <pc:spChg chg="add mod">
          <ac:chgData name="Song-Lin Tan" userId="cea6b5dc-6d44-4eaf-be72-d853eb5b027f" providerId="ADAL" clId="{D8439D9F-517E-561C-BDBB-37D939FB2CDF}" dt="2026-08-27T13:44:14.564" v="21425" actId="20577"/>
          <ac:spMkLst>
            <pc:docMk/>
            <pc:sldMk cId="1504813932" sldId="367"/>
            <ac:spMk id="15" creationId="{BC114954-0594-00E8-48B7-1F7BAAA76B7B}"/>
          </ac:spMkLst>
        </pc:spChg>
        <pc:spChg chg="add mod">
          <ac:chgData name="Song-Lin Tan" userId="cea6b5dc-6d44-4eaf-be72-d853eb5b027f" providerId="ADAL" clId="{D8439D9F-517E-561C-BDBB-37D939FB2CDF}" dt="2026-08-27T13:39:11.201" v="20809" actId="207"/>
          <ac:spMkLst>
            <pc:docMk/>
            <pc:sldMk cId="1504813932" sldId="367"/>
            <ac:spMk id="16" creationId="{DC7B802E-448C-FD9F-3322-83F4A3006FC0}"/>
          </ac:spMkLst>
        </pc:spChg>
        <pc:spChg chg="add mod">
          <ac:chgData name="Song-Lin Tan" userId="cea6b5dc-6d44-4eaf-be72-d853eb5b027f" providerId="ADAL" clId="{D8439D9F-517E-561C-BDBB-37D939FB2CDF}" dt="2026-08-27T13:37:44.906" v="20779"/>
          <ac:spMkLst>
            <pc:docMk/>
            <pc:sldMk cId="1504813932" sldId="367"/>
            <ac:spMk id="17" creationId="{FCF49A94-4083-86F5-2FC6-DAC6603F1B82}"/>
          </ac:spMkLst>
        </pc:spChg>
        <pc:spChg chg="mod">
          <ac:chgData name="Song-Lin Tan" userId="cea6b5dc-6d44-4eaf-be72-d853eb5b027f" providerId="ADAL" clId="{D8439D9F-517E-561C-BDBB-37D939FB2CDF}" dt="2026-08-27T13:42:31.051" v="21296" actId="20577"/>
          <ac:spMkLst>
            <pc:docMk/>
            <pc:sldMk cId="1504813932" sldId="367"/>
            <ac:spMk id="18" creationId="{FA54C5CB-C5B3-5F6C-BBE3-09FE9951FADA}"/>
          </ac:spMkLst>
        </pc:spChg>
        <pc:spChg chg="mod">
          <ac:chgData name="Song-Lin Tan" userId="cea6b5dc-6d44-4eaf-be72-d853eb5b027f" providerId="ADAL" clId="{D8439D9F-517E-561C-BDBB-37D939FB2CDF}" dt="2026-08-27T13:38:37.256" v="20804" actId="208"/>
          <ac:spMkLst>
            <pc:docMk/>
            <pc:sldMk cId="1504813932" sldId="367"/>
            <ac:spMk id="20" creationId="{7C5E46DD-8541-F7CA-6B7F-E6FE4D36E407}"/>
          </ac:spMkLst>
        </pc:spChg>
        <pc:spChg chg="mod">
          <ac:chgData name="Song-Lin Tan" userId="cea6b5dc-6d44-4eaf-be72-d853eb5b027f" providerId="ADAL" clId="{D8439D9F-517E-561C-BDBB-37D939FB2CDF}" dt="2026-08-27T13:38:37.256" v="20804" actId="208"/>
          <ac:spMkLst>
            <pc:docMk/>
            <pc:sldMk cId="1504813932" sldId="367"/>
            <ac:spMk id="21" creationId="{22DE93F6-AB74-D19D-F4A1-D21FB87A58CE}"/>
          </ac:spMkLst>
        </pc:spChg>
        <pc:spChg chg="add mod">
          <ac:chgData name="Song-Lin Tan" userId="cea6b5dc-6d44-4eaf-be72-d853eb5b027f" providerId="ADAL" clId="{D8439D9F-517E-561C-BDBB-37D939FB2CDF}" dt="2026-08-27T13:37:44.906" v="20779"/>
          <ac:spMkLst>
            <pc:docMk/>
            <pc:sldMk cId="1504813932" sldId="367"/>
            <ac:spMk id="22" creationId="{702C0C8B-5968-B090-2E4B-C1B95078452A}"/>
          </ac:spMkLst>
        </pc:spChg>
        <pc:spChg chg="mod">
          <ac:chgData name="Song-Lin Tan" userId="cea6b5dc-6d44-4eaf-be72-d853eb5b027f" providerId="ADAL" clId="{D8439D9F-517E-561C-BDBB-37D939FB2CDF}" dt="2026-08-27T13:39:18.063" v="20810" actId="207"/>
          <ac:spMkLst>
            <pc:docMk/>
            <pc:sldMk cId="1504813932" sldId="367"/>
            <ac:spMk id="23" creationId="{EE330CFE-1161-5B32-3FFD-F88339904F59}"/>
          </ac:spMkLst>
        </pc:spChg>
        <pc:spChg chg="mod">
          <ac:chgData name="Song-Lin Tan" userId="cea6b5dc-6d44-4eaf-be72-d853eb5b027f" providerId="ADAL" clId="{D8439D9F-517E-561C-BDBB-37D939FB2CDF}" dt="2026-08-27T13:38:08.733" v="20799" actId="1076"/>
          <ac:spMkLst>
            <pc:docMk/>
            <pc:sldMk cId="1504813932" sldId="367"/>
            <ac:spMk id="24" creationId="{11EA5AF2-6AAD-709D-F0DA-72CEECB548FE}"/>
          </ac:spMkLst>
        </pc:spChg>
        <pc:spChg chg="add mod">
          <ac:chgData name="Song-Lin Tan" userId="cea6b5dc-6d44-4eaf-be72-d853eb5b027f" providerId="ADAL" clId="{D8439D9F-517E-561C-BDBB-37D939FB2CDF}" dt="2026-08-27T13:53:30.786" v="21477" actId="1076"/>
          <ac:spMkLst>
            <pc:docMk/>
            <pc:sldMk cId="1504813932" sldId="367"/>
            <ac:spMk id="25" creationId="{5545E343-B67C-2754-27AC-E117B5A8B545}"/>
          </ac:spMkLst>
        </pc:spChg>
        <pc:grpChg chg="mod">
          <ac:chgData name="Song-Lin Tan" userId="cea6b5dc-6d44-4eaf-be72-d853eb5b027f" providerId="ADAL" clId="{D8439D9F-517E-561C-BDBB-37D939FB2CDF}" dt="2026-08-27T13:38:34.363" v="20803" actId="207"/>
          <ac:grpSpMkLst>
            <pc:docMk/>
            <pc:sldMk cId="1504813932" sldId="367"/>
            <ac:grpSpMk id="19" creationId="{0BAB7F7C-F235-31B1-D807-5CC0959D2679}"/>
          </ac:grpSpMkLst>
        </pc:grpChg>
      </pc:sldChg>
      <pc:sldChg chg="addSp delSp modSp new mod ord">
        <pc:chgData name="Song-Lin Tan" userId="cea6b5dc-6d44-4eaf-be72-d853eb5b027f" providerId="ADAL" clId="{D8439D9F-517E-561C-BDBB-37D939FB2CDF}" dt="2026-09-06T23:06:39.555" v="24095" actId="20578"/>
        <pc:sldMkLst>
          <pc:docMk/>
          <pc:sldMk cId="3971567765" sldId="368"/>
        </pc:sldMkLst>
        <pc:spChg chg="add del mod">
          <ac:chgData name="Song-Lin Tan" userId="cea6b5dc-6d44-4eaf-be72-d853eb5b027f" providerId="ADAL" clId="{D8439D9F-517E-561C-BDBB-37D939FB2CDF}" dt="2026-09-06T22:42:44.736" v="23852"/>
          <ac:spMkLst>
            <pc:docMk/>
            <pc:sldMk cId="3971567765" sldId="368"/>
            <ac:spMk id="2" creationId="{310C2BB4-C317-1B2A-4997-CF476886C078}"/>
          </ac:spMkLst>
        </pc:spChg>
        <pc:spChg chg="add mod">
          <ac:chgData name="Song-Lin Tan" userId="cea6b5dc-6d44-4eaf-be72-d853eb5b027f" providerId="ADAL" clId="{D8439D9F-517E-561C-BDBB-37D939FB2CDF}" dt="2026-08-27T12:21:02.105" v="18318" actId="113"/>
          <ac:spMkLst>
            <pc:docMk/>
            <pc:sldMk cId="3971567765" sldId="368"/>
            <ac:spMk id="3" creationId="{6107A3A2-9BAD-790F-1753-08942E332B5B}"/>
          </ac:spMkLst>
        </pc:spChg>
        <pc:spChg chg="add mod">
          <ac:chgData name="Song-Lin Tan" userId="cea6b5dc-6d44-4eaf-be72-d853eb5b027f" providerId="ADAL" clId="{D8439D9F-517E-561C-BDBB-37D939FB2CDF}" dt="2026-08-27T12:31:52.214" v="18606" actId="1076"/>
          <ac:spMkLst>
            <pc:docMk/>
            <pc:sldMk cId="3971567765" sldId="368"/>
            <ac:spMk id="6" creationId="{129C5440-6257-AA48-7C4C-7855C425674F}"/>
          </ac:spMkLst>
        </pc:spChg>
        <pc:spChg chg="add mod">
          <ac:chgData name="Song-Lin Tan" userId="cea6b5dc-6d44-4eaf-be72-d853eb5b027f" providerId="ADAL" clId="{D8439D9F-517E-561C-BDBB-37D939FB2CDF}" dt="2026-09-03T07:23:19.147" v="21565" actId="20577"/>
          <ac:spMkLst>
            <pc:docMk/>
            <pc:sldMk cId="3971567765" sldId="368"/>
            <ac:spMk id="8" creationId="{42F84199-7EF0-5A78-6BF1-824FD1C87D92}"/>
          </ac:spMkLst>
        </pc:spChg>
        <pc:spChg chg="add mod">
          <ac:chgData name="Song-Lin Tan" userId="cea6b5dc-6d44-4eaf-be72-d853eb5b027f" providerId="ADAL" clId="{D8439D9F-517E-561C-BDBB-37D939FB2CDF}" dt="2026-08-27T12:31:52.214" v="18606" actId="1076"/>
          <ac:spMkLst>
            <pc:docMk/>
            <pc:sldMk cId="3971567765" sldId="368"/>
            <ac:spMk id="11" creationId="{84CBDBFC-2F19-0D91-AD68-FFB683549B9B}"/>
          </ac:spMkLst>
        </pc:spChg>
        <pc:spChg chg="add mod">
          <ac:chgData name="Song-Lin Tan" userId="cea6b5dc-6d44-4eaf-be72-d853eb5b027f" providerId="ADAL" clId="{D8439D9F-517E-561C-BDBB-37D939FB2CDF}" dt="2026-09-06T23:02:06.774" v="24040" actId="2711"/>
          <ac:spMkLst>
            <pc:docMk/>
            <pc:sldMk cId="3971567765" sldId="368"/>
            <ac:spMk id="12" creationId="{20329481-1342-134A-7ACC-053C8F6E5A97}"/>
          </ac:spMkLst>
        </pc:spChg>
        <pc:spChg chg="add mod">
          <ac:chgData name="Song-Lin Tan" userId="cea6b5dc-6d44-4eaf-be72-d853eb5b027f" providerId="ADAL" clId="{D8439D9F-517E-561C-BDBB-37D939FB2CDF}" dt="2026-08-27T12:25:52.740" v="18456" actId="207"/>
          <ac:spMkLst>
            <pc:docMk/>
            <pc:sldMk cId="3971567765" sldId="368"/>
            <ac:spMk id="13" creationId="{30EA76F3-81C0-7E59-2E22-46F1A34A2C2C}"/>
          </ac:spMkLst>
        </pc:spChg>
        <pc:spChg chg="add mod">
          <ac:chgData name="Song-Lin Tan" userId="cea6b5dc-6d44-4eaf-be72-d853eb5b027f" providerId="ADAL" clId="{D8439D9F-517E-561C-BDBB-37D939FB2CDF}" dt="2026-08-27T12:26:01.511" v="18458" actId="207"/>
          <ac:spMkLst>
            <pc:docMk/>
            <pc:sldMk cId="3971567765" sldId="368"/>
            <ac:spMk id="14" creationId="{932B7BE7-AB99-9324-6D4A-50AC27987B9B}"/>
          </ac:spMkLst>
        </pc:spChg>
        <pc:spChg chg="add mod">
          <ac:chgData name="Song-Lin Tan" userId="cea6b5dc-6d44-4eaf-be72-d853eb5b027f" providerId="ADAL" clId="{D8439D9F-517E-561C-BDBB-37D939FB2CDF}" dt="2026-09-06T23:02:06.774" v="24040" actId="2711"/>
          <ac:spMkLst>
            <pc:docMk/>
            <pc:sldMk cId="3971567765" sldId="368"/>
            <ac:spMk id="15" creationId="{C8838AE9-F757-744F-5DB2-4C98961D7385}"/>
          </ac:spMkLst>
        </pc:spChg>
        <pc:spChg chg="add mod">
          <ac:chgData name="Song-Lin Tan" userId="cea6b5dc-6d44-4eaf-be72-d853eb5b027f" providerId="ADAL" clId="{D8439D9F-517E-561C-BDBB-37D939FB2CDF}" dt="2026-08-27T12:30:28.127" v="18561" actId="14100"/>
          <ac:spMkLst>
            <pc:docMk/>
            <pc:sldMk cId="3971567765" sldId="368"/>
            <ac:spMk id="18" creationId="{264DDC47-C119-CDFB-961C-8D42EA5068DA}"/>
          </ac:spMkLst>
        </pc:spChg>
        <pc:spChg chg="add mod">
          <ac:chgData name="Song-Lin Tan" userId="cea6b5dc-6d44-4eaf-be72-d853eb5b027f" providerId="ADAL" clId="{D8439D9F-517E-561C-BDBB-37D939FB2CDF}" dt="2026-08-27T12:30:19.863" v="18558" actId="1076"/>
          <ac:spMkLst>
            <pc:docMk/>
            <pc:sldMk cId="3971567765" sldId="368"/>
            <ac:spMk id="20" creationId="{12129CB9-54B8-E237-BFFC-7C872090DD42}"/>
          </ac:spMkLst>
        </pc:spChg>
        <pc:spChg chg="add mod">
          <ac:chgData name="Song-Lin Tan" userId="cea6b5dc-6d44-4eaf-be72-d853eb5b027f" providerId="ADAL" clId="{D8439D9F-517E-561C-BDBB-37D939FB2CDF}" dt="2026-09-06T23:02:06.774" v="24040" actId="2711"/>
          <ac:spMkLst>
            <pc:docMk/>
            <pc:sldMk cId="3971567765" sldId="368"/>
            <ac:spMk id="22" creationId="{FA157A83-3E8F-3EA0-532D-2B6933157D1D}"/>
          </ac:spMkLst>
        </pc:spChg>
        <pc:spChg chg="add mod">
          <ac:chgData name="Song-Lin Tan" userId="cea6b5dc-6d44-4eaf-be72-d853eb5b027f" providerId="ADAL" clId="{D8439D9F-517E-561C-BDBB-37D939FB2CDF}" dt="2026-08-27T12:31:52.214" v="18606" actId="1076"/>
          <ac:spMkLst>
            <pc:docMk/>
            <pc:sldMk cId="3971567765" sldId="368"/>
            <ac:spMk id="23" creationId="{B147B8E6-3FF1-3728-4C39-BFA1ACB4BA75}"/>
          </ac:spMkLst>
        </pc:spChg>
        <pc:spChg chg="add mod">
          <ac:chgData name="Song-Lin Tan" userId="cea6b5dc-6d44-4eaf-be72-d853eb5b027f" providerId="ADAL" clId="{D8439D9F-517E-561C-BDBB-37D939FB2CDF}" dt="2026-08-27T12:28:57.959" v="18508" actId="20577"/>
          <ac:spMkLst>
            <pc:docMk/>
            <pc:sldMk cId="3971567765" sldId="368"/>
            <ac:spMk id="24" creationId="{AFF3DE06-1586-B202-60A1-CEB38C8EE5A2}"/>
          </ac:spMkLst>
        </pc:spChg>
        <pc:spChg chg="add mod">
          <ac:chgData name="Song-Lin Tan" userId="cea6b5dc-6d44-4eaf-be72-d853eb5b027f" providerId="ADAL" clId="{D8439D9F-517E-561C-BDBB-37D939FB2CDF}" dt="2026-09-06T23:02:06.774" v="24040" actId="2711"/>
          <ac:spMkLst>
            <pc:docMk/>
            <pc:sldMk cId="3971567765" sldId="368"/>
            <ac:spMk id="25" creationId="{196005CA-1B49-61CD-DE89-2DE68B780C3E}"/>
          </ac:spMkLst>
        </pc:spChg>
        <pc:spChg chg="add mod">
          <ac:chgData name="Song-Lin Tan" userId="cea6b5dc-6d44-4eaf-be72-d853eb5b027f" providerId="ADAL" clId="{D8439D9F-517E-561C-BDBB-37D939FB2CDF}" dt="2026-08-27T12:29:16.062" v="18521" actId="20577"/>
          <ac:spMkLst>
            <pc:docMk/>
            <pc:sldMk cId="3971567765" sldId="368"/>
            <ac:spMk id="26" creationId="{EAD38A7B-18C1-9BBA-C15C-CAB2C7157DF2}"/>
          </ac:spMkLst>
        </pc:spChg>
        <pc:spChg chg="add mod">
          <ac:chgData name="Song-Lin Tan" userId="cea6b5dc-6d44-4eaf-be72-d853eb5b027f" providerId="ADAL" clId="{D8439D9F-517E-561C-BDBB-37D939FB2CDF}" dt="2026-08-27T12:29:28.753" v="18527" actId="20577"/>
          <ac:spMkLst>
            <pc:docMk/>
            <pc:sldMk cId="3971567765" sldId="368"/>
            <ac:spMk id="27" creationId="{8DA3EB02-77B7-63B3-3FDD-605E339D5281}"/>
          </ac:spMkLst>
        </pc:spChg>
        <pc:spChg chg="add mod">
          <ac:chgData name="Song-Lin Tan" userId="cea6b5dc-6d44-4eaf-be72-d853eb5b027f" providerId="ADAL" clId="{D8439D9F-517E-561C-BDBB-37D939FB2CDF}" dt="2026-08-27T12:30:03.496" v="18549" actId="1076"/>
          <ac:spMkLst>
            <pc:docMk/>
            <pc:sldMk cId="3971567765" sldId="368"/>
            <ac:spMk id="28" creationId="{EB9BE022-1A05-70CF-CB1E-84920EC67572}"/>
          </ac:spMkLst>
        </pc:spChg>
        <pc:spChg chg="add mod">
          <ac:chgData name="Song-Lin Tan" userId="cea6b5dc-6d44-4eaf-be72-d853eb5b027f" providerId="ADAL" clId="{D8439D9F-517E-561C-BDBB-37D939FB2CDF}" dt="2026-08-27T12:30:16.304" v="18557" actId="20577"/>
          <ac:spMkLst>
            <pc:docMk/>
            <pc:sldMk cId="3971567765" sldId="368"/>
            <ac:spMk id="29" creationId="{F41933D1-6054-3BFF-9B94-AF1D49C2B665}"/>
          </ac:spMkLst>
        </pc:spChg>
        <pc:spChg chg="add mod">
          <ac:chgData name="Song-Lin Tan" userId="cea6b5dc-6d44-4eaf-be72-d853eb5b027f" providerId="ADAL" clId="{D8439D9F-517E-561C-BDBB-37D939FB2CDF}" dt="2026-09-06T22:42:07.180" v="23849" actId="1076"/>
          <ac:spMkLst>
            <pc:docMk/>
            <pc:sldMk cId="3971567765" sldId="368"/>
            <ac:spMk id="30" creationId="{E56531D0-8E3C-CB57-C94C-BCEDBE32247B}"/>
          </ac:spMkLst>
        </pc:spChg>
        <pc:spChg chg="add mod">
          <ac:chgData name="Song-Lin Tan" userId="cea6b5dc-6d44-4eaf-be72-d853eb5b027f" providerId="ADAL" clId="{D8439D9F-517E-561C-BDBB-37D939FB2CDF}" dt="2026-08-27T12:31:00.475" v="18580" actId="20577"/>
          <ac:spMkLst>
            <pc:docMk/>
            <pc:sldMk cId="3971567765" sldId="368"/>
            <ac:spMk id="31" creationId="{05CF668D-7764-6B2D-3606-72DC9A435F04}"/>
          </ac:spMkLst>
        </pc:spChg>
        <pc:spChg chg="add mod">
          <ac:chgData name="Song-Lin Tan" userId="cea6b5dc-6d44-4eaf-be72-d853eb5b027f" providerId="ADAL" clId="{D8439D9F-517E-561C-BDBB-37D939FB2CDF}" dt="2026-08-27T12:31:20.646" v="18601" actId="20577"/>
          <ac:spMkLst>
            <pc:docMk/>
            <pc:sldMk cId="3971567765" sldId="368"/>
            <ac:spMk id="32" creationId="{87CB2A1E-C76C-AB34-3324-6D3674AB026A}"/>
          </ac:spMkLst>
        </pc:spChg>
        <pc:spChg chg="add mod">
          <ac:chgData name="Song-Lin Tan" userId="cea6b5dc-6d44-4eaf-be72-d853eb5b027f" providerId="ADAL" clId="{D8439D9F-517E-561C-BDBB-37D939FB2CDF}" dt="2026-08-27T12:32:43.744" v="18622" actId="14100"/>
          <ac:spMkLst>
            <pc:docMk/>
            <pc:sldMk cId="3971567765" sldId="368"/>
            <ac:spMk id="33" creationId="{5FB0D3CF-DEC6-5ACA-EFFB-5F4A579D83C1}"/>
          </ac:spMkLst>
        </pc:spChg>
        <pc:spChg chg="mod">
          <ac:chgData name="Song-Lin Tan" userId="cea6b5dc-6d44-4eaf-be72-d853eb5b027f" providerId="ADAL" clId="{D8439D9F-517E-561C-BDBB-37D939FB2CDF}" dt="2026-08-27T12:34:17.366" v="18712" actId="20577"/>
          <ac:spMkLst>
            <pc:docMk/>
            <pc:sldMk cId="3971567765" sldId="368"/>
            <ac:spMk id="34" creationId="{F7CCC754-9FE8-6B99-AC49-B076B18656F4}"/>
          </ac:spMkLst>
        </pc:spChg>
        <pc:spChg chg="add mod">
          <ac:chgData name="Song-Lin Tan" userId="cea6b5dc-6d44-4eaf-be72-d853eb5b027f" providerId="ADAL" clId="{D8439D9F-517E-561C-BDBB-37D939FB2CDF}" dt="2026-08-27T12:44:47.173" v="19281" actId="1076"/>
          <ac:spMkLst>
            <pc:docMk/>
            <pc:sldMk cId="3971567765" sldId="368"/>
            <ac:spMk id="37" creationId="{6288D812-0D9B-BEB4-D5F1-AAB07992858E}"/>
          </ac:spMkLst>
        </pc:spChg>
        <pc:spChg chg="add mod">
          <ac:chgData name="Song-Lin Tan" userId="cea6b5dc-6d44-4eaf-be72-d853eb5b027f" providerId="ADAL" clId="{D8439D9F-517E-561C-BDBB-37D939FB2CDF}" dt="2026-08-27T12:36:53.808" v="18894" actId="14100"/>
          <ac:spMkLst>
            <pc:docMk/>
            <pc:sldMk cId="3971567765" sldId="368"/>
            <ac:spMk id="39" creationId="{75F2F0C9-EEC5-69D0-EB73-9DA1EE0CA6A5}"/>
          </ac:spMkLst>
        </pc:spChg>
        <pc:spChg chg="add mod">
          <ac:chgData name="Song-Lin Tan" userId="cea6b5dc-6d44-4eaf-be72-d853eb5b027f" providerId="ADAL" clId="{D8439D9F-517E-561C-BDBB-37D939FB2CDF}" dt="2026-08-27T12:32:40.960" v="18621" actId="1076"/>
          <ac:spMkLst>
            <pc:docMk/>
            <pc:sldMk cId="3971567765" sldId="368"/>
            <ac:spMk id="42" creationId="{8D339701-CA4D-58B4-128E-DF1FE845715D}"/>
          </ac:spMkLst>
        </pc:spChg>
        <pc:spChg chg="add mod">
          <ac:chgData name="Song-Lin Tan" userId="cea6b5dc-6d44-4eaf-be72-d853eb5b027f" providerId="ADAL" clId="{D8439D9F-517E-561C-BDBB-37D939FB2CDF}" dt="2026-08-27T12:35:57.813" v="18878" actId="14100"/>
          <ac:spMkLst>
            <pc:docMk/>
            <pc:sldMk cId="3971567765" sldId="368"/>
            <ac:spMk id="43" creationId="{C24E8D3B-AA94-9A9D-A7D7-FC93BA10429F}"/>
          </ac:spMkLst>
        </pc:spChg>
        <pc:spChg chg="add mod">
          <ac:chgData name="Song-Lin Tan" userId="cea6b5dc-6d44-4eaf-be72-d853eb5b027f" providerId="ADAL" clId="{D8439D9F-517E-561C-BDBB-37D939FB2CDF}" dt="2026-09-06T23:02:06.774" v="24040" actId="2711"/>
          <ac:spMkLst>
            <pc:docMk/>
            <pc:sldMk cId="3971567765" sldId="368"/>
            <ac:spMk id="44" creationId="{F7C0163E-622D-1A99-1A38-CF5FCE517634}"/>
          </ac:spMkLst>
        </pc:spChg>
        <pc:spChg chg="mod">
          <ac:chgData name="Song-Lin Tan" userId="cea6b5dc-6d44-4eaf-be72-d853eb5b027f" providerId="ADAL" clId="{D8439D9F-517E-561C-BDBB-37D939FB2CDF}" dt="2026-09-06T23:02:06.774" v="24040" actId="2711"/>
          <ac:spMkLst>
            <pc:docMk/>
            <pc:sldMk cId="3971567765" sldId="368"/>
            <ac:spMk id="46" creationId="{6FB03D74-53D6-47FE-EA1E-B2C3C965FEA6}"/>
          </ac:spMkLst>
        </pc:spChg>
        <pc:spChg chg="add mod">
          <ac:chgData name="Song-Lin Tan" userId="cea6b5dc-6d44-4eaf-be72-d853eb5b027f" providerId="ADAL" clId="{D8439D9F-517E-561C-BDBB-37D939FB2CDF}" dt="2026-08-27T12:33:41.810" v="18635" actId="14100"/>
          <ac:spMkLst>
            <pc:docMk/>
            <pc:sldMk cId="3971567765" sldId="368"/>
            <ac:spMk id="57" creationId="{3443C63F-E33F-603E-AD33-50E40623C4C8}"/>
          </ac:spMkLst>
        </pc:spChg>
        <pc:spChg chg="add mod">
          <ac:chgData name="Song-Lin Tan" userId="cea6b5dc-6d44-4eaf-be72-d853eb5b027f" providerId="ADAL" clId="{D8439D9F-517E-561C-BDBB-37D939FB2CDF}" dt="2026-08-27T12:36:40.525" v="18890" actId="14100"/>
          <ac:spMkLst>
            <pc:docMk/>
            <pc:sldMk cId="3971567765" sldId="368"/>
            <ac:spMk id="60" creationId="{4368BAC7-BA78-76EA-A725-90E846A618BD}"/>
          </ac:spMkLst>
        </pc:spChg>
        <pc:spChg chg="add mod">
          <ac:chgData name="Song-Lin Tan" userId="cea6b5dc-6d44-4eaf-be72-d853eb5b027f" providerId="ADAL" clId="{D8439D9F-517E-561C-BDBB-37D939FB2CDF}" dt="2026-08-27T12:36:49.991" v="18893" actId="14100"/>
          <ac:spMkLst>
            <pc:docMk/>
            <pc:sldMk cId="3971567765" sldId="368"/>
            <ac:spMk id="61" creationId="{06D5E1A0-0AA0-AF4B-E129-615D9B2132CA}"/>
          </ac:spMkLst>
        </pc:spChg>
        <pc:spChg chg="add mod">
          <ac:chgData name="Song-Lin Tan" userId="cea6b5dc-6d44-4eaf-be72-d853eb5b027f" providerId="ADAL" clId="{D8439D9F-517E-561C-BDBB-37D939FB2CDF}" dt="2026-08-27T12:37:13.692" v="18900" actId="14100"/>
          <ac:spMkLst>
            <pc:docMk/>
            <pc:sldMk cId="3971567765" sldId="368"/>
            <ac:spMk id="62" creationId="{16A1D350-7F6E-4A10-E845-4885450FCE03}"/>
          </ac:spMkLst>
        </pc:spChg>
        <pc:spChg chg="add mod">
          <ac:chgData name="Song-Lin Tan" userId="cea6b5dc-6d44-4eaf-be72-d853eb5b027f" providerId="ADAL" clId="{D8439D9F-517E-561C-BDBB-37D939FB2CDF}" dt="2026-08-27T12:37:29.874" v="18904" actId="14100"/>
          <ac:spMkLst>
            <pc:docMk/>
            <pc:sldMk cId="3971567765" sldId="368"/>
            <ac:spMk id="63" creationId="{8473DF09-6400-0DA4-CA6B-AC91E775C847}"/>
          </ac:spMkLst>
        </pc:spChg>
        <pc:spChg chg="add mod">
          <ac:chgData name="Song-Lin Tan" userId="cea6b5dc-6d44-4eaf-be72-d853eb5b027f" providerId="ADAL" clId="{D8439D9F-517E-561C-BDBB-37D939FB2CDF}" dt="2026-08-27T12:37:46.578" v="18908" actId="207"/>
          <ac:spMkLst>
            <pc:docMk/>
            <pc:sldMk cId="3971567765" sldId="368"/>
            <ac:spMk id="64" creationId="{CBCA0F06-F894-91D5-F393-31616895FA53}"/>
          </ac:spMkLst>
        </pc:spChg>
        <pc:spChg chg="add mod">
          <ac:chgData name="Song-Lin Tan" userId="cea6b5dc-6d44-4eaf-be72-d853eb5b027f" providerId="ADAL" clId="{D8439D9F-517E-561C-BDBB-37D939FB2CDF}" dt="2026-08-27T12:38:37.575" v="18928" actId="20577"/>
          <ac:spMkLst>
            <pc:docMk/>
            <pc:sldMk cId="3971567765" sldId="368"/>
            <ac:spMk id="65" creationId="{979F637F-B047-D751-5B14-CF5676E30D14}"/>
          </ac:spMkLst>
        </pc:spChg>
        <pc:spChg chg="add mod">
          <ac:chgData name="Song-Lin Tan" userId="cea6b5dc-6d44-4eaf-be72-d853eb5b027f" providerId="ADAL" clId="{D8439D9F-517E-561C-BDBB-37D939FB2CDF}" dt="2026-08-27T12:38:42.199" v="18931" actId="20577"/>
          <ac:spMkLst>
            <pc:docMk/>
            <pc:sldMk cId="3971567765" sldId="368"/>
            <ac:spMk id="66" creationId="{83E550C9-2E63-DB9E-8A2C-D3DF22E73EB3}"/>
          </ac:spMkLst>
        </pc:spChg>
        <pc:spChg chg="add mod">
          <ac:chgData name="Song-Lin Tan" userId="cea6b5dc-6d44-4eaf-be72-d853eb5b027f" providerId="ADAL" clId="{D8439D9F-517E-561C-BDBB-37D939FB2CDF}" dt="2026-08-27T12:38:54.058" v="18941" actId="20577"/>
          <ac:spMkLst>
            <pc:docMk/>
            <pc:sldMk cId="3971567765" sldId="368"/>
            <ac:spMk id="67" creationId="{C3E92181-82A0-C496-91A9-594B752000D5}"/>
          </ac:spMkLst>
        </pc:spChg>
        <pc:spChg chg="add mod">
          <ac:chgData name="Song-Lin Tan" userId="cea6b5dc-6d44-4eaf-be72-d853eb5b027f" providerId="ADAL" clId="{D8439D9F-517E-561C-BDBB-37D939FB2CDF}" dt="2026-08-27T12:46:25.174" v="19304" actId="14100"/>
          <ac:spMkLst>
            <pc:docMk/>
            <pc:sldMk cId="3971567765" sldId="368"/>
            <ac:spMk id="68" creationId="{8C929A1A-8410-5E52-B3D2-3E82C51705EA}"/>
          </ac:spMkLst>
        </pc:spChg>
        <pc:spChg chg="add mod">
          <ac:chgData name="Song-Lin Tan" userId="cea6b5dc-6d44-4eaf-be72-d853eb5b027f" providerId="ADAL" clId="{D8439D9F-517E-561C-BDBB-37D939FB2CDF}" dt="2026-09-06T23:02:06.774" v="24040" actId="2711"/>
          <ac:spMkLst>
            <pc:docMk/>
            <pc:sldMk cId="3971567765" sldId="368"/>
            <ac:spMk id="70" creationId="{D46F63A7-98BE-DB53-BF6A-8C3E9EBC9190}"/>
          </ac:spMkLst>
        </pc:spChg>
        <pc:spChg chg="add mod">
          <ac:chgData name="Song-Lin Tan" userId="cea6b5dc-6d44-4eaf-be72-d853eb5b027f" providerId="ADAL" clId="{D8439D9F-517E-561C-BDBB-37D939FB2CDF}" dt="2026-08-27T12:41:00.557" v="19044" actId="1076"/>
          <ac:spMkLst>
            <pc:docMk/>
            <pc:sldMk cId="3971567765" sldId="368"/>
            <ac:spMk id="73" creationId="{1387F119-983C-CBDC-E2E3-D731ED765AF0}"/>
          </ac:spMkLst>
        </pc:spChg>
        <pc:spChg chg="add mod">
          <ac:chgData name="Song-Lin Tan" userId="cea6b5dc-6d44-4eaf-be72-d853eb5b027f" providerId="ADAL" clId="{D8439D9F-517E-561C-BDBB-37D939FB2CDF}" dt="2026-08-27T12:43:45.674" v="19163" actId="113"/>
          <ac:spMkLst>
            <pc:docMk/>
            <pc:sldMk cId="3971567765" sldId="368"/>
            <ac:spMk id="74" creationId="{1504D747-5CC7-608D-1FA0-E5A4B1DE8CD6}"/>
          </ac:spMkLst>
        </pc:spChg>
        <pc:spChg chg="add mod">
          <ac:chgData name="Song-Lin Tan" userId="cea6b5dc-6d44-4eaf-be72-d853eb5b027f" providerId="ADAL" clId="{D8439D9F-517E-561C-BDBB-37D939FB2CDF}" dt="2026-09-06T23:02:06.774" v="24040" actId="2711"/>
          <ac:spMkLst>
            <pc:docMk/>
            <pc:sldMk cId="3971567765" sldId="368"/>
            <ac:spMk id="75" creationId="{D555552E-872B-127F-A031-9DB46477E269}"/>
          </ac:spMkLst>
        </pc:spChg>
        <pc:spChg chg="add mod">
          <ac:chgData name="Song-Lin Tan" userId="cea6b5dc-6d44-4eaf-be72-d853eb5b027f" providerId="ADAL" clId="{D8439D9F-517E-561C-BDBB-37D939FB2CDF}" dt="2026-08-27T12:47:15.073" v="19316" actId="207"/>
          <ac:spMkLst>
            <pc:docMk/>
            <pc:sldMk cId="3971567765" sldId="368"/>
            <ac:spMk id="76" creationId="{40D11843-5E11-B4F7-84B0-56A06FB04704}"/>
          </ac:spMkLst>
        </pc:spChg>
        <pc:spChg chg="add mod">
          <ac:chgData name="Song-Lin Tan" userId="cea6b5dc-6d44-4eaf-be72-d853eb5b027f" providerId="ADAL" clId="{D8439D9F-517E-561C-BDBB-37D939FB2CDF}" dt="2026-08-27T12:46:28.707" v="19305" actId="1076"/>
          <ac:spMkLst>
            <pc:docMk/>
            <pc:sldMk cId="3971567765" sldId="368"/>
            <ac:spMk id="77" creationId="{5CEBD401-BEB2-5AB1-39EA-8646384A8D25}"/>
          </ac:spMkLst>
        </pc:spChg>
        <pc:spChg chg="add mod">
          <ac:chgData name="Song-Lin Tan" userId="cea6b5dc-6d44-4eaf-be72-d853eb5b027f" providerId="ADAL" clId="{D8439D9F-517E-561C-BDBB-37D939FB2CDF}" dt="2026-09-06T23:02:06.774" v="24040" actId="2711"/>
          <ac:spMkLst>
            <pc:docMk/>
            <pc:sldMk cId="3971567765" sldId="368"/>
            <ac:spMk id="78" creationId="{B76A5CE2-4F89-EF0E-4E99-75DAB49F2027}"/>
          </ac:spMkLst>
        </pc:spChg>
        <pc:spChg chg="add mod">
          <ac:chgData name="Song-Lin Tan" userId="cea6b5dc-6d44-4eaf-be72-d853eb5b027f" providerId="ADAL" clId="{D8439D9F-517E-561C-BDBB-37D939FB2CDF}" dt="2026-08-27T12:47:19.890" v="19318" actId="207"/>
          <ac:spMkLst>
            <pc:docMk/>
            <pc:sldMk cId="3971567765" sldId="368"/>
            <ac:spMk id="79" creationId="{B55F7806-36F4-72CB-7105-20774E521CC1}"/>
          </ac:spMkLst>
        </pc:spChg>
        <pc:spChg chg="add mod">
          <ac:chgData name="Song-Lin Tan" userId="cea6b5dc-6d44-4eaf-be72-d853eb5b027f" providerId="ADAL" clId="{D8439D9F-517E-561C-BDBB-37D939FB2CDF}" dt="2026-09-06T23:02:06.774" v="24040" actId="2711"/>
          <ac:spMkLst>
            <pc:docMk/>
            <pc:sldMk cId="3971567765" sldId="368"/>
            <ac:spMk id="81" creationId="{2D7631C1-A353-D517-D94E-C0561C634B06}"/>
          </ac:spMkLst>
        </pc:spChg>
        <pc:spChg chg="add del mod">
          <ac:chgData name="Song-Lin Tan" userId="cea6b5dc-6d44-4eaf-be72-d853eb5b027f" providerId="ADAL" clId="{D8439D9F-517E-561C-BDBB-37D939FB2CDF}" dt="2026-08-27T12:45:36.987" v="19297" actId="1076"/>
          <ac:spMkLst>
            <pc:docMk/>
            <pc:sldMk cId="3971567765" sldId="368"/>
            <ac:spMk id="82" creationId="{0EF1AAD1-138D-A190-94C6-20719FE7A291}"/>
          </ac:spMkLst>
        </pc:spChg>
        <pc:spChg chg="add mod">
          <ac:chgData name="Song-Lin Tan" userId="cea6b5dc-6d44-4eaf-be72-d853eb5b027f" providerId="ADAL" clId="{D8439D9F-517E-561C-BDBB-37D939FB2CDF}" dt="2026-08-27T12:45:06.237" v="19289" actId="14100"/>
          <ac:spMkLst>
            <pc:docMk/>
            <pc:sldMk cId="3971567765" sldId="368"/>
            <ac:spMk id="83" creationId="{BD0EE851-30F9-157F-BB50-5A9AA662B9BB}"/>
          </ac:spMkLst>
        </pc:spChg>
        <pc:spChg chg="add mod">
          <ac:chgData name="Song-Lin Tan" userId="cea6b5dc-6d44-4eaf-be72-d853eb5b027f" providerId="ADAL" clId="{D8439D9F-517E-561C-BDBB-37D939FB2CDF}" dt="2026-08-27T12:45:18.717" v="19293" actId="207"/>
          <ac:spMkLst>
            <pc:docMk/>
            <pc:sldMk cId="3971567765" sldId="368"/>
            <ac:spMk id="84" creationId="{E6AC5AE1-D967-3DFF-DDDF-8EEEA816B57E}"/>
          </ac:spMkLst>
        </pc:spChg>
        <pc:spChg chg="add mod">
          <ac:chgData name="Song-Lin Tan" userId="cea6b5dc-6d44-4eaf-be72-d853eb5b027f" providerId="ADAL" clId="{D8439D9F-517E-561C-BDBB-37D939FB2CDF}" dt="2026-08-27T12:46:14.307" v="19301" actId="14100"/>
          <ac:spMkLst>
            <pc:docMk/>
            <pc:sldMk cId="3971567765" sldId="368"/>
            <ac:spMk id="86" creationId="{620FEBC9-4743-E93A-ED1C-2CCE571F4B6C}"/>
          </ac:spMkLst>
        </pc:spChg>
        <pc:spChg chg="add mod">
          <ac:chgData name="Song-Lin Tan" userId="cea6b5dc-6d44-4eaf-be72-d853eb5b027f" providerId="ADAL" clId="{D8439D9F-517E-561C-BDBB-37D939FB2CDF}" dt="2026-08-27T12:47:00.517" v="19312" actId="14100"/>
          <ac:spMkLst>
            <pc:docMk/>
            <pc:sldMk cId="3971567765" sldId="368"/>
            <ac:spMk id="88" creationId="{7765BEC0-7123-8E2E-6CF3-18DC0DB283F1}"/>
          </ac:spMkLst>
        </pc:spChg>
        <pc:spChg chg="add mod">
          <ac:chgData name="Song-Lin Tan" userId="cea6b5dc-6d44-4eaf-be72-d853eb5b027f" providerId="ADAL" clId="{D8439D9F-517E-561C-BDBB-37D939FB2CDF}" dt="2026-08-27T12:48:10.156" v="19334" actId="1076"/>
          <ac:spMkLst>
            <pc:docMk/>
            <pc:sldMk cId="3971567765" sldId="368"/>
            <ac:spMk id="93" creationId="{B7EB1B3A-A70D-AEFD-578C-597A9E91C287}"/>
          </ac:spMkLst>
        </pc:spChg>
        <pc:spChg chg="add mod">
          <ac:chgData name="Song-Lin Tan" userId="cea6b5dc-6d44-4eaf-be72-d853eb5b027f" providerId="ADAL" clId="{D8439D9F-517E-561C-BDBB-37D939FB2CDF}" dt="2026-08-27T12:48:27.821" v="19338"/>
          <ac:spMkLst>
            <pc:docMk/>
            <pc:sldMk cId="3971567765" sldId="368"/>
            <ac:spMk id="94" creationId="{8D1DF650-6409-4016-AA28-A9C9A8C615ED}"/>
          </ac:spMkLst>
        </pc:spChg>
        <pc:spChg chg="add mod">
          <ac:chgData name="Song-Lin Tan" userId="cea6b5dc-6d44-4eaf-be72-d853eb5b027f" providerId="ADAL" clId="{D8439D9F-517E-561C-BDBB-37D939FB2CDF}" dt="2026-08-27T12:48:52.857" v="19346"/>
          <ac:spMkLst>
            <pc:docMk/>
            <pc:sldMk cId="3971567765" sldId="368"/>
            <ac:spMk id="97" creationId="{2AE5EF28-A01B-64FA-1B05-9E9B407C7C22}"/>
          </ac:spMkLst>
        </pc:spChg>
        <pc:cxnChg chg="add mod">
          <ac:chgData name="Song-Lin Tan" userId="cea6b5dc-6d44-4eaf-be72-d853eb5b027f" providerId="ADAL" clId="{D8439D9F-517E-561C-BDBB-37D939FB2CDF}" dt="2026-08-27T12:24:01.953" v="18427" actId="1076"/>
          <ac:cxnSpMkLst>
            <pc:docMk/>
            <pc:sldMk cId="3971567765" sldId="368"/>
            <ac:cxnSpMk id="10" creationId="{6F416289-A538-0432-8C9B-846A42CBBDA8}"/>
          </ac:cxnSpMkLst>
        </pc:cxnChg>
        <pc:cxnChg chg="add mod">
          <ac:chgData name="Song-Lin Tan" userId="cea6b5dc-6d44-4eaf-be72-d853eb5b027f" providerId="ADAL" clId="{D8439D9F-517E-561C-BDBB-37D939FB2CDF}" dt="2026-08-27T12:25:25.168" v="18453" actId="1076"/>
          <ac:cxnSpMkLst>
            <pc:docMk/>
            <pc:sldMk cId="3971567765" sldId="368"/>
            <ac:cxnSpMk id="16" creationId="{A8C48673-F431-AA18-2A20-D723B62B999A}"/>
          </ac:cxnSpMkLst>
        </pc:cxnChg>
        <pc:cxnChg chg="add mod">
          <ac:chgData name="Song-Lin Tan" userId="cea6b5dc-6d44-4eaf-be72-d853eb5b027f" providerId="ADAL" clId="{D8439D9F-517E-561C-BDBB-37D939FB2CDF}" dt="2026-08-27T12:40:09.091" v="19028" actId="1076"/>
          <ac:cxnSpMkLst>
            <pc:docMk/>
            <pc:sldMk cId="3971567765" sldId="368"/>
            <ac:cxnSpMk id="71" creationId="{D4E4EFC7-5150-A65E-46CF-AAA84E45C32A}"/>
          </ac:cxnSpMkLst>
        </pc:cxnChg>
      </pc:sldChg>
      <pc:sldChg chg="addSp delSp modSp new mod">
        <pc:chgData name="Song-Lin Tan" userId="cea6b5dc-6d44-4eaf-be72-d853eb5b027f" providerId="ADAL" clId="{D8439D9F-517E-561C-BDBB-37D939FB2CDF}" dt="2026-09-07T01:51:57.409" v="26424"/>
        <pc:sldMkLst>
          <pc:docMk/>
          <pc:sldMk cId="3930917553" sldId="369"/>
        </pc:sldMkLst>
        <pc:spChg chg="mod">
          <ac:chgData name="Song-Lin Tan" userId="cea6b5dc-6d44-4eaf-be72-d853eb5b027f" providerId="ADAL" clId="{D8439D9F-517E-561C-BDBB-37D939FB2CDF}" dt="2026-09-07T00:59:51.259" v="24895" actId="2711"/>
          <ac:spMkLst>
            <pc:docMk/>
            <pc:sldMk cId="3930917553" sldId="369"/>
            <ac:spMk id="2" creationId="{82E14130-E8E7-D05E-1697-2C4E3BED804F}"/>
          </ac:spMkLst>
        </pc:spChg>
        <pc:spChg chg="add mod">
          <ac:chgData name="Song-Lin Tan" userId="cea6b5dc-6d44-4eaf-be72-d853eb5b027f" providerId="ADAL" clId="{D8439D9F-517E-561C-BDBB-37D939FB2CDF}" dt="2026-08-27T12:16:35.054" v="18266"/>
          <ac:spMkLst>
            <pc:docMk/>
            <pc:sldMk cId="3930917553" sldId="369"/>
            <ac:spMk id="4" creationId="{B3A6C7DB-6EB0-C76A-9E36-EE3E024EE2EA}"/>
          </ac:spMkLst>
        </pc:spChg>
        <pc:spChg chg="add mod">
          <ac:chgData name="Song-Lin Tan" userId="cea6b5dc-6d44-4eaf-be72-d853eb5b027f" providerId="ADAL" clId="{D8439D9F-517E-561C-BDBB-37D939FB2CDF}" dt="2026-08-27T12:16:35.054" v="18266"/>
          <ac:spMkLst>
            <pc:docMk/>
            <pc:sldMk cId="3930917553" sldId="369"/>
            <ac:spMk id="5" creationId="{67B95D57-F411-66EE-4922-C177279BC704}"/>
          </ac:spMkLst>
        </pc:spChg>
        <pc:spChg chg="add mod">
          <ac:chgData name="Song-Lin Tan" userId="cea6b5dc-6d44-4eaf-be72-d853eb5b027f" providerId="ADAL" clId="{D8439D9F-517E-561C-BDBB-37D939FB2CDF}" dt="2026-09-07T00:59:51.259" v="24895" actId="2711"/>
          <ac:spMkLst>
            <pc:docMk/>
            <pc:sldMk cId="3930917553" sldId="369"/>
            <ac:spMk id="8" creationId="{F4126C50-A9FB-6791-F2E4-78CD21EF1673}"/>
          </ac:spMkLst>
        </pc:spChg>
        <pc:spChg chg="mod">
          <ac:chgData name="Song-Lin Tan" userId="cea6b5dc-6d44-4eaf-be72-d853eb5b027f" providerId="ADAL" clId="{D8439D9F-517E-561C-BDBB-37D939FB2CDF}" dt="2026-09-07T00:59:51.259" v="24895" actId="2711"/>
          <ac:spMkLst>
            <pc:docMk/>
            <pc:sldMk cId="3930917553" sldId="369"/>
            <ac:spMk id="10" creationId="{5587A5D6-A9C3-B7EA-93E7-1AD3FAFB9141}"/>
          </ac:spMkLst>
        </pc:spChg>
        <pc:spChg chg="mod">
          <ac:chgData name="Song-Lin Tan" userId="cea6b5dc-6d44-4eaf-be72-d853eb5b027f" providerId="ADAL" clId="{D8439D9F-517E-561C-BDBB-37D939FB2CDF}" dt="2026-09-07T00:59:51.259" v="24895" actId="2711"/>
          <ac:spMkLst>
            <pc:docMk/>
            <pc:sldMk cId="3930917553" sldId="369"/>
            <ac:spMk id="11" creationId="{250303EF-D103-B1BE-D4E3-6AD27937C575}"/>
          </ac:spMkLst>
        </pc:spChg>
        <pc:spChg chg="add mod">
          <ac:chgData name="Song-Lin Tan" userId="cea6b5dc-6d44-4eaf-be72-d853eb5b027f" providerId="ADAL" clId="{D8439D9F-517E-561C-BDBB-37D939FB2CDF}" dt="2026-08-27T12:16:35.054" v="18266"/>
          <ac:spMkLst>
            <pc:docMk/>
            <pc:sldMk cId="3930917553" sldId="369"/>
            <ac:spMk id="13" creationId="{975813FA-F036-DF5D-AAE3-A3FFA69C9DDB}"/>
          </ac:spMkLst>
        </pc:spChg>
        <pc:spChg chg="add mod">
          <ac:chgData name="Song-Lin Tan" userId="cea6b5dc-6d44-4eaf-be72-d853eb5b027f" providerId="ADAL" clId="{D8439D9F-517E-561C-BDBB-37D939FB2CDF}" dt="2026-08-27T12:16:35.054" v="18266"/>
          <ac:spMkLst>
            <pc:docMk/>
            <pc:sldMk cId="3930917553" sldId="369"/>
            <ac:spMk id="16" creationId="{4BA2C584-BE67-9B28-FD1E-8918040F8695}"/>
          </ac:spMkLst>
        </pc:spChg>
        <pc:spChg chg="add mod">
          <ac:chgData name="Song-Lin Tan" userId="cea6b5dc-6d44-4eaf-be72-d853eb5b027f" providerId="ADAL" clId="{D8439D9F-517E-561C-BDBB-37D939FB2CDF}" dt="2026-09-07T00:59:51.259" v="24895" actId="2711"/>
          <ac:spMkLst>
            <pc:docMk/>
            <pc:sldMk cId="3930917553" sldId="369"/>
            <ac:spMk id="23" creationId="{D1B2336C-666F-0FC3-0B3E-3F856646190E}"/>
          </ac:spMkLst>
        </pc:spChg>
        <pc:spChg chg="mod">
          <ac:chgData name="Song-Lin Tan" userId="cea6b5dc-6d44-4eaf-be72-d853eb5b027f" providerId="ADAL" clId="{D8439D9F-517E-561C-BDBB-37D939FB2CDF}" dt="2026-09-06T23:03:29.820" v="24042" actId="113"/>
          <ac:spMkLst>
            <pc:docMk/>
            <pc:sldMk cId="3930917553" sldId="369"/>
            <ac:spMk id="25" creationId="{4B457845-A48D-C9A0-7F03-2B2E6860B355}"/>
          </ac:spMkLst>
        </pc:spChg>
        <pc:spChg chg="add mod">
          <ac:chgData name="Song-Lin Tan" userId="cea6b5dc-6d44-4eaf-be72-d853eb5b027f" providerId="ADAL" clId="{D8439D9F-517E-561C-BDBB-37D939FB2CDF}" dt="2026-08-27T12:16:35.054" v="18266"/>
          <ac:spMkLst>
            <pc:docMk/>
            <pc:sldMk cId="3930917553" sldId="369"/>
            <ac:spMk id="29" creationId="{B46DEE39-D9D4-6CA6-6558-2E92E20D9FE8}"/>
          </ac:spMkLst>
        </pc:spChg>
        <pc:spChg chg="add mod">
          <ac:chgData name="Song-Lin Tan" userId="cea6b5dc-6d44-4eaf-be72-d853eb5b027f" providerId="ADAL" clId="{D8439D9F-517E-561C-BDBB-37D939FB2CDF}" dt="2026-08-27T12:16:35.054" v="18266"/>
          <ac:spMkLst>
            <pc:docMk/>
            <pc:sldMk cId="3930917553" sldId="369"/>
            <ac:spMk id="30" creationId="{6651BC11-5154-1C54-1255-C077B0A0C34B}"/>
          </ac:spMkLst>
        </pc:spChg>
        <pc:spChg chg="mod">
          <ac:chgData name="Song-Lin Tan" userId="cea6b5dc-6d44-4eaf-be72-d853eb5b027f" providerId="ADAL" clId="{D8439D9F-517E-561C-BDBB-37D939FB2CDF}" dt="2026-09-07T00:59:51.259" v="24895" actId="2711"/>
          <ac:spMkLst>
            <pc:docMk/>
            <pc:sldMk cId="3930917553" sldId="369"/>
            <ac:spMk id="33" creationId="{25D8D18E-A58C-BC5C-28D8-8AD0F6819645}"/>
          </ac:spMkLst>
        </pc:spChg>
        <pc:spChg chg="add mod">
          <ac:chgData name="Song-Lin Tan" userId="cea6b5dc-6d44-4eaf-be72-d853eb5b027f" providerId="ADAL" clId="{D8439D9F-517E-561C-BDBB-37D939FB2CDF}" dt="2026-09-07T00:59:51.259" v="24895" actId="2711"/>
          <ac:spMkLst>
            <pc:docMk/>
            <pc:sldMk cId="3930917553" sldId="369"/>
            <ac:spMk id="35" creationId="{B96CFE0D-4C70-2127-7F6A-DF6EE8EB1874}"/>
          </ac:spMkLst>
        </pc:spChg>
        <pc:spChg chg="mod">
          <ac:chgData name="Song-Lin Tan" userId="cea6b5dc-6d44-4eaf-be72-d853eb5b027f" providerId="ADAL" clId="{D8439D9F-517E-561C-BDBB-37D939FB2CDF}" dt="2026-09-07T00:59:51.259" v="24895" actId="2711"/>
          <ac:spMkLst>
            <pc:docMk/>
            <pc:sldMk cId="3930917553" sldId="369"/>
            <ac:spMk id="38" creationId="{5D043ACB-C426-3992-1057-184986461066}"/>
          </ac:spMkLst>
        </pc:spChg>
        <pc:spChg chg="mod">
          <ac:chgData name="Song-Lin Tan" userId="cea6b5dc-6d44-4eaf-be72-d853eb5b027f" providerId="ADAL" clId="{D8439D9F-517E-561C-BDBB-37D939FB2CDF}" dt="2026-09-07T00:59:51.259" v="24895" actId="2711"/>
          <ac:spMkLst>
            <pc:docMk/>
            <pc:sldMk cId="3930917553" sldId="369"/>
            <ac:spMk id="40" creationId="{FEDFD549-B05D-5D6B-7E1F-CA4A2EB88460}"/>
          </ac:spMkLst>
        </pc:spChg>
        <pc:spChg chg="add mod">
          <ac:chgData name="Song-Lin Tan" userId="cea6b5dc-6d44-4eaf-be72-d853eb5b027f" providerId="ADAL" clId="{D8439D9F-517E-561C-BDBB-37D939FB2CDF}" dt="2026-08-27T12:16:35.054" v="18266"/>
          <ac:spMkLst>
            <pc:docMk/>
            <pc:sldMk cId="3930917553" sldId="369"/>
            <ac:spMk id="41" creationId="{C3A4FCAB-605B-0487-B759-E045B0B6D24D}"/>
          </ac:spMkLst>
        </pc:spChg>
        <pc:spChg chg="mod">
          <ac:chgData name="Song-Lin Tan" userId="cea6b5dc-6d44-4eaf-be72-d853eb5b027f" providerId="ADAL" clId="{D8439D9F-517E-561C-BDBB-37D939FB2CDF}" dt="2026-09-07T00:59:51.259" v="24895" actId="2711"/>
          <ac:spMkLst>
            <pc:docMk/>
            <pc:sldMk cId="3930917553" sldId="369"/>
            <ac:spMk id="43" creationId="{1224FC42-6E6B-EDDB-E6FC-AF0C393883B7}"/>
          </ac:spMkLst>
        </pc:spChg>
        <pc:spChg chg="add del mod">
          <ac:chgData name="Song-Lin Tan" userId="cea6b5dc-6d44-4eaf-be72-d853eb5b027f" providerId="ADAL" clId="{D8439D9F-517E-561C-BDBB-37D939FB2CDF}" dt="2026-09-07T01:51:57.409" v="26424"/>
          <ac:spMkLst>
            <pc:docMk/>
            <pc:sldMk cId="3930917553" sldId="369"/>
            <ac:spMk id="44" creationId="{4A481AD2-F0E7-B8E0-C75F-5B6423B2999B}"/>
          </ac:spMkLst>
        </pc:spChg>
      </pc:sldChg>
      <pc:sldChg chg="addSp delSp modSp new mod">
        <pc:chgData name="Song-Lin Tan" userId="cea6b5dc-6d44-4eaf-be72-d853eb5b027f" providerId="ADAL" clId="{D8439D9F-517E-561C-BDBB-37D939FB2CDF}" dt="2026-08-27T12:19:16.527" v="18290" actId="2711"/>
        <pc:sldMkLst>
          <pc:docMk/>
          <pc:sldMk cId="881497809" sldId="370"/>
        </pc:sldMkLst>
        <pc:spChg chg="add mod">
          <ac:chgData name="Song-Lin Tan" userId="cea6b5dc-6d44-4eaf-be72-d853eb5b027f" providerId="ADAL" clId="{D8439D9F-517E-561C-BDBB-37D939FB2CDF}" dt="2026-08-27T12:19:16.527" v="18290" actId="2711"/>
          <ac:spMkLst>
            <pc:docMk/>
            <pc:sldMk cId="881497809" sldId="370"/>
            <ac:spMk id="3" creationId="{65DFCBCE-DBDC-65D2-D44B-21A0EF340D4A}"/>
          </ac:spMkLst>
        </pc:spChg>
        <pc:spChg chg="add mod">
          <ac:chgData name="Song-Lin Tan" userId="cea6b5dc-6d44-4eaf-be72-d853eb5b027f" providerId="ADAL" clId="{D8439D9F-517E-561C-BDBB-37D939FB2CDF}" dt="2026-08-27T12:17:49.532" v="18276"/>
          <ac:spMkLst>
            <pc:docMk/>
            <pc:sldMk cId="881497809" sldId="370"/>
            <ac:spMk id="4" creationId="{9F7FE5C1-5F77-7D6F-FF70-B9764F7F7C37}"/>
          </ac:spMkLst>
        </pc:spChg>
        <pc:spChg chg="add mod">
          <ac:chgData name="Song-Lin Tan" userId="cea6b5dc-6d44-4eaf-be72-d853eb5b027f" providerId="ADAL" clId="{D8439D9F-517E-561C-BDBB-37D939FB2CDF}" dt="2026-08-27T12:18:18.373" v="18280" actId="2711"/>
          <ac:spMkLst>
            <pc:docMk/>
            <pc:sldMk cId="881497809" sldId="370"/>
            <ac:spMk id="5" creationId="{B5C57FBD-A8C7-2B13-3E97-F1074D28B352}"/>
          </ac:spMkLst>
        </pc:spChg>
        <pc:spChg chg="add mod">
          <ac:chgData name="Song-Lin Tan" userId="cea6b5dc-6d44-4eaf-be72-d853eb5b027f" providerId="ADAL" clId="{D8439D9F-517E-561C-BDBB-37D939FB2CDF}" dt="2026-08-27T12:17:49.532" v="18276"/>
          <ac:spMkLst>
            <pc:docMk/>
            <pc:sldMk cId="881497809" sldId="370"/>
            <ac:spMk id="6" creationId="{7103F065-7FAD-36C3-BB54-EAFEE0ADC829}"/>
          </ac:spMkLst>
        </pc:spChg>
        <pc:spChg chg="add mod">
          <ac:chgData name="Song-Lin Tan" userId="cea6b5dc-6d44-4eaf-be72-d853eb5b027f" providerId="ADAL" clId="{D8439D9F-517E-561C-BDBB-37D939FB2CDF}" dt="2026-08-27T12:17:49.532" v="18276"/>
          <ac:spMkLst>
            <pc:docMk/>
            <pc:sldMk cId="881497809" sldId="370"/>
            <ac:spMk id="7" creationId="{7E2A5F35-7D88-5991-AB1E-D7AA97CB2765}"/>
          </ac:spMkLst>
        </pc:spChg>
        <pc:picChg chg="add mod">
          <ac:chgData name="Song-Lin Tan" userId="cea6b5dc-6d44-4eaf-be72-d853eb5b027f" providerId="ADAL" clId="{D8439D9F-517E-561C-BDBB-37D939FB2CDF}" dt="2026-08-27T12:17:49.532" v="18276"/>
          <ac:picMkLst>
            <pc:docMk/>
            <pc:sldMk cId="881497809" sldId="370"/>
            <ac:picMk id="10" creationId="{5C46508C-766F-1411-DDFD-157FE43DC677}"/>
          </ac:picMkLst>
        </pc:picChg>
        <pc:picChg chg="add mod">
          <ac:chgData name="Song-Lin Tan" userId="cea6b5dc-6d44-4eaf-be72-d853eb5b027f" providerId="ADAL" clId="{D8439D9F-517E-561C-BDBB-37D939FB2CDF}" dt="2026-08-27T12:17:49.532" v="18276"/>
          <ac:picMkLst>
            <pc:docMk/>
            <pc:sldMk cId="881497809" sldId="370"/>
            <ac:picMk id="11" creationId="{FA2F58CF-C021-3124-1C56-74C0FA6069DD}"/>
          </ac:picMkLst>
        </pc:picChg>
        <pc:picChg chg="add mod">
          <ac:chgData name="Song-Lin Tan" userId="cea6b5dc-6d44-4eaf-be72-d853eb5b027f" providerId="ADAL" clId="{D8439D9F-517E-561C-BDBB-37D939FB2CDF}" dt="2026-08-27T12:17:49.532" v="18276"/>
          <ac:picMkLst>
            <pc:docMk/>
            <pc:sldMk cId="881497809" sldId="370"/>
            <ac:picMk id="13" creationId="{E5950C13-EA28-869E-8E63-5E737AD1544A}"/>
          </ac:picMkLst>
        </pc:picChg>
        <pc:picChg chg="add mod">
          <ac:chgData name="Song-Lin Tan" userId="cea6b5dc-6d44-4eaf-be72-d853eb5b027f" providerId="ADAL" clId="{D8439D9F-517E-561C-BDBB-37D939FB2CDF}" dt="2026-08-27T12:17:49.532" v="18276"/>
          <ac:picMkLst>
            <pc:docMk/>
            <pc:sldMk cId="881497809" sldId="370"/>
            <ac:picMk id="15" creationId="{89DCEF6B-D4D5-58E3-9467-38EE963FA764}"/>
          </ac:picMkLst>
        </pc:picChg>
        <pc:picChg chg="add mod">
          <ac:chgData name="Song-Lin Tan" userId="cea6b5dc-6d44-4eaf-be72-d853eb5b027f" providerId="ADAL" clId="{D8439D9F-517E-561C-BDBB-37D939FB2CDF}" dt="2026-08-27T12:17:49.532" v="18276"/>
          <ac:picMkLst>
            <pc:docMk/>
            <pc:sldMk cId="881497809" sldId="370"/>
            <ac:picMk id="16" creationId="{69C69DE1-63D3-493B-379D-6A888F91024B}"/>
          </ac:picMkLst>
        </pc:picChg>
      </pc:sldChg>
      <pc:sldChg chg="addSp modSp new mod">
        <pc:chgData name="Song-Lin Tan" userId="cea6b5dc-6d44-4eaf-be72-d853eb5b027f" providerId="ADAL" clId="{D8439D9F-517E-561C-BDBB-37D939FB2CDF}" dt="2026-09-07T01:26:04.666" v="25978" actId="20577"/>
        <pc:sldMkLst>
          <pc:docMk/>
          <pc:sldMk cId="3377802387" sldId="371"/>
        </pc:sldMkLst>
        <pc:spChg chg="mod">
          <ac:chgData name="Song-Lin Tan" userId="cea6b5dc-6d44-4eaf-be72-d853eb5b027f" providerId="ADAL" clId="{D8439D9F-517E-561C-BDBB-37D939FB2CDF}" dt="2026-09-07T01:26:04.666" v="25978" actId="20577"/>
          <ac:spMkLst>
            <pc:docMk/>
            <pc:sldMk cId="3377802387" sldId="371"/>
            <ac:spMk id="2" creationId="{28463D2B-A99F-D947-60A4-23E173C86D68}"/>
          </ac:spMkLst>
        </pc:spChg>
        <pc:spChg chg="add mod">
          <ac:chgData name="Song-Lin Tan" userId="cea6b5dc-6d44-4eaf-be72-d853eb5b027f" providerId="ADAL" clId="{D8439D9F-517E-561C-BDBB-37D939FB2CDF}" dt="2026-08-27T12:18:41.447" v="18282"/>
          <ac:spMkLst>
            <pc:docMk/>
            <pc:sldMk cId="3377802387" sldId="371"/>
            <ac:spMk id="3" creationId="{90821A5E-52F4-3FC6-BF9E-7267FCFCFE4F}"/>
          </ac:spMkLst>
        </pc:spChg>
        <pc:spChg chg="add mod">
          <ac:chgData name="Song-Lin Tan" userId="cea6b5dc-6d44-4eaf-be72-d853eb5b027f" providerId="ADAL" clId="{D8439D9F-517E-561C-BDBB-37D939FB2CDF}" dt="2026-08-27T12:18:41.447" v="18282"/>
          <ac:spMkLst>
            <pc:docMk/>
            <pc:sldMk cId="3377802387" sldId="371"/>
            <ac:spMk id="4" creationId="{7B9F23B2-4847-DEE3-A8EE-7A020F8C9B59}"/>
          </ac:spMkLst>
        </pc:spChg>
        <pc:spChg chg="add mod">
          <ac:chgData name="Song-Lin Tan" userId="cea6b5dc-6d44-4eaf-be72-d853eb5b027f" providerId="ADAL" clId="{D8439D9F-517E-561C-BDBB-37D939FB2CDF}" dt="2026-08-27T12:18:41.447" v="18282"/>
          <ac:spMkLst>
            <pc:docMk/>
            <pc:sldMk cId="3377802387" sldId="371"/>
            <ac:spMk id="5" creationId="{0CA0B39F-B471-F464-6CBC-6DD80321C288}"/>
          </ac:spMkLst>
        </pc:spChg>
        <pc:spChg chg="add mod">
          <ac:chgData name="Song-Lin Tan" userId="cea6b5dc-6d44-4eaf-be72-d853eb5b027f" providerId="ADAL" clId="{D8439D9F-517E-561C-BDBB-37D939FB2CDF}" dt="2026-08-27T12:18:53.611" v="18286" actId="1076"/>
          <ac:spMkLst>
            <pc:docMk/>
            <pc:sldMk cId="3377802387" sldId="371"/>
            <ac:spMk id="17" creationId="{81A22D41-4BCB-8F65-7F62-BB1A413696A3}"/>
          </ac:spMkLst>
        </pc:spChg>
        <pc:picChg chg="add mod">
          <ac:chgData name="Song-Lin Tan" userId="cea6b5dc-6d44-4eaf-be72-d853eb5b027f" providerId="ADAL" clId="{D8439D9F-517E-561C-BDBB-37D939FB2CDF}" dt="2026-08-27T12:18:41.447" v="18282"/>
          <ac:picMkLst>
            <pc:docMk/>
            <pc:sldMk cId="3377802387" sldId="371"/>
            <ac:picMk id="7" creationId="{629FA0C0-3AC6-421F-2689-30068FAE9884}"/>
          </ac:picMkLst>
        </pc:picChg>
        <pc:picChg chg="add mod">
          <ac:chgData name="Song-Lin Tan" userId="cea6b5dc-6d44-4eaf-be72-d853eb5b027f" providerId="ADAL" clId="{D8439D9F-517E-561C-BDBB-37D939FB2CDF}" dt="2026-08-27T12:18:41.447" v="18282"/>
          <ac:picMkLst>
            <pc:docMk/>
            <pc:sldMk cId="3377802387" sldId="371"/>
            <ac:picMk id="8" creationId="{3165588B-6B34-CA2C-60A1-4103F518EEBC}"/>
          </ac:picMkLst>
        </pc:picChg>
        <pc:picChg chg="add mod">
          <ac:chgData name="Song-Lin Tan" userId="cea6b5dc-6d44-4eaf-be72-d853eb5b027f" providerId="ADAL" clId="{D8439D9F-517E-561C-BDBB-37D939FB2CDF}" dt="2026-08-27T12:18:41.447" v="18282"/>
          <ac:picMkLst>
            <pc:docMk/>
            <pc:sldMk cId="3377802387" sldId="371"/>
            <ac:picMk id="11" creationId="{768AB83A-1309-73FB-9E6A-41FA9E114BB7}"/>
          </ac:picMkLst>
        </pc:picChg>
        <pc:picChg chg="add mod">
          <ac:chgData name="Song-Lin Tan" userId="cea6b5dc-6d44-4eaf-be72-d853eb5b027f" providerId="ADAL" clId="{D8439D9F-517E-561C-BDBB-37D939FB2CDF}" dt="2026-08-27T12:18:41.447" v="18282"/>
          <ac:picMkLst>
            <pc:docMk/>
            <pc:sldMk cId="3377802387" sldId="371"/>
            <ac:picMk id="12" creationId="{CE6D5993-8AD2-0BFB-67FB-9A2164BCBD47}"/>
          </ac:picMkLst>
        </pc:picChg>
        <pc:picChg chg="add mod">
          <ac:chgData name="Song-Lin Tan" userId="cea6b5dc-6d44-4eaf-be72-d853eb5b027f" providerId="ADAL" clId="{D8439D9F-517E-561C-BDBB-37D939FB2CDF}" dt="2026-08-27T12:18:41.447" v="18282"/>
          <ac:picMkLst>
            <pc:docMk/>
            <pc:sldMk cId="3377802387" sldId="371"/>
            <ac:picMk id="13" creationId="{6D6A73BC-56AF-A3FE-9129-F810D8A60748}"/>
          </ac:picMkLst>
        </pc:picChg>
        <pc:picChg chg="add mod">
          <ac:chgData name="Song-Lin Tan" userId="cea6b5dc-6d44-4eaf-be72-d853eb5b027f" providerId="ADAL" clId="{D8439D9F-517E-561C-BDBB-37D939FB2CDF}" dt="2026-08-27T12:18:41.447" v="18282"/>
          <ac:picMkLst>
            <pc:docMk/>
            <pc:sldMk cId="3377802387" sldId="371"/>
            <ac:picMk id="16" creationId="{F7A1A6EE-26E3-98D0-58C8-69E25B840DDB}"/>
          </ac:picMkLst>
        </pc:picChg>
      </pc:sldChg>
      <pc:sldChg chg="addSp delSp modSp new del mod">
        <pc:chgData name="Song-Lin Tan" userId="cea6b5dc-6d44-4eaf-be72-d853eb5b027f" providerId="ADAL" clId="{D8439D9F-517E-561C-BDBB-37D939FB2CDF}" dt="2026-09-06T19:09:11.174" v="23229" actId="2696"/>
        <pc:sldMkLst>
          <pc:docMk/>
          <pc:sldMk cId="2907257177" sldId="372"/>
        </pc:sldMkLst>
        <pc:spChg chg="mod">
          <ac:chgData name="Song-Lin Tan" userId="cea6b5dc-6d44-4eaf-be72-d853eb5b027f" providerId="ADAL" clId="{D8439D9F-517E-561C-BDBB-37D939FB2CDF}" dt="2026-09-06T18:56:09.671" v="22995" actId="21"/>
          <ac:spMkLst>
            <pc:docMk/>
            <pc:sldMk cId="2907257177" sldId="372"/>
            <ac:spMk id="2" creationId="{22F0256B-5B34-3C16-A3C7-50E48AFDC0EA}"/>
          </ac:spMkLst>
        </pc:spChg>
        <pc:spChg chg="mod">
          <ac:chgData name="Song-Lin Tan" userId="cea6b5dc-6d44-4eaf-be72-d853eb5b027f" providerId="ADAL" clId="{D8439D9F-517E-561C-BDBB-37D939FB2CDF}" dt="2026-09-06T19:04:50.943" v="23140" actId="2711"/>
          <ac:spMkLst>
            <pc:docMk/>
            <pc:sldMk cId="2907257177" sldId="372"/>
            <ac:spMk id="4" creationId="{51CCB1BD-054F-8960-A182-7BFBBEE92AA6}"/>
          </ac:spMkLst>
        </pc:spChg>
        <pc:spChg chg="mod">
          <ac:chgData name="Song-Lin Tan" userId="cea6b5dc-6d44-4eaf-be72-d853eb5b027f" providerId="ADAL" clId="{D8439D9F-517E-561C-BDBB-37D939FB2CDF}" dt="2026-09-06T19:04:50.943" v="23140" actId="2711"/>
          <ac:spMkLst>
            <pc:docMk/>
            <pc:sldMk cId="2907257177" sldId="372"/>
            <ac:spMk id="5" creationId="{B0CF79F9-8775-E1FC-6AC5-454E97622BF4}"/>
          </ac:spMkLst>
        </pc:spChg>
        <pc:spChg chg="mod">
          <ac:chgData name="Song-Lin Tan" userId="cea6b5dc-6d44-4eaf-be72-d853eb5b027f" providerId="ADAL" clId="{D8439D9F-517E-561C-BDBB-37D939FB2CDF}" dt="2026-09-06T19:04:50.943" v="23140" actId="2711"/>
          <ac:spMkLst>
            <pc:docMk/>
            <pc:sldMk cId="2907257177" sldId="372"/>
            <ac:spMk id="7" creationId="{97D3C96F-E910-F740-5A7C-1F04F483EEF9}"/>
          </ac:spMkLst>
        </pc:spChg>
        <pc:spChg chg="mod">
          <ac:chgData name="Song-Lin Tan" userId="cea6b5dc-6d44-4eaf-be72-d853eb5b027f" providerId="ADAL" clId="{D8439D9F-517E-561C-BDBB-37D939FB2CDF}" dt="2026-09-06T19:04:50.943" v="23140" actId="2711"/>
          <ac:spMkLst>
            <pc:docMk/>
            <pc:sldMk cId="2907257177" sldId="372"/>
            <ac:spMk id="8" creationId="{6769D18F-5179-181D-C98A-E34805AF0555}"/>
          </ac:spMkLst>
        </pc:spChg>
        <pc:spChg chg="add del mod">
          <ac:chgData name="Song-Lin Tan" userId="cea6b5dc-6d44-4eaf-be72-d853eb5b027f" providerId="ADAL" clId="{D8439D9F-517E-561C-BDBB-37D939FB2CDF}" dt="2026-09-06T19:04:50.943" v="23140" actId="2711"/>
          <ac:spMkLst>
            <pc:docMk/>
            <pc:sldMk cId="2907257177" sldId="372"/>
            <ac:spMk id="10" creationId="{1564553D-7F87-6F8D-4A91-740A943C19A2}"/>
          </ac:spMkLst>
        </pc:spChg>
        <pc:spChg chg="add del mod">
          <ac:chgData name="Song-Lin Tan" userId="cea6b5dc-6d44-4eaf-be72-d853eb5b027f" providerId="ADAL" clId="{D8439D9F-517E-561C-BDBB-37D939FB2CDF}" dt="2026-09-06T19:04:50.943" v="23140" actId="2711"/>
          <ac:spMkLst>
            <pc:docMk/>
            <pc:sldMk cId="2907257177" sldId="372"/>
            <ac:spMk id="12" creationId="{8E67F1EF-4E7C-97ED-8768-DF6ADA0597C3}"/>
          </ac:spMkLst>
        </pc:spChg>
        <pc:spChg chg="mod">
          <ac:chgData name="Song-Lin Tan" userId="cea6b5dc-6d44-4eaf-be72-d853eb5b027f" providerId="ADAL" clId="{D8439D9F-517E-561C-BDBB-37D939FB2CDF}" dt="2026-09-06T19:04:50.943" v="23140" actId="2711"/>
          <ac:spMkLst>
            <pc:docMk/>
            <pc:sldMk cId="2907257177" sldId="372"/>
            <ac:spMk id="13" creationId="{21957911-23BF-D52D-D3CC-2C58733B8DD8}"/>
          </ac:spMkLst>
        </pc:spChg>
        <pc:spChg chg="mod">
          <ac:chgData name="Song-Lin Tan" userId="cea6b5dc-6d44-4eaf-be72-d853eb5b027f" providerId="ADAL" clId="{D8439D9F-517E-561C-BDBB-37D939FB2CDF}" dt="2026-09-06T19:05:45.063" v="23149" actId="1035"/>
          <ac:spMkLst>
            <pc:docMk/>
            <pc:sldMk cId="2907257177" sldId="372"/>
            <ac:spMk id="14" creationId="{8C871CD4-4588-A4BB-7F9A-B974F5B65137}"/>
          </ac:spMkLst>
        </pc:spChg>
        <pc:spChg chg="add del mod">
          <ac:chgData name="Song-Lin Tan" userId="cea6b5dc-6d44-4eaf-be72-d853eb5b027f" providerId="ADAL" clId="{D8439D9F-517E-561C-BDBB-37D939FB2CDF}" dt="2026-09-06T19:05:45.063" v="23149" actId="1035"/>
          <ac:spMkLst>
            <pc:docMk/>
            <pc:sldMk cId="2907257177" sldId="372"/>
            <ac:spMk id="15" creationId="{68056587-EED7-DA2C-C92E-6DD84A363880}"/>
          </ac:spMkLst>
        </pc:spChg>
        <pc:spChg chg="add del mod">
          <ac:chgData name="Song-Lin Tan" userId="cea6b5dc-6d44-4eaf-be72-d853eb5b027f" providerId="ADAL" clId="{D8439D9F-517E-561C-BDBB-37D939FB2CDF}" dt="2026-09-06T19:05:45.063" v="23149" actId="1035"/>
          <ac:spMkLst>
            <pc:docMk/>
            <pc:sldMk cId="2907257177" sldId="372"/>
            <ac:spMk id="16" creationId="{DA2B80CC-1046-A698-FEB2-31D0A0079E7E}"/>
          </ac:spMkLst>
        </pc:spChg>
        <pc:spChg chg="add del mod">
          <ac:chgData name="Song-Lin Tan" userId="cea6b5dc-6d44-4eaf-be72-d853eb5b027f" providerId="ADAL" clId="{D8439D9F-517E-561C-BDBB-37D939FB2CDF}" dt="2026-09-06T19:05:45.063" v="23149" actId="1035"/>
          <ac:spMkLst>
            <pc:docMk/>
            <pc:sldMk cId="2907257177" sldId="372"/>
            <ac:spMk id="17" creationId="{7460975F-F5D3-5287-B963-C4BC1EC1052A}"/>
          </ac:spMkLst>
        </pc:spChg>
        <pc:spChg chg="add mod">
          <ac:chgData name="Song-Lin Tan" userId="cea6b5dc-6d44-4eaf-be72-d853eb5b027f" providerId="ADAL" clId="{D8439D9F-517E-561C-BDBB-37D939FB2CDF}" dt="2026-09-06T19:05:45.063" v="23149" actId="1035"/>
          <ac:spMkLst>
            <pc:docMk/>
            <pc:sldMk cId="2907257177" sldId="372"/>
            <ac:spMk id="18" creationId="{B0BDCFC3-A50C-F52E-78FE-23387D586E44}"/>
          </ac:spMkLst>
        </pc:spChg>
        <pc:spChg chg="add del mod">
          <ac:chgData name="Song-Lin Tan" userId="cea6b5dc-6d44-4eaf-be72-d853eb5b027f" providerId="ADAL" clId="{D8439D9F-517E-561C-BDBB-37D939FB2CDF}" dt="2026-09-06T19:05:45.063" v="23149" actId="1035"/>
          <ac:spMkLst>
            <pc:docMk/>
            <pc:sldMk cId="2907257177" sldId="372"/>
            <ac:spMk id="19" creationId="{F598E3D5-D01A-D916-0BC8-62FCE91E0A24}"/>
          </ac:spMkLst>
        </pc:spChg>
        <pc:spChg chg="add del">
          <ac:chgData name="Song-Lin Tan" userId="cea6b5dc-6d44-4eaf-be72-d853eb5b027f" providerId="ADAL" clId="{D8439D9F-517E-561C-BDBB-37D939FB2CDF}" dt="2026-09-06T18:56:06.266" v="22991" actId="21"/>
          <ac:spMkLst>
            <pc:docMk/>
            <pc:sldMk cId="2907257177" sldId="372"/>
            <ac:spMk id="23" creationId="{303EA9E3-C8D8-7147-60DE-B0CD2BA2DD80}"/>
          </ac:spMkLst>
        </pc:spChg>
        <pc:spChg chg="add del mod">
          <ac:chgData name="Song-Lin Tan" userId="cea6b5dc-6d44-4eaf-be72-d853eb5b027f" providerId="ADAL" clId="{D8439D9F-517E-561C-BDBB-37D939FB2CDF}" dt="2026-09-06T19:04:50.943" v="23140" actId="2711"/>
          <ac:spMkLst>
            <pc:docMk/>
            <pc:sldMk cId="2907257177" sldId="372"/>
            <ac:spMk id="24" creationId="{001349AB-E511-D5DF-EDF8-97E65539036C}"/>
          </ac:spMkLst>
        </pc:spChg>
        <pc:spChg chg="add del">
          <ac:chgData name="Song-Lin Tan" userId="cea6b5dc-6d44-4eaf-be72-d853eb5b027f" providerId="ADAL" clId="{D8439D9F-517E-561C-BDBB-37D939FB2CDF}" dt="2026-09-06T18:56:06.266" v="22991" actId="21"/>
          <ac:spMkLst>
            <pc:docMk/>
            <pc:sldMk cId="2907257177" sldId="372"/>
            <ac:spMk id="25" creationId="{46DEAECA-3F4F-7DC8-F390-630AB4F8477D}"/>
          </ac:spMkLst>
        </pc:spChg>
        <pc:spChg chg="add del mod">
          <ac:chgData name="Song-Lin Tan" userId="cea6b5dc-6d44-4eaf-be72-d853eb5b027f" providerId="ADAL" clId="{D8439D9F-517E-561C-BDBB-37D939FB2CDF}" dt="2026-09-06T18:56:44.628" v="22998" actId="1076"/>
          <ac:spMkLst>
            <pc:docMk/>
            <pc:sldMk cId="2907257177" sldId="372"/>
            <ac:spMk id="26" creationId="{47A84879-D9BA-F690-7F61-00AC4CDFEAFF}"/>
          </ac:spMkLst>
        </pc:spChg>
        <pc:spChg chg="add del">
          <ac:chgData name="Song-Lin Tan" userId="cea6b5dc-6d44-4eaf-be72-d853eb5b027f" providerId="ADAL" clId="{D8439D9F-517E-561C-BDBB-37D939FB2CDF}" dt="2026-09-06T18:56:06.266" v="22991" actId="21"/>
          <ac:spMkLst>
            <pc:docMk/>
            <pc:sldMk cId="2907257177" sldId="372"/>
            <ac:spMk id="27" creationId="{4B3D4EA6-0DA6-83BC-D81D-81490ACC20ED}"/>
          </ac:spMkLst>
        </pc:spChg>
        <pc:graphicFrameChg chg="add mod">
          <ac:chgData name="Song-Lin Tan" userId="cea6b5dc-6d44-4eaf-be72-d853eb5b027f" providerId="ADAL" clId="{D8439D9F-517E-561C-BDBB-37D939FB2CDF}" dt="2026-09-06T18:55:47.763" v="22987"/>
          <ac:graphicFrameMkLst>
            <pc:docMk/>
            <pc:sldMk cId="2907257177" sldId="372"/>
            <ac:graphicFrameMk id="21" creationId="{1F8AEF19-17C2-CF02-C8B7-8837C96E028F}"/>
          </ac:graphicFrameMkLst>
        </pc:graphicFrameChg>
      </pc:sldChg>
      <pc:sldChg chg="addSp modSp new mod ord">
        <pc:chgData name="Song-Lin Tan" userId="cea6b5dc-6d44-4eaf-be72-d853eb5b027f" providerId="ADAL" clId="{D8439D9F-517E-561C-BDBB-37D939FB2CDF}" dt="2026-09-06T23:06:32.738" v="24093" actId="20578"/>
        <pc:sldMkLst>
          <pc:docMk/>
          <pc:sldMk cId="1496494855" sldId="373"/>
        </pc:sldMkLst>
        <pc:spChg chg="mod">
          <ac:chgData name="Song-Lin Tan" userId="cea6b5dc-6d44-4eaf-be72-d853eb5b027f" providerId="ADAL" clId="{D8439D9F-517E-561C-BDBB-37D939FB2CDF}" dt="2026-08-27T12:20:08.191" v="18303" actId="2711"/>
          <ac:spMkLst>
            <pc:docMk/>
            <pc:sldMk cId="1496494855" sldId="373"/>
            <ac:spMk id="2" creationId="{30C8E4CB-E4DE-426D-E6A2-FC2E2789561F}"/>
          </ac:spMkLst>
        </pc:spChg>
        <pc:spChg chg="add mod">
          <ac:chgData name="Song-Lin Tan" userId="cea6b5dc-6d44-4eaf-be72-d853eb5b027f" providerId="ADAL" clId="{D8439D9F-517E-561C-BDBB-37D939FB2CDF}" dt="2026-08-27T12:20:35.421" v="18309"/>
          <ac:spMkLst>
            <pc:docMk/>
            <pc:sldMk cId="1496494855" sldId="373"/>
            <ac:spMk id="4" creationId="{E88C4764-FDFB-C60F-6697-F3A9F07AA29C}"/>
          </ac:spMkLst>
        </pc:spChg>
        <pc:spChg chg="add mod">
          <ac:chgData name="Song-Lin Tan" userId="cea6b5dc-6d44-4eaf-be72-d853eb5b027f" providerId="ADAL" clId="{D8439D9F-517E-561C-BDBB-37D939FB2CDF}" dt="2026-08-27T12:20:35.421" v="18309"/>
          <ac:spMkLst>
            <pc:docMk/>
            <pc:sldMk cId="1496494855" sldId="373"/>
            <ac:spMk id="5" creationId="{45A50E20-AEA1-0741-A6AB-14147AA40DC5}"/>
          </ac:spMkLst>
        </pc:spChg>
        <pc:spChg chg="add mod">
          <ac:chgData name="Song-Lin Tan" userId="cea6b5dc-6d44-4eaf-be72-d853eb5b027f" providerId="ADAL" clId="{D8439D9F-517E-561C-BDBB-37D939FB2CDF}" dt="2026-08-27T12:20:35.421" v="18309"/>
          <ac:spMkLst>
            <pc:docMk/>
            <pc:sldMk cId="1496494855" sldId="373"/>
            <ac:spMk id="8" creationId="{5BA7A214-3B83-709E-CDAA-465CDAFB142C}"/>
          </ac:spMkLst>
        </pc:spChg>
        <pc:spChg chg="add mod">
          <ac:chgData name="Song-Lin Tan" userId="cea6b5dc-6d44-4eaf-be72-d853eb5b027f" providerId="ADAL" clId="{D8439D9F-517E-561C-BDBB-37D939FB2CDF}" dt="2026-08-27T12:20:44.855" v="18314" actId="1076"/>
          <ac:spMkLst>
            <pc:docMk/>
            <pc:sldMk cId="1496494855" sldId="373"/>
            <ac:spMk id="9" creationId="{824DBCA8-DE92-8BBA-6831-E7A7AB6A1BAC}"/>
          </ac:spMkLst>
        </pc:spChg>
        <pc:spChg chg="add mod">
          <ac:chgData name="Song-Lin Tan" userId="cea6b5dc-6d44-4eaf-be72-d853eb5b027f" providerId="ADAL" clId="{D8439D9F-517E-561C-BDBB-37D939FB2CDF}" dt="2026-08-27T12:20:48.957" v="18316"/>
          <ac:spMkLst>
            <pc:docMk/>
            <pc:sldMk cId="1496494855" sldId="373"/>
            <ac:spMk id="10" creationId="{736914B3-038F-D4E0-5A0D-63F360617888}"/>
          </ac:spMkLst>
        </pc:spChg>
        <pc:graphicFrameChg chg="add mod">
          <ac:chgData name="Song-Lin Tan" userId="cea6b5dc-6d44-4eaf-be72-d853eb5b027f" providerId="ADAL" clId="{D8439D9F-517E-561C-BDBB-37D939FB2CDF}" dt="2026-08-27T12:20:43.164" v="18313" actId="1076"/>
          <ac:graphicFrameMkLst>
            <pc:docMk/>
            <pc:sldMk cId="1496494855" sldId="373"/>
            <ac:graphicFrameMk id="3" creationId="{1FA3550E-A21B-6C92-A36C-864E6BFC9B8F}"/>
          </ac:graphicFrameMkLst>
        </pc:graphicFrameChg>
        <pc:graphicFrameChg chg="add mod">
          <ac:chgData name="Song-Lin Tan" userId="cea6b5dc-6d44-4eaf-be72-d853eb5b027f" providerId="ADAL" clId="{D8439D9F-517E-561C-BDBB-37D939FB2CDF}" dt="2026-08-27T12:20:35.421" v="18309"/>
          <ac:graphicFrameMkLst>
            <pc:docMk/>
            <pc:sldMk cId="1496494855" sldId="373"/>
            <ac:graphicFrameMk id="6" creationId="{D9807940-2663-35DD-ECB3-4C02ACE87B61}"/>
          </ac:graphicFrameMkLst>
        </pc:graphicFrameChg>
        <pc:graphicFrameChg chg="add mod">
          <ac:chgData name="Song-Lin Tan" userId="cea6b5dc-6d44-4eaf-be72-d853eb5b027f" providerId="ADAL" clId="{D8439D9F-517E-561C-BDBB-37D939FB2CDF}" dt="2026-08-27T12:20:35.421" v="18309"/>
          <ac:graphicFrameMkLst>
            <pc:docMk/>
            <pc:sldMk cId="1496494855" sldId="373"/>
            <ac:graphicFrameMk id="7" creationId="{F1959073-431E-544D-4AC6-29676E298596}"/>
          </ac:graphicFrameMkLst>
        </pc:graphicFrameChg>
      </pc:sldChg>
      <pc:sldChg chg="ord">
        <pc:chgData name="Song-Lin Tan" userId="cea6b5dc-6d44-4eaf-be72-d853eb5b027f" providerId="ADAL" clId="{D8439D9F-517E-561C-BDBB-37D939FB2CDF}" dt="2026-08-27T13:32:06.228" v="20583" actId="20578"/>
        <pc:sldMkLst>
          <pc:docMk/>
          <pc:sldMk cId="4052717660" sldId="379"/>
        </pc:sldMkLst>
      </pc:sldChg>
      <pc:sldChg chg="ord">
        <pc:chgData name="Song-Lin Tan" userId="cea6b5dc-6d44-4eaf-be72-d853eb5b027f" providerId="ADAL" clId="{D8439D9F-517E-561C-BDBB-37D939FB2CDF}" dt="2026-08-27T13:32:14.571" v="20584" actId="20578"/>
        <pc:sldMkLst>
          <pc:docMk/>
          <pc:sldMk cId="3260999710" sldId="380"/>
        </pc:sldMkLst>
      </pc:sldChg>
      <pc:sldChg chg="ord">
        <pc:chgData name="Song-Lin Tan" userId="cea6b5dc-6d44-4eaf-be72-d853eb5b027f" providerId="ADAL" clId="{D8439D9F-517E-561C-BDBB-37D939FB2CDF}" dt="2026-08-27T13:32:19.738" v="20585" actId="20578"/>
        <pc:sldMkLst>
          <pc:docMk/>
          <pc:sldMk cId="4226856770" sldId="381"/>
        </pc:sldMkLst>
      </pc:sldChg>
      <pc:sldChg chg="ord">
        <pc:chgData name="Song-Lin Tan" userId="cea6b5dc-6d44-4eaf-be72-d853eb5b027f" providerId="ADAL" clId="{D8439D9F-517E-561C-BDBB-37D939FB2CDF}" dt="2026-08-27T13:32:38.330" v="20587" actId="20578"/>
        <pc:sldMkLst>
          <pc:docMk/>
          <pc:sldMk cId="3314039156" sldId="382"/>
        </pc:sldMkLst>
      </pc:sldChg>
      <pc:sldChg chg="add">
        <pc:chgData name="Song-Lin Tan" userId="cea6b5dc-6d44-4eaf-be72-d853eb5b027f" providerId="ADAL" clId="{D8439D9F-517E-561C-BDBB-37D939FB2CDF}" dt="2026-08-27T13:45:30.788" v="21436"/>
        <pc:sldMkLst>
          <pc:docMk/>
          <pc:sldMk cId="4200954791" sldId="387"/>
        </pc:sldMkLst>
      </pc:sldChg>
      <pc:sldChg chg="add">
        <pc:chgData name="Song-Lin Tan" userId="cea6b5dc-6d44-4eaf-be72-d853eb5b027f" providerId="ADAL" clId="{D8439D9F-517E-561C-BDBB-37D939FB2CDF}" dt="2026-08-27T13:45:31.271" v="21437"/>
        <pc:sldMkLst>
          <pc:docMk/>
          <pc:sldMk cId="4286269408" sldId="388"/>
        </pc:sldMkLst>
      </pc:sldChg>
      <pc:sldChg chg="add">
        <pc:chgData name="Song-Lin Tan" userId="cea6b5dc-6d44-4eaf-be72-d853eb5b027f" providerId="ADAL" clId="{D8439D9F-517E-561C-BDBB-37D939FB2CDF}" dt="2026-08-27T13:45:31.722" v="21438"/>
        <pc:sldMkLst>
          <pc:docMk/>
          <pc:sldMk cId="1480621321" sldId="389"/>
        </pc:sldMkLst>
      </pc:sldChg>
      <pc:sldChg chg="addSp delSp modSp new mod ord">
        <pc:chgData name="Song-Lin Tan" userId="cea6b5dc-6d44-4eaf-be72-d853eb5b027f" providerId="ADAL" clId="{D8439D9F-517E-561C-BDBB-37D939FB2CDF}" dt="2026-09-07T10:44:07.795" v="28528" actId="14100"/>
        <pc:sldMkLst>
          <pc:docMk/>
          <pc:sldMk cId="1315630788" sldId="403"/>
        </pc:sldMkLst>
        <pc:spChg chg="mod">
          <ac:chgData name="Song-Lin Tan" userId="cea6b5dc-6d44-4eaf-be72-d853eb5b027f" providerId="ADAL" clId="{D8439D9F-517E-561C-BDBB-37D939FB2CDF}" dt="2026-09-07T04:46:22.428" v="27218" actId="1076"/>
          <ac:spMkLst>
            <pc:docMk/>
            <pc:sldMk cId="1315630788" sldId="403"/>
            <ac:spMk id="2" creationId="{CCF4346F-6DCA-02B9-97E6-9ED55136E765}"/>
          </ac:spMkLst>
        </pc:spChg>
        <pc:spChg chg="add del mod">
          <ac:chgData name="Song-Lin Tan" userId="cea6b5dc-6d44-4eaf-be72-d853eb5b027f" providerId="ADAL" clId="{D8439D9F-517E-561C-BDBB-37D939FB2CDF}" dt="2026-09-07T01:47:40.169" v="26411" actId="478"/>
          <ac:spMkLst>
            <pc:docMk/>
            <pc:sldMk cId="1315630788" sldId="403"/>
            <ac:spMk id="4" creationId="{3A050C24-7391-43D2-9E57-079AA52CFD8B}"/>
          </ac:spMkLst>
        </pc:spChg>
        <pc:spChg chg="add del mod">
          <ac:chgData name="Song-Lin Tan" userId="cea6b5dc-6d44-4eaf-be72-d853eb5b027f" providerId="ADAL" clId="{D8439D9F-517E-561C-BDBB-37D939FB2CDF}" dt="2026-09-07T04:43:52.931" v="27187" actId="478"/>
          <ac:spMkLst>
            <pc:docMk/>
            <pc:sldMk cId="1315630788" sldId="403"/>
            <ac:spMk id="5" creationId="{BF811EB9-0AFF-439F-B353-815EF656A414}"/>
          </ac:spMkLst>
        </pc:spChg>
        <pc:spChg chg="add mod">
          <ac:chgData name="Song-Lin Tan" userId="cea6b5dc-6d44-4eaf-be72-d853eb5b027f" providerId="ADAL" clId="{D8439D9F-517E-561C-BDBB-37D939FB2CDF}" dt="2026-09-07T10:44:00.875" v="28526" actId="14100"/>
          <ac:spMkLst>
            <pc:docMk/>
            <pc:sldMk cId="1315630788" sldId="403"/>
            <ac:spMk id="6" creationId="{7C7BC4DE-C4EF-B04A-BB10-B9215B6C200D}"/>
          </ac:spMkLst>
        </pc:spChg>
        <pc:spChg chg="add mod">
          <ac:chgData name="Song-Lin Tan" userId="cea6b5dc-6d44-4eaf-be72-d853eb5b027f" providerId="ADAL" clId="{D8439D9F-517E-561C-BDBB-37D939FB2CDF}" dt="2026-09-07T10:44:03.723" v="28527" actId="14100"/>
          <ac:spMkLst>
            <pc:docMk/>
            <pc:sldMk cId="1315630788" sldId="403"/>
            <ac:spMk id="7" creationId="{303F6CB8-D241-5278-A7F2-103B0031C878}"/>
          </ac:spMkLst>
        </pc:spChg>
        <pc:spChg chg="add mod">
          <ac:chgData name="Song-Lin Tan" userId="cea6b5dc-6d44-4eaf-be72-d853eb5b027f" providerId="ADAL" clId="{D8439D9F-517E-561C-BDBB-37D939FB2CDF}" dt="2026-09-07T10:44:07.795" v="28528" actId="14100"/>
          <ac:spMkLst>
            <pc:docMk/>
            <pc:sldMk cId="1315630788" sldId="403"/>
            <ac:spMk id="8" creationId="{E3DCEE2D-A912-8215-B932-0C5975ADA6A9}"/>
          </ac:spMkLst>
        </pc:spChg>
        <pc:spChg chg="add del mod">
          <ac:chgData name="Song-Lin Tan" userId="cea6b5dc-6d44-4eaf-be72-d853eb5b027f" providerId="ADAL" clId="{D8439D9F-517E-561C-BDBB-37D939FB2CDF}" dt="2026-09-07T05:09:14.772" v="27718" actId="478"/>
          <ac:spMkLst>
            <pc:docMk/>
            <pc:sldMk cId="1315630788" sldId="403"/>
            <ac:spMk id="9" creationId="{F0DA8A41-4E82-609D-B109-DC38B9B24938}"/>
          </ac:spMkLst>
        </pc:spChg>
        <pc:spChg chg="add mod">
          <ac:chgData name="Song-Lin Tan" userId="cea6b5dc-6d44-4eaf-be72-d853eb5b027f" providerId="ADAL" clId="{D8439D9F-517E-561C-BDBB-37D939FB2CDF}" dt="2026-09-07T06:59:32.388" v="28004" actId="207"/>
          <ac:spMkLst>
            <pc:docMk/>
            <pc:sldMk cId="1315630788" sldId="403"/>
            <ac:spMk id="10" creationId="{88C476BE-0D01-1AA4-2B69-1BC4B448AD5D}"/>
          </ac:spMkLst>
        </pc:spChg>
        <pc:spChg chg="add mod">
          <ac:chgData name="Song-Lin Tan" userId="cea6b5dc-6d44-4eaf-be72-d853eb5b027f" providerId="ADAL" clId="{D8439D9F-517E-561C-BDBB-37D939FB2CDF}" dt="2026-09-07T05:22:50.116" v="28000" actId="2711"/>
          <ac:spMkLst>
            <pc:docMk/>
            <pc:sldMk cId="1315630788" sldId="403"/>
            <ac:spMk id="11" creationId="{D8D9B7A9-0C21-BF3A-9E73-C18584F0719B}"/>
          </ac:spMkLst>
        </pc:spChg>
        <pc:spChg chg="add mod">
          <ac:chgData name="Song-Lin Tan" userId="cea6b5dc-6d44-4eaf-be72-d853eb5b027f" providerId="ADAL" clId="{D8439D9F-517E-561C-BDBB-37D939FB2CDF}" dt="2026-09-07T05:22:50.116" v="28000" actId="2711"/>
          <ac:spMkLst>
            <pc:docMk/>
            <pc:sldMk cId="1315630788" sldId="403"/>
            <ac:spMk id="12" creationId="{0AA9C2D0-024E-43FA-31A9-09509D2339D1}"/>
          </ac:spMkLst>
        </pc:spChg>
        <pc:spChg chg="add mod">
          <ac:chgData name="Song-Lin Tan" userId="cea6b5dc-6d44-4eaf-be72-d853eb5b027f" providerId="ADAL" clId="{D8439D9F-517E-561C-BDBB-37D939FB2CDF}" dt="2026-09-07T05:22:50.116" v="28000" actId="2711"/>
          <ac:spMkLst>
            <pc:docMk/>
            <pc:sldMk cId="1315630788" sldId="403"/>
            <ac:spMk id="14" creationId="{C4944094-D58F-0BA9-39C4-A23385AEACAB}"/>
          </ac:spMkLst>
        </pc:spChg>
        <pc:spChg chg="add del mod">
          <ac:chgData name="Song-Lin Tan" userId="cea6b5dc-6d44-4eaf-be72-d853eb5b027f" providerId="ADAL" clId="{D8439D9F-517E-561C-BDBB-37D939FB2CDF}" dt="2026-09-07T05:09:46.450" v="27724" actId="1076"/>
          <ac:spMkLst>
            <pc:docMk/>
            <pc:sldMk cId="1315630788" sldId="403"/>
            <ac:spMk id="16" creationId="{26BC91B1-5977-403C-3D90-711E06336978}"/>
          </ac:spMkLst>
        </pc:spChg>
        <pc:spChg chg="add mod">
          <ac:chgData name="Song-Lin Tan" userId="cea6b5dc-6d44-4eaf-be72-d853eb5b027f" providerId="ADAL" clId="{D8439D9F-517E-561C-BDBB-37D939FB2CDF}" dt="2026-09-07T04:56:57.711" v="27443" actId="207"/>
          <ac:spMkLst>
            <pc:docMk/>
            <pc:sldMk cId="1315630788" sldId="403"/>
            <ac:spMk id="17" creationId="{D2B4D9A6-006A-66E8-9D8A-FF4549D67314}"/>
          </ac:spMkLst>
        </pc:spChg>
        <pc:spChg chg="add mod">
          <ac:chgData name="Song-Lin Tan" userId="cea6b5dc-6d44-4eaf-be72-d853eb5b027f" providerId="ADAL" clId="{D8439D9F-517E-561C-BDBB-37D939FB2CDF}" dt="2026-09-07T05:22:50.116" v="28000" actId="2711"/>
          <ac:spMkLst>
            <pc:docMk/>
            <pc:sldMk cId="1315630788" sldId="403"/>
            <ac:spMk id="18" creationId="{D05A12FF-27FA-23F8-009A-21E925EA487B}"/>
          </ac:spMkLst>
        </pc:spChg>
        <pc:spChg chg="add mod">
          <ac:chgData name="Song-Lin Tan" userId="cea6b5dc-6d44-4eaf-be72-d853eb5b027f" providerId="ADAL" clId="{D8439D9F-517E-561C-BDBB-37D939FB2CDF}" dt="2026-09-07T04:57:32.654" v="27464" actId="20577"/>
          <ac:spMkLst>
            <pc:docMk/>
            <pc:sldMk cId="1315630788" sldId="403"/>
            <ac:spMk id="19" creationId="{8C623494-47F6-CF93-5740-DAD8B22F1FF9}"/>
          </ac:spMkLst>
        </pc:spChg>
        <pc:spChg chg="add mod">
          <ac:chgData name="Song-Lin Tan" userId="cea6b5dc-6d44-4eaf-be72-d853eb5b027f" providerId="ADAL" clId="{D8439D9F-517E-561C-BDBB-37D939FB2CDF}" dt="2026-09-07T05:16:35.973" v="27854" actId="1076"/>
          <ac:spMkLst>
            <pc:docMk/>
            <pc:sldMk cId="1315630788" sldId="403"/>
            <ac:spMk id="20" creationId="{10DC8900-4AE3-54DE-9593-1140FC591BDE}"/>
          </ac:spMkLst>
        </pc:spChg>
        <pc:spChg chg="add mod">
          <ac:chgData name="Song-Lin Tan" userId="cea6b5dc-6d44-4eaf-be72-d853eb5b027f" providerId="ADAL" clId="{D8439D9F-517E-561C-BDBB-37D939FB2CDF}" dt="2026-09-07T05:22:50.116" v="28000" actId="2711"/>
          <ac:spMkLst>
            <pc:docMk/>
            <pc:sldMk cId="1315630788" sldId="403"/>
            <ac:spMk id="22" creationId="{EFD86C07-2325-A779-0DD1-DC083F8A3ABA}"/>
          </ac:spMkLst>
        </pc:spChg>
        <pc:spChg chg="add mod">
          <ac:chgData name="Song-Lin Tan" userId="cea6b5dc-6d44-4eaf-be72-d853eb5b027f" providerId="ADAL" clId="{D8439D9F-517E-561C-BDBB-37D939FB2CDF}" dt="2026-09-07T07:00:40.952" v="28027" actId="115"/>
          <ac:spMkLst>
            <pc:docMk/>
            <pc:sldMk cId="1315630788" sldId="403"/>
            <ac:spMk id="23" creationId="{D37A57BC-CE32-04A7-6DA9-64180626F89A}"/>
          </ac:spMkLst>
        </pc:spChg>
        <pc:spChg chg="add del mod">
          <ac:chgData name="Song-Lin Tan" userId="cea6b5dc-6d44-4eaf-be72-d853eb5b027f" providerId="ADAL" clId="{D8439D9F-517E-561C-BDBB-37D939FB2CDF}" dt="2026-09-07T05:13:38.721" v="27749" actId="478"/>
          <ac:spMkLst>
            <pc:docMk/>
            <pc:sldMk cId="1315630788" sldId="403"/>
            <ac:spMk id="25" creationId="{B2FB2195-0F42-467D-741A-B33C2BC2F095}"/>
          </ac:spMkLst>
        </pc:spChg>
        <pc:spChg chg="add mod">
          <ac:chgData name="Song-Lin Tan" userId="cea6b5dc-6d44-4eaf-be72-d853eb5b027f" providerId="ADAL" clId="{D8439D9F-517E-561C-BDBB-37D939FB2CDF}" dt="2026-09-07T05:23:10.438" v="28001" actId="1076"/>
          <ac:spMkLst>
            <pc:docMk/>
            <pc:sldMk cId="1315630788" sldId="403"/>
            <ac:spMk id="26" creationId="{974717C2-B494-A2BE-21AE-A77D57731EB3}"/>
          </ac:spMkLst>
        </pc:spChg>
        <pc:spChg chg="add del mod">
          <ac:chgData name="Song-Lin Tan" userId="cea6b5dc-6d44-4eaf-be72-d853eb5b027f" providerId="ADAL" clId="{D8439D9F-517E-561C-BDBB-37D939FB2CDF}" dt="2026-09-07T05:13:40.558" v="27750" actId="478"/>
          <ac:spMkLst>
            <pc:docMk/>
            <pc:sldMk cId="1315630788" sldId="403"/>
            <ac:spMk id="27" creationId="{353392FB-9770-72FE-1AAA-ADB4134DCA9A}"/>
          </ac:spMkLst>
        </pc:spChg>
        <pc:spChg chg="add mod">
          <ac:chgData name="Song-Lin Tan" userId="cea6b5dc-6d44-4eaf-be72-d853eb5b027f" providerId="ADAL" clId="{D8439D9F-517E-561C-BDBB-37D939FB2CDF}" dt="2026-09-07T05:22:50.116" v="28000" actId="2711"/>
          <ac:spMkLst>
            <pc:docMk/>
            <pc:sldMk cId="1315630788" sldId="403"/>
            <ac:spMk id="28" creationId="{793D2A5E-7AF6-91A2-C450-6780609CA6F2}"/>
          </ac:spMkLst>
        </pc:spChg>
        <pc:spChg chg="add mod">
          <ac:chgData name="Song-Lin Tan" userId="cea6b5dc-6d44-4eaf-be72-d853eb5b027f" providerId="ADAL" clId="{D8439D9F-517E-561C-BDBB-37D939FB2CDF}" dt="2026-09-07T05:22:50.116" v="28000" actId="2711"/>
          <ac:spMkLst>
            <pc:docMk/>
            <pc:sldMk cId="1315630788" sldId="403"/>
            <ac:spMk id="29" creationId="{E9BB3ACC-7B26-8256-579D-D83A70F80CA6}"/>
          </ac:spMkLst>
        </pc:spChg>
        <pc:spChg chg="add mod">
          <ac:chgData name="Song-Lin Tan" userId="cea6b5dc-6d44-4eaf-be72-d853eb5b027f" providerId="ADAL" clId="{D8439D9F-517E-561C-BDBB-37D939FB2CDF}" dt="2026-09-07T05:12:20.811" v="27748"/>
          <ac:spMkLst>
            <pc:docMk/>
            <pc:sldMk cId="1315630788" sldId="403"/>
            <ac:spMk id="30" creationId="{459AF6AD-A76E-A394-C63A-B8791EBA9E6D}"/>
          </ac:spMkLst>
        </pc:spChg>
        <pc:graphicFrameChg chg="add mod">
          <ac:chgData name="Song-Lin Tan" userId="cea6b5dc-6d44-4eaf-be72-d853eb5b027f" providerId="ADAL" clId="{D8439D9F-517E-561C-BDBB-37D939FB2CDF}" dt="2026-09-07T04:58:57.082" v="27483"/>
          <ac:graphicFrameMkLst>
            <pc:docMk/>
            <pc:sldMk cId="1315630788" sldId="403"/>
            <ac:graphicFrameMk id="21" creationId="{B4DA2C0B-273F-DC85-4589-9E77CDF51E57}"/>
          </ac:graphicFrameMkLst>
        </pc:graphicFrameChg>
      </pc:sldChg>
      <pc:sldChg chg="addSp delSp modSp add mod modCm">
        <pc:chgData name="Song-Lin Tan" userId="cea6b5dc-6d44-4eaf-be72-d853eb5b027f" providerId="ADAL" clId="{D8439D9F-517E-561C-BDBB-37D939FB2CDF}" dt="2026-09-07T01:24:38.536" v="25893"/>
        <pc:sldMkLst>
          <pc:docMk/>
          <pc:sldMk cId="4016522615" sldId="404"/>
        </pc:sldMkLst>
        <pc:spChg chg="mod">
          <ac:chgData name="Song-Lin Tan" userId="cea6b5dc-6d44-4eaf-be72-d853eb5b027f" providerId="ADAL" clId="{D8439D9F-517E-561C-BDBB-37D939FB2CDF}" dt="2026-09-05T17:35:08.201" v="21612" actId="1076"/>
          <ac:spMkLst>
            <pc:docMk/>
            <pc:sldMk cId="4016522615" sldId="404"/>
            <ac:spMk id="4" creationId="{F1AD89A0-BC1D-6D2E-8EDA-09CEA4525DF7}"/>
          </ac:spMkLst>
        </pc:spChg>
        <pc:spChg chg="mod">
          <ac:chgData name="Song-Lin Tan" userId="cea6b5dc-6d44-4eaf-be72-d853eb5b027f" providerId="ADAL" clId="{D8439D9F-517E-561C-BDBB-37D939FB2CDF}" dt="2026-09-06T22:29:54.486" v="23789" actId="255"/>
          <ac:spMkLst>
            <pc:docMk/>
            <pc:sldMk cId="4016522615" sldId="404"/>
            <ac:spMk id="7" creationId="{33B34527-E92A-D8BA-914A-71785E97C87E}"/>
          </ac:spMkLst>
        </pc:spChg>
        <pc:spChg chg="del mod">
          <ac:chgData name="Song-Lin Tan" userId="cea6b5dc-6d44-4eaf-be72-d853eb5b027f" providerId="ADAL" clId="{D8439D9F-517E-561C-BDBB-37D939FB2CDF}" dt="2026-09-06T23:06:59.067" v="24096" actId="478"/>
          <ac:spMkLst>
            <pc:docMk/>
            <pc:sldMk cId="4016522615" sldId="404"/>
            <ac:spMk id="8" creationId="{EC0E92A1-C3D5-C5EC-2F6E-B1A63427124D}"/>
          </ac:spMkLst>
        </pc:spChg>
        <pc:spChg chg="mod">
          <ac:chgData name="Song-Lin Tan" userId="cea6b5dc-6d44-4eaf-be72-d853eb5b027f" providerId="ADAL" clId="{D8439D9F-517E-561C-BDBB-37D939FB2CDF}" dt="2026-09-06T22:23:09.656" v="23652" actId="207"/>
          <ac:spMkLst>
            <pc:docMk/>
            <pc:sldMk cId="4016522615" sldId="404"/>
            <ac:spMk id="11" creationId="{5C83B697-9BD5-D9B4-7547-DABE20DE73C0}"/>
          </ac:spMkLst>
        </pc:spChg>
        <pc:spChg chg="mod">
          <ac:chgData name="Song-Lin Tan" userId="cea6b5dc-6d44-4eaf-be72-d853eb5b027f" providerId="ADAL" clId="{D8439D9F-517E-561C-BDBB-37D939FB2CDF}" dt="2026-09-05T17:43:09.168" v="21694" actId="1035"/>
          <ac:spMkLst>
            <pc:docMk/>
            <pc:sldMk cId="4016522615" sldId="404"/>
            <ac:spMk id="17" creationId="{5817D7EA-34A4-76A6-12BB-CB9B0201DE0F}"/>
          </ac:spMkLst>
        </pc:spChg>
        <pc:spChg chg="mod">
          <ac:chgData name="Song-Lin Tan" userId="cea6b5dc-6d44-4eaf-be72-d853eb5b027f" providerId="ADAL" clId="{D8439D9F-517E-561C-BDBB-37D939FB2CDF}" dt="2026-09-05T17:43:09.168" v="21694" actId="1035"/>
          <ac:spMkLst>
            <pc:docMk/>
            <pc:sldMk cId="4016522615" sldId="404"/>
            <ac:spMk id="18" creationId="{D443F0F1-620A-1846-9B0A-71A9E7666EFE}"/>
          </ac:spMkLst>
        </pc:spChg>
        <pc:spChg chg="mod">
          <ac:chgData name="Song-Lin Tan" userId="cea6b5dc-6d44-4eaf-be72-d853eb5b027f" providerId="ADAL" clId="{D8439D9F-517E-561C-BDBB-37D939FB2CDF}" dt="2026-09-05T17:43:09.168" v="21694" actId="1035"/>
          <ac:spMkLst>
            <pc:docMk/>
            <pc:sldMk cId="4016522615" sldId="404"/>
            <ac:spMk id="19" creationId="{5AA519A6-F033-88AD-1DE0-6C82D5DE0D72}"/>
          </ac:spMkLst>
        </pc:spChg>
        <pc:spChg chg="mod">
          <ac:chgData name="Song-Lin Tan" userId="cea6b5dc-6d44-4eaf-be72-d853eb5b027f" providerId="ADAL" clId="{D8439D9F-517E-561C-BDBB-37D939FB2CDF}" dt="2026-09-05T17:43:09.168" v="21694" actId="1035"/>
          <ac:spMkLst>
            <pc:docMk/>
            <pc:sldMk cId="4016522615" sldId="404"/>
            <ac:spMk id="20" creationId="{070389F3-759D-6AAB-82E6-5889649E2476}"/>
          </ac:spMkLst>
        </pc:spChg>
        <pc:spChg chg="mod">
          <ac:chgData name="Song-Lin Tan" userId="cea6b5dc-6d44-4eaf-be72-d853eb5b027f" providerId="ADAL" clId="{D8439D9F-517E-561C-BDBB-37D939FB2CDF}" dt="2026-09-06T23:34:36.684" v="24469" actId="14100"/>
          <ac:spMkLst>
            <pc:docMk/>
            <pc:sldMk cId="4016522615" sldId="404"/>
            <ac:spMk id="21" creationId="{228F347C-72B7-7518-FAC8-8D79C7D90A94}"/>
          </ac:spMkLst>
        </pc:spChg>
        <pc:spChg chg="mod">
          <ac:chgData name="Song-Lin Tan" userId="cea6b5dc-6d44-4eaf-be72-d853eb5b027f" providerId="ADAL" clId="{D8439D9F-517E-561C-BDBB-37D939FB2CDF}" dt="2026-09-05T17:43:09.168" v="21694" actId="1035"/>
          <ac:spMkLst>
            <pc:docMk/>
            <pc:sldMk cId="4016522615" sldId="404"/>
            <ac:spMk id="22" creationId="{E78BA158-49E9-4898-D420-25FD627F0876}"/>
          </ac:spMkLst>
        </pc:spChg>
        <pc:spChg chg="mod">
          <ac:chgData name="Song-Lin Tan" userId="cea6b5dc-6d44-4eaf-be72-d853eb5b027f" providerId="ADAL" clId="{D8439D9F-517E-561C-BDBB-37D939FB2CDF}" dt="2026-09-05T17:41:52.112" v="21676" actId="20577"/>
          <ac:spMkLst>
            <pc:docMk/>
            <pc:sldMk cId="4016522615" sldId="404"/>
            <ac:spMk id="23" creationId="{708F57F3-7A19-D6D7-9659-82689434B111}"/>
          </ac:spMkLst>
        </pc:spChg>
        <pc:spChg chg="mod">
          <ac:chgData name="Song-Lin Tan" userId="cea6b5dc-6d44-4eaf-be72-d853eb5b027f" providerId="ADAL" clId="{D8439D9F-517E-561C-BDBB-37D939FB2CDF}" dt="2026-09-05T17:43:09.168" v="21694" actId="1035"/>
          <ac:spMkLst>
            <pc:docMk/>
            <pc:sldMk cId="4016522615" sldId="404"/>
            <ac:spMk id="24" creationId="{C9829F8E-F466-88A3-C096-279E320271CF}"/>
          </ac:spMkLst>
        </pc:spChg>
        <pc:spChg chg="mod">
          <ac:chgData name="Song-Lin Tan" userId="cea6b5dc-6d44-4eaf-be72-d853eb5b027f" providerId="ADAL" clId="{D8439D9F-517E-561C-BDBB-37D939FB2CDF}" dt="2026-09-05T17:43:09.168" v="21694" actId="1035"/>
          <ac:spMkLst>
            <pc:docMk/>
            <pc:sldMk cId="4016522615" sldId="404"/>
            <ac:spMk id="25" creationId="{399FFFFB-F252-E12E-0EA7-F6DCD21A83FE}"/>
          </ac:spMkLst>
        </pc:spChg>
        <pc:spChg chg="mod">
          <ac:chgData name="Song-Lin Tan" userId="cea6b5dc-6d44-4eaf-be72-d853eb5b027f" providerId="ADAL" clId="{D8439D9F-517E-561C-BDBB-37D939FB2CDF}" dt="2026-09-05T17:40:44.233" v="21666" actId="14100"/>
          <ac:spMkLst>
            <pc:docMk/>
            <pc:sldMk cId="4016522615" sldId="404"/>
            <ac:spMk id="26" creationId="{1FD24B02-E793-ECD9-ED63-E3BD484D9CD0}"/>
          </ac:spMkLst>
        </pc:spChg>
        <pc:spChg chg="mod">
          <ac:chgData name="Song-Lin Tan" userId="cea6b5dc-6d44-4eaf-be72-d853eb5b027f" providerId="ADAL" clId="{D8439D9F-517E-561C-BDBB-37D939FB2CDF}" dt="2026-09-06T22:14:06.081" v="23554" actId="20577"/>
          <ac:spMkLst>
            <pc:docMk/>
            <pc:sldMk cId="4016522615" sldId="404"/>
            <ac:spMk id="27" creationId="{244F1C9D-8A16-7BC1-2BF6-39CC867DC366}"/>
          </ac:spMkLst>
        </pc:spChg>
        <pc:spChg chg="mod">
          <ac:chgData name="Song-Lin Tan" userId="cea6b5dc-6d44-4eaf-be72-d853eb5b027f" providerId="ADAL" clId="{D8439D9F-517E-561C-BDBB-37D939FB2CDF}" dt="2026-09-06T23:17:44.307" v="24189" actId="1035"/>
          <ac:spMkLst>
            <pc:docMk/>
            <pc:sldMk cId="4016522615" sldId="404"/>
            <ac:spMk id="28" creationId="{0260A559-C893-2E44-B97E-56A6748C2806}"/>
          </ac:spMkLst>
        </pc:spChg>
        <pc:spChg chg="mod">
          <ac:chgData name="Song-Lin Tan" userId="cea6b5dc-6d44-4eaf-be72-d853eb5b027f" providerId="ADAL" clId="{D8439D9F-517E-561C-BDBB-37D939FB2CDF}" dt="2026-09-06T23:17:44.307" v="24189" actId="1035"/>
          <ac:spMkLst>
            <pc:docMk/>
            <pc:sldMk cId="4016522615" sldId="404"/>
            <ac:spMk id="30" creationId="{DA735823-1F74-11B9-03B7-084AD8FE129C}"/>
          </ac:spMkLst>
        </pc:spChg>
        <pc:spChg chg="mod">
          <ac:chgData name="Song-Lin Tan" userId="cea6b5dc-6d44-4eaf-be72-d853eb5b027f" providerId="ADAL" clId="{D8439D9F-517E-561C-BDBB-37D939FB2CDF}" dt="2026-09-06T23:17:44.307" v="24189" actId="1035"/>
          <ac:spMkLst>
            <pc:docMk/>
            <pc:sldMk cId="4016522615" sldId="404"/>
            <ac:spMk id="31" creationId="{D2EDCD82-593B-A413-844F-58A771EFF593}"/>
          </ac:spMkLst>
        </pc:spChg>
        <pc:spChg chg="mod">
          <ac:chgData name="Song-Lin Tan" userId="cea6b5dc-6d44-4eaf-be72-d853eb5b027f" providerId="ADAL" clId="{D8439D9F-517E-561C-BDBB-37D939FB2CDF}" dt="2026-09-06T23:08:59.353" v="24134" actId="1036"/>
          <ac:spMkLst>
            <pc:docMk/>
            <pc:sldMk cId="4016522615" sldId="404"/>
            <ac:spMk id="32" creationId="{3AB229F3-CEDC-FFB6-6079-D47CD0950276}"/>
          </ac:spMkLst>
        </pc:spChg>
        <pc:spChg chg="mod">
          <ac:chgData name="Song-Lin Tan" userId="cea6b5dc-6d44-4eaf-be72-d853eb5b027f" providerId="ADAL" clId="{D8439D9F-517E-561C-BDBB-37D939FB2CDF}" dt="2026-09-06T23:17:44.307" v="24189" actId="1035"/>
          <ac:spMkLst>
            <pc:docMk/>
            <pc:sldMk cId="4016522615" sldId="404"/>
            <ac:spMk id="33" creationId="{D89681A7-3A68-D32B-5C98-C487001D149B}"/>
          </ac:spMkLst>
        </pc:spChg>
        <pc:spChg chg="mod">
          <ac:chgData name="Song-Lin Tan" userId="cea6b5dc-6d44-4eaf-be72-d853eb5b027f" providerId="ADAL" clId="{D8439D9F-517E-561C-BDBB-37D939FB2CDF}" dt="2026-09-06T23:17:44.307" v="24189" actId="1035"/>
          <ac:spMkLst>
            <pc:docMk/>
            <pc:sldMk cId="4016522615" sldId="404"/>
            <ac:spMk id="34" creationId="{0265AB9D-99EA-2201-329E-6ECD033A5C02}"/>
          </ac:spMkLst>
        </pc:spChg>
        <pc:spChg chg="mod">
          <ac:chgData name="Song-Lin Tan" userId="cea6b5dc-6d44-4eaf-be72-d853eb5b027f" providerId="ADAL" clId="{D8439D9F-517E-561C-BDBB-37D939FB2CDF}" dt="2026-09-06T23:08:59.353" v="24134" actId="1036"/>
          <ac:spMkLst>
            <pc:docMk/>
            <pc:sldMk cId="4016522615" sldId="404"/>
            <ac:spMk id="35" creationId="{4B7EC265-71D7-7638-B27F-AC199D18B3B3}"/>
          </ac:spMkLst>
        </pc:spChg>
        <pc:spChg chg="del mod">
          <ac:chgData name="Song-Lin Tan" userId="cea6b5dc-6d44-4eaf-be72-d853eb5b027f" providerId="ADAL" clId="{D8439D9F-517E-561C-BDBB-37D939FB2CDF}" dt="2026-09-06T13:53:01.138" v="22271" actId="478"/>
          <ac:spMkLst>
            <pc:docMk/>
            <pc:sldMk cId="4016522615" sldId="404"/>
            <ac:spMk id="36" creationId="{52FDD03E-8BDF-93CA-D658-2BA3A974B4C4}"/>
          </ac:spMkLst>
        </pc:spChg>
        <pc:spChg chg="add mod">
          <ac:chgData name="Song-Lin Tan" userId="cea6b5dc-6d44-4eaf-be72-d853eb5b027f" providerId="ADAL" clId="{D8439D9F-517E-561C-BDBB-37D939FB2CDF}" dt="2026-09-05T17:43:09.168" v="21694" actId="1035"/>
          <ac:spMkLst>
            <pc:docMk/>
            <pc:sldMk cId="4016522615" sldId="404"/>
            <ac:spMk id="37" creationId="{37EE893F-C33C-7A25-15E5-0EECA27C78AA}"/>
          </ac:spMkLst>
        </pc:spChg>
        <pc:spChg chg="add del mod">
          <ac:chgData name="Song-Lin Tan" userId="cea6b5dc-6d44-4eaf-be72-d853eb5b027f" providerId="ADAL" clId="{D8439D9F-517E-561C-BDBB-37D939FB2CDF}" dt="2026-09-06T23:07:59.700" v="24115" actId="1036"/>
          <ac:spMkLst>
            <pc:docMk/>
            <pc:sldMk cId="4016522615" sldId="404"/>
            <ac:spMk id="39" creationId="{CDBEBEDB-542F-A5EC-DE11-A3B156C297B8}"/>
          </ac:spMkLst>
        </pc:spChg>
        <pc:spChg chg="del mod">
          <ac:chgData name="Song-Lin Tan" userId="cea6b5dc-6d44-4eaf-be72-d853eb5b027f" providerId="ADAL" clId="{D8439D9F-517E-561C-BDBB-37D939FB2CDF}" dt="2026-09-06T13:53:02.389" v="22272" actId="478"/>
          <ac:spMkLst>
            <pc:docMk/>
            <pc:sldMk cId="4016522615" sldId="404"/>
            <ac:spMk id="40" creationId="{77DFD043-3B76-F040-29B5-98FB06AE1EEA}"/>
          </ac:spMkLst>
        </pc:spChg>
        <pc:spChg chg="mod">
          <ac:chgData name="Song-Lin Tan" userId="cea6b5dc-6d44-4eaf-be72-d853eb5b027f" providerId="ADAL" clId="{D8439D9F-517E-561C-BDBB-37D939FB2CDF}" dt="2026-09-06T23:36:20.724" v="24482" actId="1038"/>
          <ac:spMkLst>
            <pc:docMk/>
            <pc:sldMk cId="4016522615" sldId="404"/>
            <ac:spMk id="42" creationId="{3D6CF365-597F-04DC-3A5E-2DC83FBB1FEB}"/>
          </ac:spMkLst>
        </pc:spChg>
        <pc:spChg chg="mod">
          <ac:chgData name="Song-Lin Tan" userId="cea6b5dc-6d44-4eaf-be72-d853eb5b027f" providerId="ADAL" clId="{D8439D9F-517E-561C-BDBB-37D939FB2CDF}" dt="2026-09-05T17:43:23.098" v="21695" actId="14100"/>
          <ac:spMkLst>
            <pc:docMk/>
            <pc:sldMk cId="4016522615" sldId="404"/>
            <ac:spMk id="53" creationId="{606E07F3-2A83-34A0-0088-9DC37923F881}"/>
          </ac:spMkLst>
        </pc:spChg>
        <pc:spChg chg="add mod">
          <ac:chgData name="Song-Lin Tan" userId="cea6b5dc-6d44-4eaf-be72-d853eb5b027f" providerId="ADAL" clId="{D8439D9F-517E-561C-BDBB-37D939FB2CDF}" dt="2026-09-06T23:36:27.554" v="24488" actId="1038"/>
          <ac:spMkLst>
            <pc:docMk/>
            <pc:sldMk cId="4016522615" sldId="404"/>
            <ac:spMk id="60" creationId="{527E2491-AFB5-FF71-E27E-D08FA28A9D8C}"/>
          </ac:spMkLst>
        </pc:spChg>
        <pc:spChg chg="add del mod">
          <ac:chgData name="Song-Lin Tan" userId="cea6b5dc-6d44-4eaf-be72-d853eb5b027f" providerId="ADAL" clId="{D8439D9F-517E-561C-BDBB-37D939FB2CDF}" dt="2026-09-06T23:08:14.546" v="24117" actId="1076"/>
          <ac:spMkLst>
            <pc:docMk/>
            <pc:sldMk cId="4016522615" sldId="404"/>
            <ac:spMk id="61" creationId="{5D8CE5DB-1A99-63D7-FAA3-9606007A3A26}"/>
          </ac:spMkLst>
        </pc:spChg>
        <pc:spChg chg="add mod">
          <ac:chgData name="Song-Lin Tan" userId="cea6b5dc-6d44-4eaf-be72-d853eb5b027f" providerId="ADAL" clId="{D8439D9F-517E-561C-BDBB-37D939FB2CDF}" dt="2026-09-06T23:47:29.716" v="24676" actId="1076"/>
          <ac:spMkLst>
            <pc:docMk/>
            <pc:sldMk cId="4016522615" sldId="404"/>
            <ac:spMk id="63" creationId="{40D75372-2B6E-4BDB-8933-B9679AD27CF9}"/>
          </ac:spMkLst>
        </pc:spChg>
        <pc:spChg chg="add mod">
          <ac:chgData name="Song-Lin Tan" userId="cea6b5dc-6d44-4eaf-be72-d853eb5b027f" providerId="ADAL" clId="{D8439D9F-517E-561C-BDBB-37D939FB2CDF}" dt="2026-09-06T23:36:20.724" v="24482" actId="1038"/>
          <ac:spMkLst>
            <pc:docMk/>
            <pc:sldMk cId="4016522615" sldId="404"/>
            <ac:spMk id="66" creationId="{E79BEA11-9475-B467-74EA-DF97FE55748F}"/>
          </ac:spMkLst>
        </pc:spChg>
        <pc:spChg chg="add mod">
          <ac:chgData name="Song-Lin Tan" userId="cea6b5dc-6d44-4eaf-be72-d853eb5b027f" providerId="ADAL" clId="{D8439D9F-517E-561C-BDBB-37D939FB2CDF}" dt="2026-09-06T23:36:20.724" v="24482" actId="1038"/>
          <ac:spMkLst>
            <pc:docMk/>
            <pc:sldMk cId="4016522615" sldId="404"/>
            <ac:spMk id="67" creationId="{3E112278-0CBA-52F8-4624-629592FE1879}"/>
          </ac:spMkLst>
        </pc:spChg>
        <pc:spChg chg="add mod">
          <ac:chgData name="Song-Lin Tan" userId="cea6b5dc-6d44-4eaf-be72-d853eb5b027f" providerId="ADAL" clId="{D8439D9F-517E-561C-BDBB-37D939FB2CDF}" dt="2026-09-07T00:10:19.578" v="24701" actId="1076"/>
          <ac:spMkLst>
            <pc:docMk/>
            <pc:sldMk cId="4016522615" sldId="404"/>
            <ac:spMk id="68" creationId="{D65B3C80-3F1A-1DE9-CCD0-6F40270BA0D9}"/>
          </ac:spMkLst>
        </pc:spChg>
        <pc:spChg chg="add mod">
          <ac:chgData name="Song-Lin Tan" userId="cea6b5dc-6d44-4eaf-be72-d853eb5b027f" providerId="ADAL" clId="{D8439D9F-517E-561C-BDBB-37D939FB2CDF}" dt="2026-09-07T00:07:27.559" v="24684" actId="20577"/>
          <ac:spMkLst>
            <pc:docMk/>
            <pc:sldMk cId="4016522615" sldId="404"/>
            <ac:spMk id="69" creationId="{8550465C-A243-AAA1-7ABB-44DA9FB5010C}"/>
          </ac:spMkLst>
        </pc:spChg>
        <pc:spChg chg="add mod">
          <ac:chgData name="Song-Lin Tan" userId="cea6b5dc-6d44-4eaf-be72-d853eb5b027f" providerId="ADAL" clId="{D8439D9F-517E-561C-BDBB-37D939FB2CDF}" dt="2026-09-07T00:09:42.803" v="24699" actId="20577"/>
          <ac:spMkLst>
            <pc:docMk/>
            <pc:sldMk cId="4016522615" sldId="404"/>
            <ac:spMk id="70" creationId="{C4F293FB-0CAF-6430-729E-B000E8F0254F}"/>
          </ac:spMkLst>
        </pc:spChg>
        <pc:spChg chg="add mod">
          <ac:chgData name="Song-Lin Tan" userId="cea6b5dc-6d44-4eaf-be72-d853eb5b027f" providerId="ADAL" clId="{D8439D9F-517E-561C-BDBB-37D939FB2CDF}" dt="2026-09-07T00:07:30.662" v="24687" actId="20577"/>
          <ac:spMkLst>
            <pc:docMk/>
            <pc:sldMk cId="4016522615" sldId="404"/>
            <ac:spMk id="71" creationId="{DE82E6F9-5E49-D8B6-670B-AC6B525C5D05}"/>
          </ac:spMkLst>
        </pc:spChg>
        <pc:spChg chg="add mod">
          <ac:chgData name="Song-Lin Tan" userId="cea6b5dc-6d44-4eaf-be72-d853eb5b027f" providerId="ADAL" clId="{D8439D9F-517E-561C-BDBB-37D939FB2CDF}" dt="2026-09-06T23:36:27.554" v="24488" actId="1038"/>
          <ac:spMkLst>
            <pc:docMk/>
            <pc:sldMk cId="4016522615" sldId="404"/>
            <ac:spMk id="72" creationId="{79693E08-D4F1-1FB8-69CA-5CA5F1D630EC}"/>
          </ac:spMkLst>
        </pc:spChg>
        <pc:spChg chg="add del mod">
          <ac:chgData name="Song-Lin Tan" userId="cea6b5dc-6d44-4eaf-be72-d853eb5b027f" providerId="ADAL" clId="{D8439D9F-517E-561C-BDBB-37D939FB2CDF}" dt="2026-09-06T22:24:18.121" v="23661" actId="478"/>
          <ac:spMkLst>
            <pc:docMk/>
            <pc:sldMk cId="4016522615" sldId="404"/>
            <ac:spMk id="73" creationId="{B8870FA8-88C8-3941-C12D-A6DF77B91491}"/>
          </ac:spMkLst>
        </pc:spChg>
        <pc:spChg chg="add mod">
          <ac:chgData name="Song-Lin Tan" userId="cea6b5dc-6d44-4eaf-be72-d853eb5b027f" providerId="ADAL" clId="{D8439D9F-517E-561C-BDBB-37D939FB2CDF}" dt="2026-09-06T23:36:27.554" v="24488" actId="1038"/>
          <ac:spMkLst>
            <pc:docMk/>
            <pc:sldMk cId="4016522615" sldId="404"/>
            <ac:spMk id="86" creationId="{F8901110-EEC5-CBF5-0EFE-72BB5C81A4F3}"/>
          </ac:spMkLst>
        </pc:spChg>
        <pc:spChg chg="add mod">
          <ac:chgData name="Song-Lin Tan" userId="cea6b5dc-6d44-4eaf-be72-d853eb5b027f" providerId="ADAL" clId="{D8439D9F-517E-561C-BDBB-37D939FB2CDF}" dt="2026-09-06T23:36:27.554" v="24488" actId="1038"/>
          <ac:spMkLst>
            <pc:docMk/>
            <pc:sldMk cId="4016522615" sldId="404"/>
            <ac:spMk id="87" creationId="{D1B027A9-B77C-67C5-2A80-94F2C5D7CA5E}"/>
          </ac:spMkLst>
        </pc:spChg>
        <pc:spChg chg="add mod">
          <ac:chgData name="Song-Lin Tan" userId="cea6b5dc-6d44-4eaf-be72-d853eb5b027f" providerId="ADAL" clId="{D8439D9F-517E-561C-BDBB-37D939FB2CDF}" dt="2026-09-06T22:43:07.945" v="23855" actId="1076"/>
          <ac:spMkLst>
            <pc:docMk/>
            <pc:sldMk cId="4016522615" sldId="404"/>
            <ac:spMk id="88" creationId="{8F138F60-B932-599A-BBE4-2CCCF0A8F705}"/>
          </ac:spMkLst>
        </pc:spChg>
        <pc:spChg chg="add mod">
          <ac:chgData name="Song-Lin Tan" userId="cea6b5dc-6d44-4eaf-be72-d853eb5b027f" providerId="ADAL" clId="{D8439D9F-517E-561C-BDBB-37D939FB2CDF}" dt="2026-09-06T22:43:07.945" v="23855" actId="1076"/>
          <ac:spMkLst>
            <pc:docMk/>
            <pc:sldMk cId="4016522615" sldId="404"/>
            <ac:spMk id="89" creationId="{0DAFD65E-6807-2940-AF06-74F228C3F0D2}"/>
          </ac:spMkLst>
        </pc:spChg>
        <pc:spChg chg="add mod">
          <ac:chgData name="Song-Lin Tan" userId="cea6b5dc-6d44-4eaf-be72-d853eb5b027f" providerId="ADAL" clId="{D8439D9F-517E-561C-BDBB-37D939FB2CDF}" dt="2026-09-06T22:43:07.945" v="23855" actId="1076"/>
          <ac:spMkLst>
            <pc:docMk/>
            <pc:sldMk cId="4016522615" sldId="404"/>
            <ac:spMk id="90" creationId="{1BBC7B0C-5746-5300-7B84-0B3F31C9DE75}"/>
          </ac:spMkLst>
        </pc:spChg>
        <pc:spChg chg="add mod">
          <ac:chgData name="Song-Lin Tan" userId="cea6b5dc-6d44-4eaf-be72-d853eb5b027f" providerId="ADAL" clId="{D8439D9F-517E-561C-BDBB-37D939FB2CDF}" dt="2026-09-06T23:36:27.554" v="24488" actId="1038"/>
          <ac:spMkLst>
            <pc:docMk/>
            <pc:sldMk cId="4016522615" sldId="404"/>
            <ac:spMk id="92" creationId="{1E9BEF28-DBD1-2A94-19FF-8704E93747A4}"/>
          </ac:spMkLst>
        </pc:spChg>
        <pc:spChg chg="add mod">
          <ac:chgData name="Song-Lin Tan" userId="cea6b5dc-6d44-4eaf-be72-d853eb5b027f" providerId="ADAL" clId="{D8439D9F-517E-561C-BDBB-37D939FB2CDF}" dt="2026-09-06T23:36:27.554" v="24488" actId="1038"/>
          <ac:spMkLst>
            <pc:docMk/>
            <pc:sldMk cId="4016522615" sldId="404"/>
            <ac:spMk id="93" creationId="{002078D8-4839-D836-C0D8-355B19A994E8}"/>
          </ac:spMkLst>
        </pc:spChg>
        <pc:spChg chg="add mod">
          <ac:chgData name="Song-Lin Tan" userId="cea6b5dc-6d44-4eaf-be72-d853eb5b027f" providerId="ADAL" clId="{D8439D9F-517E-561C-BDBB-37D939FB2CDF}" dt="2026-09-06T23:36:27.554" v="24488" actId="1038"/>
          <ac:spMkLst>
            <pc:docMk/>
            <pc:sldMk cId="4016522615" sldId="404"/>
            <ac:spMk id="94" creationId="{C2DF7ECA-ABB7-307F-6118-6C23D5E97CE4}"/>
          </ac:spMkLst>
        </pc:spChg>
        <pc:spChg chg="add mod">
          <ac:chgData name="Song-Lin Tan" userId="cea6b5dc-6d44-4eaf-be72-d853eb5b027f" providerId="ADAL" clId="{D8439D9F-517E-561C-BDBB-37D939FB2CDF}" dt="2026-09-06T23:36:27.554" v="24488" actId="1038"/>
          <ac:spMkLst>
            <pc:docMk/>
            <pc:sldMk cId="4016522615" sldId="404"/>
            <ac:spMk id="95" creationId="{E2A4C7BF-E780-3C8B-847F-D73C30948533}"/>
          </ac:spMkLst>
        </pc:spChg>
        <pc:spChg chg="add mod">
          <ac:chgData name="Song-Lin Tan" userId="cea6b5dc-6d44-4eaf-be72-d853eb5b027f" providerId="ADAL" clId="{D8439D9F-517E-561C-BDBB-37D939FB2CDF}" dt="2026-09-06T23:36:27.554" v="24488" actId="1038"/>
          <ac:spMkLst>
            <pc:docMk/>
            <pc:sldMk cId="4016522615" sldId="404"/>
            <ac:spMk id="96" creationId="{B56004FC-DC6E-971B-959E-143C059A62AB}"/>
          </ac:spMkLst>
        </pc:spChg>
        <pc:spChg chg="add mod">
          <ac:chgData name="Song-Lin Tan" userId="cea6b5dc-6d44-4eaf-be72-d853eb5b027f" providerId="ADAL" clId="{D8439D9F-517E-561C-BDBB-37D939FB2CDF}" dt="2026-09-06T23:36:27.554" v="24488" actId="1038"/>
          <ac:spMkLst>
            <pc:docMk/>
            <pc:sldMk cId="4016522615" sldId="404"/>
            <ac:spMk id="97" creationId="{A60D6219-06BC-B6D7-0D21-D9708E54B8B2}"/>
          </ac:spMkLst>
        </pc:spChg>
        <pc:spChg chg="add mod">
          <ac:chgData name="Song-Lin Tan" userId="cea6b5dc-6d44-4eaf-be72-d853eb5b027f" providerId="ADAL" clId="{D8439D9F-517E-561C-BDBB-37D939FB2CDF}" dt="2026-09-07T00:29:20.662" v="24702" actId="255"/>
          <ac:spMkLst>
            <pc:docMk/>
            <pc:sldMk cId="4016522615" sldId="404"/>
            <ac:spMk id="102" creationId="{C286F24A-5D1B-D2FB-2A87-C9D9C361E263}"/>
          </ac:spMkLst>
        </pc:spChg>
        <pc:spChg chg="add del mod">
          <ac:chgData name="Song-Lin Tan" userId="cea6b5dc-6d44-4eaf-be72-d853eb5b027f" providerId="ADAL" clId="{D8439D9F-517E-561C-BDBB-37D939FB2CDF}" dt="2026-09-06T23:14:31.074" v="24175"/>
          <ac:spMkLst>
            <pc:docMk/>
            <pc:sldMk cId="4016522615" sldId="404"/>
            <ac:spMk id="103" creationId="{6B8A24A8-C7A0-A221-1066-9D43567F8B94}"/>
          </ac:spMkLst>
        </pc:spChg>
        <pc:spChg chg="add del mod">
          <ac:chgData name="Song-Lin Tan" userId="cea6b5dc-6d44-4eaf-be72-d853eb5b027f" providerId="ADAL" clId="{D8439D9F-517E-561C-BDBB-37D939FB2CDF}" dt="2026-09-07T01:24:38.536" v="25893"/>
          <ac:spMkLst>
            <pc:docMk/>
            <pc:sldMk cId="4016522615" sldId="404"/>
            <ac:spMk id="104" creationId="{8C5B950E-5595-ABDE-3C84-F9F21CC105D3}"/>
          </ac:spMkLst>
        </pc:spChg>
        <pc:picChg chg="mod">
          <ac:chgData name="Song-Lin Tan" userId="cea6b5dc-6d44-4eaf-be72-d853eb5b027f" providerId="ADAL" clId="{D8439D9F-517E-561C-BDBB-37D939FB2CDF}" dt="2026-09-05T17:38:02.213" v="21649" actId="1076"/>
          <ac:picMkLst>
            <pc:docMk/>
            <pc:sldMk cId="4016522615" sldId="404"/>
            <ac:picMk id="10" creationId="{3D0988E9-877B-4B4E-9878-F87F5B3E097C}"/>
          </ac:picMkLst>
        </pc:picChg>
        <pc:picChg chg="mod">
          <ac:chgData name="Song-Lin Tan" userId="cea6b5dc-6d44-4eaf-be72-d853eb5b027f" providerId="ADAL" clId="{D8439D9F-517E-561C-BDBB-37D939FB2CDF}" dt="2026-09-06T23:17:44.307" v="24189" actId="1035"/>
          <ac:picMkLst>
            <pc:docMk/>
            <pc:sldMk cId="4016522615" sldId="404"/>
            <ac:picMk id="41" creationId="{4142BA49-E500-2FB5-CC69-86E05B1ADBF3}"/>
          </ac:picMkLst>
        </pc:picChg>
        <pc:picChg chg="add mod">
          <ac:chgData name="Song-Lin Tan" userId="cea6b5dc-6d44-4eaf-be72-d853eb5b027f" providerId="ADAL" clId="{D8439D9F-517E-561C-BDBB-37D939FB2CDF}" dt="2026-09-06T23:36:20.724" v="24482" actId="1038"/>
          <ac:picMkLst>
            <pc:docMk/>
            <pc:sldMk cId="4016522615" sldId="404"/>
            <ac:picMk id="56" creationId="{6ACD7716-E125-5D90-8540-AD74852E63E2}"/>
          </ac:picMkLst>
        </pc:picChg>
        <pc:picChg chg="add mod">
          <ac:chgData name="Song-Lin Tan" userId="cea6b5dc-6d44-4eaf-be72-d853eb5b027f" providerId="ADAL" clId="{D8439D9F-517E-561C-BDBB-37D939FB2CDF}" dt="2026-09-06T23:36:20.724" v="24482" actId="1038"/>
          <ac:picMkLst>
            <pc:docMk/>
            <pc:sldMk cId="4016522615" sldId="404"/>
            <ac:picMk id="57" creationId="{614E9781-7EED-B7DC-AA29-5D36F16C05E7}"/>
          </ac:picMkLst>
        </pc:picChg>
        <pc:picChg chg="add mod">
          <ac:chgData name="Song-Lin Tan" userId="cea6b5dc-6d44-4eaf-be72-d853eb5b027f" providerId="ADAL" clId="{D8439D9F-517E-561C-BDBB-37D939FB2CDF}" dt="2026-09-06T23:36:20.724" v="24482" actId="1038"/>
          <ac:picMkLst>
            <pc:docMk/>
            <pc:sldMk cId="4016522615" sldId="404"/>
            <ac:picMk id="58" creationId="{696A7F49-6906-925E-6D9C-396DDDB33B86}"/>
          </ac:picMkLst>
        </pc:picChg>
        <pc:picChg chg="add del mod">
          <ac:chgData name="Song-Lin Tan" userId="cea6b5dc-6d44-4eaf-be72-d853eb5b027f" providerId="ADAL" clId="{D8439D9F-517E-561C-BDBB-37D939FB2CDF}" dt="2026-09-06T22:48:16.908" v="23964" actId="478"/>
          <ac:picMkLst>
            <pc:docMk/>
            <pc:sldMk cId="4016522615" sldId="404"/>
            <ac:picMk id="91" creationId="{F39E9DF0-BC60-2531-7BE9-CEEBAAD71AA8}"/>
          </ac:picMkLst>
        </pc:picChg>
        <pc:cxnChg chg="mod">
          <ac:chgData name="Song-Lin Tan" userId="cea6b5dc-6d44-4eaf-be72-d853eb5b027f" providerId="ADAL" clId="{D8439D9F-517E-561C-BDBB-37D939FB2CDF}" dt="2026-09-05T17:34:55.453" v="21611" actId="1076"/>
          <ac:cxnSpMkLst>
            <pc:docMk/>
            <pc:sldMk cId="4016522615" sldId="404"/>
            <ac:cxnSpMk id="13" creationId="{AB3AB0AE-7768-BFC2-1CED-49AA470DB579}"/>
          </ac:cxnSpMkLst>
        </pc:cxnChg>
        <pc:cxnChg chg="add mod">
          <ac:chgData name="Song-Lin Tan" userId="cea6b5dc-6d44-4eaf-be72-d853eb5b027f" providerId="ADAL" clId="{D8439D9F-517E-561C-BDBB-37D939FB2CDF}" dt="2026-09-06T22:25:35.303" v="23672" actId="14100"/>
          <ac:cxnSpMkLst>
            <pc:docMk/>
            <pc:sldMk cId="4016522615" sldId="404"/>
            <ac:cxnSpMk id="74" creationId="{6EEB46DB-F558-B022-88F7-8781BA040700}"/>
          </ac:cxnSpMkLst>
        </pc:cxnChg>
        <pc:cxnChg chg="add mod">
          <ac:chgData name="Song-Lin Tan" userId="cea6b5dc-6d44-4eaf-be72-d853eb5b027f" providerId="ADAL" clId="{D8439D9F-517E-561C-BDBB-37D939FB2CDF}" dt="2026-09-06T23:14:40.972" v="24179" actId="1037"/>
          <ac:cxnSpMkLst>
            <pc:docMk/>
            <pc:sldMk cId="4016522615" sldId="404"/>
            <ac:cxnSpMk id="78" creationId="{ACC4491C-7E75-41B8-B7FF-C6D00C1FAB78}"/>
          </ac:cxnSpMkLst>
        </pc:cxnChg>
        <pc:cxnChg chg="add mod">
          <ac:chgData name="Song-Lin Tan" userId="cea6b5dc-6d44-4eaf-be72-d853eb5b027f" providerId="ADAL" clId="{D8439D9F-517E-561C-BDBB-37D939FB2CDF}" dt="2026-09-06T23:08:10.848" v="24116" actId="1076"/>
          <ac:cxnSpMkLst>
            <pc:docMk/>
            <pc:sldMk cId="4016522615" sldId="404"/>
            <ac:cxnSpMk id="81" creationId="{0FA40040-F1B3-EBEC-A95D-D33F27F0DD22}"/>
          </ac:cxnSpMkLst>
        </pc:cxnChg>
        <pc:cxnChg chg="add mod">
          <ac:chgData name="Song-Lin Tan" userId="cea6b5dc-6d44-4eaf-be72-d853eb5b027f" providerId="ADAL" clId="{D8439D9F-517E-561C-BDBB-37D939FB2CDF}" dt="2026-09-06T22:26:19.819" v="23684" actId="14100"/>
          <ac:cxnSpMkLst>
            <pc:docMk/>
            <pc:sldMk cId="4016522615" sldId="404"/>
            <ac:cxnSpMk id="83" creationId="{6835B433-3736-42CC-4EA8-0C8D0846AFB4}"/>
          </ac:cxnSpMkLst>
        </pc:cxnChg>
        <pc:cxnChg chg="add mod">
          <ac:chgData name="Song-Lin Tan" userId="cea6b5dc-6d44-4eaf-be72-d853eb5b027f" providerId="ADAL" clId="{D8439D9F-517E-561C-BDBB-37D939FB2CDF}" dt="2026-09-06T23:14:40.972" v="24179" actId="1037"/>
          <ac:cxnSpMkLst>
            <pc:docMk/>
            <pc:sldMk cId="4016522615" sldId="404"/>
            <ac:cxnSpMk id="99" creationId="{6D53250A-C6D8-D41C-882C-89C254D73631}"/>
          </ac:cxnSpMkLst>
        </pc:cxnChg>
        <pc:extLst>
          <p:ext xmlns:p="http://schemas.openxmlformats.org/presentationml/2006/main" uri="{D6D511B9-2390-475A-947B-AFAB55BFBCF1}">
            <pc226:cmChg xmlns:pc226="http://schemas.microsoft.com/office/powerpoint/2022/06/main/command" chg="mod">
              <pc226:chgData name="Song-Lin Tan" userId="cea6b5dc-6d44-4eaf-be72-d853eb5b027f" providerId="ADAL" clId="{D8439D9F-517E-561C-BDBB-37D939FB2CDF}" dt="2026-09-07T00:09:42.803" v="24699" actId="20577"/>
              <pc2:cmMkLst xmlns:pc2="http://schemas.microsoft.com/office/powerpoint/2019/9/main/command">
                <pc:docMk/>
                <pc:sldMk cId="4016522615" sldId="404"/>
                <pc2:cmMk id="{7440E86B-581E-BE42-B9AA-416A19EFD709}"/>
              </pc2:cmMkLst>
            </pc226:cmChg>
          </p:ext>
        </pc:extLst>
      </pc:sldChg>
      <pc:sldChg chg="addSp delSp modSp new add del mod">
        <pc:chgData name="Song-Lin Tan" userId="cea6b5dc-6d44-4eaf-be72-d853eb5b027f" providerId="ADAL" clId="{D8439D9F-517E-561C-BDBB-37D939FB2CDF}" dt="2026-09-06T15:58:26.759" v="22618" actId="2696"/>
        <pc:sldMkLst>
          <pc:docMk/>
          <pc:sldMk cId="462475392" sldId="406"/>
        </pc:sldMkLst>
      </pc:sldChg>
      <pc:sldChg chg="addSp delSp modSp mod">
        <pc:chgData name="Song-Lin Tan" userId="cea6b5dc-6d44-4eaf-be72-d853eb5b027f" providerId="ADAL" clId="{D8439D9F-517E-561C-BDBB-37D939FB2CDF}" dt="2026-09-06T15:37:43.393" v="22534" actId="478"/>
        <pc:sldMkLst>
          <pc:docMk/>
          <pc:sldMk cId="452695626" sldId="407"/>
        </pc:sldMkLst>
        <pc:graphicFrameChg chg="add del mod">
          <ac:chgData name="Song-Lin Tan" userId="cea6b5dc-6d44-4eaf-be72-d853eb5b027f" providerId="ADAL" clId="{D8439D9F-517E-561C-BDBB-37D939FB2CDF}" dt="2026-09-06T15:37:43.393" v="22534" actId="478"/>
          <ac:graphicFrameMkLst>
            <pc:docMk/>
            <pc:sldMk cId="452695626" sldId="407"/>
            <ac:graphicFrameMk id="4" creationId="{A793E379-F9E9-0F88-2F12-5CF9795BB63F}"/>
          </ac:graphicFrameMkLst>
        </pc:graphicFrameChg>
      </pc:sldChg>
      <pc:sldChg chg="addSp delSp modSp add mod ord">
        <pc:chgData name="Song-Lin Tan" userId="cea6b5dc-6d44-4eaf-be72-d853eb5b027f" providerId="ADAL" clId="{D8439D9F-517E-561C-BDBB-37D939FB2CDF}" dt="2026-09-07T13:03:42.151" v="30966" actId="1076"/>
        <pc:sldMkLst>
          <pc:docMk/>
          <pc:sldMk cId="3889408768" sldId="415"/>
        </pc:sldMkLst>
        <pc:spChg chg="mod">
          <ac:chgData name="Song-Lin Tan" userId="cea6b5dc-6d44-4eaf-be72-d853eb5b027f" providerId="ADAL" clId="{D8439D9F-517E-561C-BDBB-37D939FB2CDF}" dt="2026-09-07T12:51:50.595" v="30168" actId="20577"/>
          <ac:spMkLst>
            <pc:docMk/>
            <pc:sldMk cId="3889408768" sldId="415"/>
            <ac:spMk id="2" creationId="{58EF0818-C10A-038C-4BA0-7A121D402CB5}"/>
          </ac:spMkLst>
        </pc:spChg>
        <pc:spChg chg="add del mod">
          <ac:chgData name="Song-Lin Tan" userId="cea6b5dc-6d44-4eaf-be72-d853eb5b027f" providerId="ADAL" clId="{D8439D9F-517E-561C-BDBB-37D939FB2CDF}" dt="2026-09-07T12:50:53.843" v="30071" actId="478"/>
          <ac:spMkLst>
            <pc:docMk/>
            <pc:sldMk cId="3889408768" sldId="415"/>
            <ac:spMk id="4" creationId="{9F843699-63A7-6233-0BF7-07FD7D0832A1}"/>
          </ac:spMkLst>
        </pc:spChg>
        <pc:spChg chg="add mod">
          <ac:chgData name="Song-Lin Tan" userId="cea6b5dc-6d44-4eaf-be72-d853eb5b027f" providerId="ADAL" clId="{D8439D9F-517E-561C-BDBB-37D939FB2CDF}" dt="2026-09-07T13:00:34.596" v="30691" actId="1037"/>
          <ac:spMkLst>
            <pc:docMk/>
            <pc:sldMk cId="3889408768" sldId="415"/>
            <ac:spMk id="8" creationId="{4EAFD9A0-0C36-D5A8-E59C-600C9A866E06}"/>
          </ac:spMkLst>
        </pc:spChg>
        <pc:spChg chg="add mod">
          <ac:chgData name="Song-Lin Tan" userId="cea6b5dc-6d44-4eaf-be72-d853eb5b027f" providerId="ADAL" clId="{D8439D9F-517E-561C-BDBB-37D939FB2CDF}" dt="2026-09-07T13:00:38.789" v="30692" actId="1076"/>
          <ac:spMkLst>
            <pc:docMk/>
            <pc:sldMk cId="3889408768" sldId="415"/>
            <ac:spMk id="10" creationId="{C0AA392F-A5DA-C876-26F9-2400ACA46178}"/>
          </ac:spMkLst>
        </pc:spChg>
        <pc:spChg chg="add mod">
          <ac:chgData name="Song-Lin Tan" userId="cea6b5dc-6d44-4eaf-be72-d853eb5b027f" providerId="ADAL" clId="{D8439D9F-517E-561C-BDBB-37D939FB2CDF}" dt="2026-09-07T13:01:27.659" v="30779" actId="1076"/>
          <ac:spMkLst>
            <pc:docMk/>
            <pc:sldMk cId="3889408768" sldId="415"/>
            <ac:spMk id="12" creationId="{FB9A9195-6E8B-39DD-D358-DEBF5F1BD7D4}"/>
          </ac:spMkLst>
        </pc:spChg>
        <pc:spChg chg="add mod">
          <ac:chgData name="Song-Lin Tan" userId="cea6b5dc-6d44-4eaf-be72-d853eb5b027f" providerId="ADAL" clId="{D8439D9F-517E-561C-BDBB-37D939FB2CDF}" dt="2026-09-07T13:02:43.873" v="30914" actId="20577"/>
          <ac:spMkLst>
            <pc:docMk/>
            <pc:sldMk cId="3889408768" sldId="415"/>
            <ac:spMk id="15" creationId="{DA630E14-A148-81A1-BE7E-D51BC9996721}"/>
          </ac:spMkLst>
        </pc:spChg>
        <pc:spChg chg="add mod">
          <ac:chgData name="Song-Lin Tan" userId="cea6b5dc-6d44-4eaf-be72-d853eb5b027f" providerId="ADAL" clId="{D8439D9F-517E-561C-BDBB-37D939FB2CDF}" dt="2026-09-07T13:03:42.151" v="30966" actId="1076"/>
          <ac:spMkLst>
            <pc:docMk/>
            <pc:sldMk cId="3889408768" sldId="415"/>
            <ac:spMk id="16" creationId="{76F5C198-3402-BE0D-4969-2FE6D02D584C}"/>
          </ac:spMkLst>
        </pc:spChg>
        <pc:picChg chg="add mod modCrop">
          <ac:chgData name="Song-Lin Tan" userId="cea6b5dc-6d44-4eaf-be72-d853eb5b027f" providerId="ADAL" clId="{D8439D9F-517E-561C-BDBB-37D939FB2CDF}" dt="2026-09-07T13:00:34.596" v="30691" actId="1037"/>
          <ac:picMkLst>
            <pc:docMk/>
            <pc:sldMk cId="3889408768" sldId="415"/>
            <ac:picMk id="3" creationId="{B5D6766A-509D-9A11-6C01-27A435B34D9F}"/>
          </ac:picMkLst>
        </pc:picChg>
        <pc:picChg chg="add mod modCrop">
          <ac:chgData name="Song-Lin Tan" userId="cea6b5dc-6d44-4eaf-be72-d853eb5b027f" providerId="ADAL" clId="{D8439D9F-517E-561C-BDBB-37D939FB2CDF}" dt="2026-09-07T13:00:41.172" v="30693" actId="1076"/>
          <ac:picMkLst>
            <pc:docMk/>
            <pc:sldMk cId="3889408768" sldId="415"/>
            <ac:picMk id="5" creationId="{2566A696-405D-8CA8-42FC-D72A88851459}"/>
          </ac:picMkLst>
        </pc:picChg>
        <pc:picChg chg="add del mod">
          <ac:chgData name="Song-Lin Tan" userId="cea6b5dc-6d44-4eaf-be72-d853eb5b027f" providerId="ADAL" clId="{D8439D9F-517E-561C-BDBB-37D939FB2CDF}" dt="2026-09-07T12:58:23.101" v="30491" actId="478"/>
          <ac:picMkLst>
            <pc:docMk/>
            <pc:sldMk cId="3889408768" sldId="415"/>
            <ac:picMk id="6" creationId="{889FE1D0-D44A-9293-B825-1DC508826FE8}"/>
          </ac:picMkLst>
        </pc:picChg>
        <pc:picChg chg="add del mod">
          <ac:chgData name="Song-Lin Tan" userId="cea6b5dc-6d44-4eaf-be72-d853eb5b027f" providerId="ADAL" clId="{D8439D9F-517E-561C-BDBB-37D939FB2CDF}" dt="2026-09-07T12:58:24.028" v="30492" actId="478"/>
          <ac:picMkLst>
            <pc:docMk/>
            <pc:sldMk cId="3889408768" sldId="415"/>
            <ac:picMk id="7" creationId="{D230D713-7126-8FD8-6832-EBB4F729B342}"/>
          </ac:picMkLst>
        </pc:picChg>
        <pc:picChg chg="add mod modCrop">
          <ac:chgData name="Song-Lin Tan" userId="cea6b5dc-6d44-4eaf-be72-d853eb5b027f" providerId="ADAL" clId="{D8439D9F-517E-561C-BDBB-37D939FB2CDF}" dt="2026-09-07T13:02:21.823" v="30889" actId="1076"/>
          <ac:picMkLst>
            <pc:docMk/>
            <pc:sldMk cId="3889408768" sldId="415"/>
            <ac:picMk id="11" creationId="{C4361210-5D8C-1593-6421-F5EEF7F94168}"/>
          </ac:picMkLst>
        </pc:picChg>
        <pc:picChg chg="add mod modCrop">
          <ac:chgData name="Song-Lin Tan" userId="cea6b5dc-6d44-4eaf-be72-d853eb5b027f" providerId="ADAL" clId="{D8439D9F-517E-561C-BDBB-37D939FB2CDF}" dt="2026-09-07T13:03:03.570" v="30916" actId="1076"/>
          <ac:picMkLst>
            <pc:docMk/>
            <pc:sldMk cId="3889408768" sldId="415"/>
            <ac:picMk id="13" creationId="{53B2F884-A810-20E6-BD42-7025696BD364}"/>
          </ac:picMkLst>
        </pc:picChg>
        <pc:picChg chg="add del mod">
          <ac:chgData name="Song-Lin Tan" userId="cea6b5dc-6d44-4eaf-be72-d853eb5b027f" providerId="ADAL" clId="{D8439D9F-517E-561C-BDBB-37D939FB2CDF}" dt="2026-09-07T13:01:38.950" v="30785" actId="478"/>
          <ac:picMkLst>
            <pc:docMk/>
            <pc:sldMk cId="3889408768" sldId="415"/>
            <ac:picMk id="14" creationId="{720A9E6F-884F-C781-8ADE-8E2D435A4BDE}"/>
          </ac:picMkLst>
        </pc:picChg>
        <pc:cxnChg chg="add mod">
          <ac:chgData name="Song-Lin Tan" userId="cea6b5dc-6d44-4eaf-be72-d853eb5b027f" providerId="ADAL" clId="{D8439D9F-517E-561C-BDBB-37D939FB2CDF}" dt="2026-09-07T01:01:51.354" v="24992"/>
          <ac:cxnSpMkLst>
            <pc:docMk/>
            <pc:sldMk cId="3889408768" sldId="415"/>
            <ac:cxnSpMk id="3" creationId="{68CA01DD-F2D8-BFD8-E22A-B1F7A6E176F2}"/>
          </ac:cxnSpMkLst>
        </pc:cxnChg>
      </pc:sldChg>
      <pc:sldChg chg="addSp delSp modSp add mod ord">
        <pc:chgData name="Song-Lin Tan" userId="cea6b5dc-6d44-4eaf-be72-d853eb5b027f" providerId="ADAL" clId="{D8439D9F-517E-561C-BDBB-37D939FB2CDF}" dt="2026-09-07T10:46:25.699" v="28556" actId="1076"/>
        <pc:sldMkLst>
          <pc:docMk/>
          <pc:sldMk cId="1909631862" sldId="419"/>
        </pc:sldMkLst>
        <pc:spChg chg="mod">
          <ac:chgData name="Song-Lin Tan" userId="cea6b5dc-6d44-4eaf-be72-d853eb5b027f" providerId="ADAL" clId="{D8439D9F-517E-561C-BDBB-37D939FB2CDF}" dt="2026-09-07T01:26:23.997" v="25988" actId="20577"/>
          <ac:spMkLst>
            <pc:docMk/>
            <pc:sldMk cId="1909631862" sldId="419"/>
            <ac:spMk id="2" creationId="{F7BC5E9E-2CE8-E825-EF17-E8399172B6C2}"/>
          </ac:spMkLst>
        </pc:spChg>
        <pc:spChg chg="del mod">
          <ac:chgData name="Song-Lin Tan" userId="cea6b5dc-6d44-4eaf-be72-d853eb5b027f" providerId="ADAL" clId="{D8439D9F-517E-561C-BDBB-37D939FB2CDF}" dt="2026-09-07T01:24:13.553" v="25890" actId="478"/>
          <ac:spMkLst>
            <pc:docMk/>
            <pc:sldMk cId="1909631862" sldId="419"/>
            <ac:spMk id="4" creationId="{9B308E96-C1F7-EF46-19C5-434A57AB4044}"/>
          </ac:spMkLst>
        </pc:spChg>
        <pc:spChg chg="add del mod">
          <ac:chgData name="Song-Lin Tan" userId="cea6b5dc-6d44-4eaf-be72-d853eb5b027f" providerId="ADAL" clId="{D8439D9F-517E-561C-BDBB-37D939FB2CDF}" dt="2026-09-07T01:25:54.680" v="25968"/>
          <ac:spMkLst>
            <pc:docMk/>
            <pc:sldMk cId="1909631862" sldId="419"/>
            <ac:spMk id="7" creationId="{2BCEABD1-EC92-82CE-6AE1-68BE7014E186}"/>
          </ac:spMkLst>
        </pc:spChg>
        <pc:spChg chg="add mod">
          <ac:chgData name="Song-Lin Tan" userId="cea6b5dc-6d44-4eaf-be72-d853eb5b027f" providerId="ADAL" clId="{D8439D9F-517E-561C-BDBB-37D939FB2CDF}" dt="2026-09-07T01:26:59.095" v="25995" actId="255"/>
          <ac:spMkLst>
            <pc:docMk/>
            <pc:sldMk cId="1909631862" sldId="419"/>
            <ac:spMk id="9" creationId="{86793E26-8BE0-A07A-0091-A96F9785ED85}"/>
          </ac:spMkLst>
        </pc:spChg>
        <pc:spChg chg="add mod">
          <ac:chgData name="Song-Lin Tan" userId="cea6b5dc-6d44-4eaf-be72-d853eb5b027f" providerId="ADAL" clId="{D8439D9F-517E-561C-BDBB-37D939FB2CDF}" dt="2026-09-07T01:33:04.372" v="26132" actId="1076"/>
          <ac:spMkLst>
            <pc:docMk/>
            <pc:sldMk cId="1909631862" sldId="419"/>
            <ac:spMk id="10" creationId="{DAD2D3C4-679E-22D9-58A7-E6D498B9A6F8}"/>
          </ac:spMkLst>
        </pc:spChg>
        <pc:spChg chg="add mod">
          <ac:chgData name="Song-Lin Tan" userId="cea6b5dc-6d44-4eaf-be72-d853eb5b027f" providerId="ADAL" clId="{D8439D9F-517E-561C-BDBB-37D939FB2CDF}" dt="2026-09-07T01:28:22.637" v="26006" actId="122"/>
          <ac:spMkLst>
            <pc:docMk/>
            <pc:sldMk cId="1909631862" sldId="419"/>
            <ac:spMk id="11" creationId="{D9EEE6F3-E3E1-F6E5-78E9-2C1CA3E8095C}"/>
          </ac:spMkLst>
        </pc:spChg>
        <pc:spChg chg="add mod">
          <ac:chgData name="Song-Lin Tan" userId="cea6b5dc-6d44-4eaf-be72-d853eb5b027f" providerId="ADAL" clId="{D8439D9F-517E-561C-BDBB-37D939FB2CDF}" dt="2026-09-07T10:46:13.565" v="28554" actId="1036"/>
          <ac:spMkLst>
            <pc:docMk/>
            <pc:sldMk cId="1909631862" sldId="419"/>
            <ac:spMk id="12" creationId="{0CD8122E-2AF0-F59E-6D2D-52F1645C8A53}"/>
          </ac:spMkLst>
        </pc:spChg>
        <pc:spChg chg="add mod">
          <ac:chgData name="Song-Lin Tan" userId="cea6b5dc-6d44-4eaf-be72-d853eb5b027f" providerId="ADAL" clId="{D8439D9F-517E-561C-BDBB-37D939FB2CDF}" dt="2026-09-07T04:29:30.097" v="26911" actId="14100"/>
          <ac:spMkLst>
            <pc:docMk/>
            <pc:sldMk cId="1909631862" sldId="419"/>
            <ac:spMk id="13" creationId="{7937684E-70F7-D2A9-5497-005DF8201AA7}"/>
          </ac:spMkLst>
        </pc:spChg>
        <pc:spChg chg="add del mod">
          <ac:chgData name="Song-Lin Tan" userId="cea6b5dc-6d44-4eaf-be72-d853eb5b027f" providerId="ADAL" clId="{D8439D9F-517E-561C-BDBB-37D939FB2CDF}" dt="2026-09-07T01:32:34.436" v="26124" actId="478"/>
          <ac:spMkLst>
            <pc:docMk/>
            <pc:sldMk cId="1909631862" sldId="419"/>
            <ac:spMk id="14" creationId="{F3E1D54A-A601-5AE0-4D2E-F4D27E25F63A}"/>
          </ac:spMkLst>
        </pc:spChg>
        <pc:spChg chg="add del mod">
          <ac:chgData name="Song-Lin Tan" userId="cea6b5dc-6d44-4eaf-be72-d853eb5b027f" providerId="ADAL" clId="{D8439D9F-517E-561C-BDBB-37D939FB2CDF}" dt="2026-09-07T01:33:06.684" v="26134" actId="478"/>
          <ac:spMkLst>
            <pc:docMk/>
            <pc:sldMk cId="1909631862" sldId="419"/>
            <ac:spMk id="15" creationId="{89A5A7F8-9B08-DC67-D1D8-AA9D6E958A78}"/>
          </ac:spMkLst>
        </pc:spChg>
        <pc:spChg chg="add del mod">
          <ac:chgData name="Song-Lin Tan" userId="cea6b5dc-6d44-4eaf-be72-d853eb5b027f" providerId="ADAL" clId="{D8439D9F-517E-561C-BDBB-37D939FB2CDF}" dt="2026-09-07T01:33:07.753" v="26135" actId="478"/>
          <ac:spMkLst>
            <pc:docMk/>
            <pc:sldMk cId="1909631862" sldId="419"/>
            <ac:spMk id="16" creationId="{D606CAF4-F0E1-7A2D-D360-CFE81D54ADB1}"/>
          </ac:spMkLst>
        </pc:spChg>
        <pc:spChg chg="add mod">
          <ac:chgData name="Song-Lin Tan" userId="cea6b5dc-6d44-4eaf-be72-d853eb5b027f" providerId="ADAL" clId="{D8439D9F-517E-561C-BDBB-37D939FB2CDF}" dt="2026-09-07T01:41:14.515" v="26312" actId="14100"/>
          <ac:spMkLst>
            <pc:docMk/>
            <pc:sldMk cId="1909631862" sldId="419"/>
            <ac:spMk id="17" creationId="{B6B9089F-6A0F-2945-1ECF-DB97F570A3B9}"/>
          </ac:spMkLst>
        </pc:spChg>
        <pc:spChg chg="add mod">
          <ac:chgData name="Song-Lin Tan" userId="cea6b5dc-6d44-4eaf-be72-d853eb5b027f" providerId="ADAL" clId="{D8439D9F-517E-561C-BDBB-37D939FB2CDF}" dt="2026-09-07T01:45:45.186" v="26388" actId="14100"/>
          <ac:spMkLst>
            <pc:docMk/>
            <pc:sldMk cId="1909631862" sldId="419"/>
            <ac:spMk id="18" creationId="{AC3F4B74-AD10-CE9F-C3F1-565CDFB519D2}"/>
          </ac:spMkLst>
        </pc:spChg>
        <pc:spChg chg="add mod">
          <ac:chgData name="Song-Lin Tan" userId="cea6b5dc-6d44-4eaf-be72-d853eb5b027f" providerId="ADAL" clId="{D8439D9F-517E-561C-BDBB-37D939FB2CDF}" dt="2026-09-07T10:45:52.685" v="28531" actId="14100"/>
          <ac:spMkLst>
            <pc:docMk/>
            <pc:sldMk cId="1909631862" sldId="419"/>
            <ac:spMk id="19" creationId="{16C952D3-2533-0821-82A9-8679CDE62CDF}"/>
          </ac:spMkLst>
        </pc:spChg>
        <pc:spChg chg="add mod">
          <ac:chgData name="Song-Lin Tan" userId="cea6b5dc-6d44-4eaf-be72-d853eb5b027f" providerId="ADAL" clId="{D8439D9F-517E-561C-BDBB-37D939FB2CDF}" dt="2026-09-07T07:15:56.634" v="28325" actId="113"/>
          <ac:spMkLst>
            <pc:docMk/>
            <pc:sldMk cId="1909631862" sldId="419"/>
            <ac:spMk id="20" creationId="{1B64DF07-1B28-1932-5079-71CBF0926367}"/>
          </ac:spMkLst>
        </pc:spChg>
        <pc:spChg chg="add del mod">
          <ac:chgData name="Song-Lin Tan" userId="cea6b5dc-6d44-4eaf-be72-d853eb5b027f" providerId="ADAL" clId="{D8439D9F-517E-561C-BDBB-37D939FB2CDF}" dt="2026-09-07T01:41:33.676" v="26313" actId="478"/>
          <ac:spMkLst>
            <pc:docMk/>
            <pc:sldMk cId="1909631862" sldId="419"/>
            <ac:spMk id="22" creationId="{C3ED8A72-66D1-97AB-1F31-716A09F9FEC4}"/>
          </ac:spMkLst>
        </pc:spChg>
        <pc:spChg chg="add mod">
          <ac:chgData name="Song-Lin Tan" userId="cea6b5dc-6d44-4eaf-be72-d853eb5b027f" providerId="ADAL" clId="{D8439D9F-517E-561C-BDBB-37D939FB2CDF}" dt="2026-09-07T10:46:18.617" v="28555" actId="1076"/>
          <ac:spMkLst>
            <pc:docMk/>
            <pc:sldMk cId="1909631862" sldId="419"/>
            <ac:spMk id="24" creationId="{ABAD8624-9C47-3F27-3822-E969201612CB}"/>
          </ac:spMkLst>
        </pc:spChg>
        <pc:spChg chg="add mod">
          <ac:chgData name="Song-Lin Tan" userId="cea6b5dc-6d44-4eaf-be72-d853eb5b027f" providerId="ADAL" clId="{D8439D9F-517E-561C-BDBB-37D939FB2CDF}" dt="2026-09-07T04:29:37.029" v="26912" actId="1076"/>
          <ac:spMkLst>
            <pc:docMk/>
            <pc:sldMk cId="1909631862" sldId="419"/>
            <ac:spMk id="25" creationId="{35A1D45E-9EA0-CCB7-F1A7-FEC98D1C37C3}"/>
          </ac:spMkLst>
        </pc:spChg>
        <pc:spChg chg="add mod">
          <ac:chgData name="Song-Lin Tan" userId="cea6b5dc-6d44-4eaf-be72-d853eb5b027f" providerId="ADAL" clId="{D8439D9F-517E-561C-BDBB-37D939FB2CDF}" dt="2026-09-07T10:46:07.800" v="28550" actId="1036"/>
          <ac:spMkLst>
            <pc:docMk/>
            <pc:sldMk cId="1909631862" sldId="419"/>
            <ac:spMk id="26" creationId="{2B58437C-B352-83BA-501D-0B1538A6E882}"/>
          </ac:spMkLst>
        </pc:spChg>
        <pc:spChg chg="add del mod">
          <ac:chgData name="Song-Lin Tan" userId="cea6b5dc-6d44-4eaf-be72-d853eb5b027f" providerId="ADAL" clId="{D8439D9F-517E-561C-BDBB-37D939FB2CDF}" dt="2026-09-07T01:40:23.012" v="26266" actId="47"/>
          <ac:spMkLst>
            <pc:docMk/>
            <pc:sldMk cId="1909631862" sldId="419"/>
            <ac:spMk id="27" creationId="{377666B3-3DE1-DE9E-2F1C-36847307A372}"/>
          </ac:spMkLst>
        </pc:spChg>
        <pc:spChg chg="add mod">
          <ac:chgData name="Song-Lin Tan" userId="cea6b5dc-6d44-4eaf-be72-d853eb5b027f" providerId="ADAL" clId="{D8439D9F-517E-561C-BDBB-37D939FB2CDF}" dt="2026-09-07T10:46:05.147" v="28547" actId="1036"/>
          <ac:spMkLst>
            <pc:docMk/>
            <pc:sldMk cId="1909631862" sldId="419"/>
            <ac:spMk id="28" creationId="{5E2571A0-F379-2570-3A15-4F9892BD4C7C}"/>
          </ac:spMkLst>
        </pc:spChg>
        <pc:spChg chg="add mod">
          <ac:chgData name="Song-Lin Tan" userId="cea6b5dc-6d44-4eaf-be72-d853eb5b027f" providerId="ADAL" clId="{D8439D9F-517E-561C-BDBB-37D939FB2CDF}" dt="2026-09-07T10:45:49.768" v="28530" actId="14100"/>
          <ac:spMkLst>
            <pc:docMk/>
            <pc:sldMk cId="1909631862" sldId="419"/>
            <ac:spMk id="29" creationId="{E5D0061C-142C-728C-660F-D4F20C5DA784}"/>
          </ac:spMkLst>
        </pc:spChg>
        <pc:spChg chg="add mod">
          <ac:chgData name="Song-Lin Tan" userId="cea6b5dc-6d44-4eaf-be72-d853eb5b027f" providerId="ADAL" clId="{D8439D9F-517E-561C-BDBB-37D939FB2CDF}" dt="2026-09-07T10:46:01.965" v="28544" actId="1036"/>
          <ac:spMkLst>
            <pc:docMk/>
            <pc:sldMk cId="1909631862" sldId="419"/>
            <ac:spMk id="30" creationId="{E05AE1CE-F139-6CC9-5D44-494D1FCF8438}"/>
          </ac:spMkLst>
        </pc:spChg>
        <pc:spChg chg="add mod">
          <ac:chgData name="Song-Lin Tan" userId="cea6b5dc-6d44-4eaf-be72-d853eb5b027f" providerId="ADAL" clId="{D8439D9F-517E-561C-BDBB-37D939FB2CDF}" dt="2026-09-07T10:45:58.860" v="28539" actId="1036"/>
          <ac:spMkLst>
            <pc:docMk/>
            <pc:sldMk cId="1909631862" sldId="419"/>
            <ac:spMk id="31" creationId="{F75BE95A-0FC6-11ED-5F52-946BF2D121A2}"/>
          </ac:spMkLst>
        </pc:spChg>
        <pc:spChg chg="add del mod">
          <ac:chgData name="Song-Lin Tan" userId="cea6b5dc-6d44-4eaf-be72-d853eb5b027f" providerId="ADAL" clId="{D8439D9F-517E-561C-BDBB-37D939FB2CDF}" dt="2026-09-07T01:44:05.148" v="26368"/>
          <ac:spMkLst>
            <pc:docMk/>
            <pc:sldMk cId="1909631862" sldId="419"/>
            <ac:spMk id="32" creationId="{A3A02393-AC99-0DAC-B5EE-6BDCD3748EB8}"/>
          </ac:spMkLst>
        </pc:spChg>
        <pc:spChg chg="add mod">
          <ac:chgData name="Song-Lin Tan" userId="cea6b5dc-6d44-4eaf-be72-d853eb5b027f" providerId="ADAL" clId="{D8439D9F-517E-561C-BDBB-37D939FB2CDF}" dt="2026-09-07T01:44:25.548" v="26372"/>
          <ac:spMkLst>
            <pc:docMk/>
            <pc:sldMk cId="1909631862" sldId="419"/>
            <ac:spMk id="33" creationId="{CAD9027E-B037-30D7-6B62-5D5322429333}"/>
          </ac:spMkLst>
        </pc:spChg>
        <pc:spChg chg="add mod">
          <ac:chgData name="Song-Lin Tan" userId="cea6b5dc-6d44-4eaf-be72-d853eb5b027f" providerId="ADAL" clId="{D8439D9F-517E-561C-BDBB-37D939FB2CDF}" dt="2026-09-07T10:46:25.699" v="28556" actId="1076"/>
          <ac:spMkLst>
            <pc:docMk/>
            <pc:sldMk cId="1909631862" sldId="419"/>
            <ac:spMk id="34" creationId="{BBE46436-44FC-2BA8-6648-F97F32F4751E}"/>
          </ac:spMkLst>
        </pc:spChg>
        <pc:spChg chg="add mod">
          <ac:chgData name="Song-Lin Tan" userId="cea6b5dc-6d44-4eaf-be72-d853eb5b027f" providerId="ADAL" clId="{D8439D9F-517E-561C-BDBB-37D939FB2CDF}" dt="2026-09-07T01:45:42.362" v="26387" actId="1076"/>
          <ac:spMkLst>
            <pc:docMk/>
            <pc:sldMk cId="1909631862" sldId="419"/>
            <ac:spMk id="35" creationId="{FE114CDB-5E02-264D-979D-A65ABA7BAD6C}"/>
          </ac:spMkLst>
        </pc:spChg>
        <pc:spChg chg="add mod">
          <ac:chgData name="Song-Lin Tan" userId="cea6b5dc-6d44-4eaf-be72-d853eb5b027f" providerId="ADAL" clId="{D8439D9F-517E-561C-BDBB-37D939FB2CDF}" dt="2026-09-07T01:47:23.812" v="26409" actId="14100"/>
          <ac:spMkLst>
            <pc:docMk/>
            <pc:sldMk cId="1909631862" sldId="419"/>
            <ac:spMk id="36" creationId="{B53A2FEA-FAF9-5DBB-BE40-04A90F68290C}"/>
          </ac:spMkLst>
        </pc:spChg>
        <pc:spChg chg="add mod">
          <ac:chgData name="Song-Lin Tan" userId="cea6b5dc-6d44-4eaf-be72-d853eb5b027f" providerId="ADAL" clId="{D8439D9F-517E-561C-BDBB-37D939FB2CDF}" dt="2026-09-07T01:46:48.564" v="26400" actId="1076"/>
          <ac:spMkLst>
            <pc:docMk/>
            <pc:sldMk cId="1909631862" sldId="419"/>
            <ac:spMk id="37" creationId="{92591066-F40B-098B-3A5C-5D83F6CEFC0A}"/>
          </ac:spMkLst>
        </pc:spChg>
        <pc:spChg chg="add mod">
          <ac:chgData name="Song-Lin Tan" userId="cea6b5dc-6d44-4eaf-be72-d853eb5b027f" providerId="ADAL" clId="{D8439D9F-517E-561C-BDBB-37D939FB2CDF}" dt="2026-09-07T01:47:29.711" v="26410" actId="1076"/>
          <ac:spMkLst>
            <pc:docMk/>
            <pc:sldMk cId="1909631862" sldId="419"/>
            <ac:spMk id="38" creationId="{2690C8DC-1502-E5AF-1EBE-220C5461D54C}"/>
          </ac:spMkLst>
        </pc:spChg>
        <pc:picChg chg="add mod">
          <ac:chgData name="Song-Lin Tan" userId="cea6b5dc-6d44-4eaf-be72-d853eb5b027f" providerId="ADAL" clId="{D8439D9F-517E-561C-BDBB-37D939FB2CDF}" dt="2026-09-07T01:41:35.815" v="26314" actId="1076"/>
          <ac:picMkLst>
            <pc:docMk/>
            <pc:sldMk cId="1909631862" sldId="419"/>
            <ac:picMk id="3" creationId="{D0FC1360-E6B2-E017-E31F-7C5B7CFB490E}"/>
          </ac:picMkLst>
        </pc:picChg>
        <pc:picChg chg="add mod">
          <ac:chgData name="Song-Lin Tan" userId="cea6b5dc-6d44-4eaf-be72-d853eb5b027f" providerId="ADAL" clId="{D8439D9F-517E-561C-BDBB-37D939FB2CDF}" dt="2026-09-07T01:33:00.867" v="26131" actId="1076"/>
          <ac:picMkLst>
            <pc:docMk/>
            <pc:sldMk cId="1909631862" sldId="419"/>
            <ac:picMk id="5" creationId="{239675D8-8715-FE95-1001-6D41BB675132}"/>
          </ac:picMkLst>
        </pc:picChg>
        <pc:picChg chg="add mod">
          <ac:chgData name="Song-Lin Tan" userId="cea6b5dc-6d44-4eaf-be72-d853eb5b027f" providerId="ADAL" clId="{D8439D9F-517E-561C-BDBB-37D939FB2CDF}" dt="2026-09-07T01:25:50.989" v="25965" actId="1076"/>
          <ac:picMkLst>
            <pc:docMk/>
            <pc:sldMk cId="1909631862" sldId="419"/>
            <ac:picMk id="6" creationId="{10A77C66-E365-4E59-D5E5-786E57AA50E6}"/>
          </ac:picMkLst>
        </pc:picChg>
      </pc:sldChg>
      <pc:sldChg chg="addSp delSp modSp new del mod ord">
        <pc:chgData name="Song-Lin Tan" userId="cea6b5dc-6d44-4eaf-be72-d853eb5b027f" providerId="ADAL" clId="{D8439D9F-517E-561C-BDBB-37D939FB2CDF}" dt="2026-09-06T19:09:06.795" v="23228" actId="2696"/>
        <pc:sldMkLst>
          <pc:docMk/>
          <pc:sldMk cId="3826886023" sldId="420"/>
        </pc:sldMkLst>
        <pc:spChg chg="del mod">
          <ac:chgData name="Song-Lin Tan" userId="cea6b5dc-6d44-4eaf-be72-d853eb5b027f" providerId="ADAL" clId="{D8439D9F-517E-561C-BDBB-37D939FB2CDF}" dt="2026-09-06T19:00:43.901" v="23059" actId="21"/>
          <ac:spMkLst>
            <pc:docMk/>
            <pc:sldMk cId="3826886023" sldId="420"/>
            <ac:spMk id="2" creationId="{86460780-E0A9-4861-B55A-01D81E2A9717}"/>
          </ac:spMkLst>
        </pc:spChg>
        <pc:spChg chg="add del mod">
          <ac:chgData name="Song-Lin Tan" userId="cea6b5dc-6d44-4eaf-be72-d853eb5b027f" providerId="ADAL" clId="{D8439D9F-517E-561C-BDBB-37D939FB2CDF}" dt="2026-09-06T19:03:34.539" v="23136" actId="21"/>
          <ac:spMkLst>
            <pc:docMk/>
            <pc:sldMk cId="3826886023" sldId="420"/>
            <ac:spMk id="5" creationId="{E741068B-7A9F-C066-A9BE-E1B1F3C4752E}"/>
          </ac:spMkLst>
        </pc:spChg>
        <pc:spChg chg="add del mod">
          <ac:chgData name="Song-Lin Tan" userId="cea6b5dc-6d44-4eaf-be72-d853eb5b027f" providerId="ADAL" clId="{D8439D9F-517E-561C-BDBB-37D939FB2CDF}" dt="2026-09-06T19:03:34.539" v="23136" actId="21"/>
          <ac:spMkLst>
            <pc:docMk/>
            <pc:sldMk cId="3826886023" sldId="420"/>
            <ac:spMk id="6" creationId="{387C2973-6EE6-F2F8-32DB-8D9FE2C309EB}"/>
          </ac:spMkLst>
        </pc:spChg>
        <pc:spChg chg="add del mod">
          <ac:chgData name="Song-Lin Tan" userId="cea6b5dc-6d44-4eaf-be72-d853eb5b027f" providerId="ADAL" clId="{D8439D9F-517E-561C-BDBB-37D939FB2CDF}" dt="2026-09-06T19:03:34.539" v="23136" actId="21"/>
          <ac:spMkLst>
            <pc:docMk/>
            <pc:sldMk cId="3826886023" sldId="420"/>
            <ac:spMk id="7" creationId="{94B7969A-6A2E-F803-846D-6D333EFE741F}"/>
          </ac:spMkLst>
        </pc:spChg>
        <pc:spChg chg="add del mod">
          <ac:chgData name="Song-Lin Tan" userId="cea6b5dc-6d44-4eaf-be72-d853eb5b027f" providerId="ADAL" clId="{D8439D9F-517E-561C-BDBB-37D939FB2CDF}" dt="2026-09-06T19:03:34.539" v="23136" actId="21"/>
          <ac:spMkLst>
            <pc:docMk/>
            <pc:sldMk cId="3826886023" sldId="420"/>
            <ac:spMk id="8" creationId="{45F8F406-572E-0C09-8180-66580703C6C2}"/>
          </ac:spMkLst>
        </pc:spChg>
        <pc:spChg chg="add del mod">
          <ac:chgData name="Song-Lin Tan" userId="cea6b5dc-6d44-4eaf-be72-d853eb5b027f" providerId="ADAL" clId="{D8439D9F-517E-561C-BDBB-37D939FB2CDF}" dt="2026-09-06T19:03:34.539" v="23136" actId="21"/>
          <ac:spMkLst>
            <pc:docMk/>
            <pc:sldMk cId="3826886023" sldId="420"/>
            <ac:spMk id="9" creationId="{B8BA1410-BA9C-E3C7-0187-C02C76F565C1}"/>
          </ac:spMkLst>
        </pc:spChg>
        <pc:spChg chg="add del mod">
          <ac:chgData name="Song-Lin Tan" userId="cea6b5dc-6d44-4eaf-be72-d853eb5b027f" providerId="ADAL" clId="{D8439D9F-517E-561C-BDBB-37D939FB2CDF}" dt="2026-09-06T19:03:34.539" v="23136" actId="21"/>
          <ac:spMkLst>
            <pc:docMk/>
            <pc:sldMk cId="3826886023" sldId="420"/>
            <ac:spMk id="10" creationId="{68AB5E61-01D5-B06B-21EE-01B941931F3A}"/>
          </ac:spMkLst>
        </pc:spChg>
        <pc:spChg chg="add del mod">
          <ac:chgData name="Song-Lin Tan" userId="cea6b5dc-6d44-4eaf-be72-d853eb5b027f" providerId="ADAL" clId="{D8439D9F-517E-561C-BDBB-37D939FB2CDF}" dt="2026-09-06T19:03:34.539" v="23136" actId="21"/>
          <ac:spMkLst>
            <pc:docMk/>
            <pc:sldMk cId="3826886023" sldId="420"/>
            <ac:spMk id="11" creationId="{94FB76BC-2334-7F84-A0F0-1EBF59E19808}"/>
          </ac:spMkLst>
        </pc:spChg>
        <pc:spChg chg="add del mod">
          <ac:chgData name="Song-Lin Tan" userId="cea6b5dc-6d44-4eaf-be72-d853eb5b027f" providerId="ADAL" clId="{D8439D9F-517E-561C-BDBB-37D939FB2CDF}" dt="2026-09-06T19:03:34.539" v="23136" actId="21"/>
          <ac:spMkLst>
            <pc:docMk/>
            <pc:sldMk cId="3826886023" sldId="420"/>
            <ac:spMk id="12" creationId="{5A49834F-2D63-93A9-BE76-E5AFFB3CDADF}"/>
          </ac:spMkLst>
        </pc:spChg>
        <pc:spChg chg="add del mod">
          <ac:chgData name="Song-Lin Tan" userId="cea6b5dc-6d44-4eaf-be72-d853eb5b027f" providerId="ADAL" clId="{D8439D9F-517E-561C-BDBB-37D939FB2CDF}" dt="2026-09-06T18:59:25.877" v="23041" actId="21"/>
          <ac:spMkLst>
            <pc:docMk/>
            <pc:sldMk cId="3826886023" sldId="420"/>
            <ac:spMk id="13" creationId="{0C681165-26B6-E56C-008C-9D718602C71B}"/>
          </ac:spMkLst>
        </pc:spChg>
        <pc:spChg chg="add del mod">
          <ac:chgData name="Song-Lin Tan" userId="cea6b5dc-6d44-4eaf-be72-d853eb5b027f" providerId="ADAL" clId="{D8439D9F-517E-561C-BDBB-37D939FB2CDF}" dt="2026-09-06T18:59:03.079" v="23032" actId="21"/>
          <ac:spMkLst>
            <pc:docMk/>
            <pc:sldMk cId="3826886023" sldId="420"/>
            <ac:spMk id="14" creationId="{C643333D-16A5-5298-6209-C7EBB34F7D69}"/>
          </ac:spMkLst>
        </pc:spChg>
        <pc:spChg chg="add mod">
          <ac:chgData name="Song-Lin Tan" userId="cea6b5dc-6d44-4eaf-be72-d853eb5b027f" providerId="ADAL" clId="{D8439D9F-517E-561C-BDBB-37D939FB2CDF}" dt="2026-09-06T19:00:43.901" v="23059" actId="21"/>
          <ac:spMkLst>
            <pc:docMk/>
            <pc:sldMk cId="3826886023" sldId="420"/>
            <ac:spMk id="16" creationId="{B4824313-A311-FE5C-A98E-7711FE666F5C}"/>
          </ac:spMkLst>
        </pc:spChg>
        <pc:graphicFrameChg chg="add mod">
          <ac:chgData name="Song-Lin Tan" userId="cea6b5dc-6d44-4eaf-be72-d853eb5b027f" providerId="ADAL" clId="{D8439D9F-517E-561C-BDBB-37D939FB2CDF}" dt="2026-09-06T18:50:43.708" v="22915"/>
          <ac:graphicFrameMkLst>
            <pc:docMk/>
            <pc:sldMk cId="3826886023" sldId="420"/>
            <ac:graphicFrameMk id="3" creationId="{968EF8C8-E558-AF17-D461-FDFE4E96151A}"/>
          </ac:graphicFrameMkLst>
        </pc:graphicFrameChg>
        <pc:graphicFrameChg chg="add del mod">
          <ac:chgData name="Song-Lin Tan" userId="cea6b5dc-6d44-4eaf-be72-d853eb5b027f" providerId="ADAL" clId="{D8439D9F-517E-561C-BDBB-37D939FB2CDF}" dt="2026-09-06T18:58:25.183" v="23019" actId="21"/>
          <ac:graphicFrameMkLst>
            <pc:docMk/>
            <pc:sldMk cId="3826886023" sldId="420"/>
            <ac:graphicFrameMk id="4" creationId="{64BC8F8E-1888-70D2-006A-E77B36A3EFB8}"/>
          </ac:graphicFrameMkLst>
        </pc:graphicFrameChg>
      </pc:sldChg>
      <pc:sldChg chg="addSp delSp modSp new mod ord">
        <pc:chgData name="Song-Lin Tan" userId="cea6b5dc-6d44-4eaf-be72-d853eb5b027f" providerId="ADAL" clId="{D8439D9F-517E-561C-BDBB-37D939FB2CDF}" dt="2026-09-07T05:19:35.100" v="27860" actId="20578"/>
        <pc:sldMkLst>
          <pc:docMk/>
          <pc:sldMk cId="2073739577" sldId="421"/>
        </pc:sldMkLst>
        <pc:spChg chg="mod">
          <ac:chgData name="Song-Lin Tan" userId="cea6b5dc-6d44-4eaf-be72-d853eb5b027f" providerId="ADAL" clId="{D8439D9F-517E-561C-BDBB-37D939FB2CDF}" dt="2026-09-06T18:57:49.899" v="23011"/>
          <ac:spMkLst>
            <pc:docMk/>
            <pc:sldMk cId="2073739577" sldId="421"/>
            <ac:spMk id="2" creationId="{B13FD386-69D6-C935-947F-DF22A057162B}"/>
          </ac:spMkLst>
        </pc:spChg>
        <pc:spChg chg="add mod">
          <ac:chgData name="Song-Lin Tan" userId="cea6b5dc-6d44-4eaf-be72-d853eb5b027f" providerId="ADAL" clId="{D8439D9F-517E-561C-BDBB-37D939FB2CDF}" dt="2026-09-06T18:56:07.704" v="22994" actId="1076"/>
          <ac:spMkLst>
            <pc:docMk/>
            <pc:sldMk cId="2073739577" sldId="421"/>
            <ac:spMk id="3" creationId="{49DBC66E-FD43-1663-7C1E-A20683939420}"/>
          </ac:spMkLst>
        </pc:spChg>
        <pc:spChg chg="mod">
          <ac:chgData name="Song-Lin Tan" userId="cea6b5dc-6d44-4eaf-be72-d853eb5b027f" providerId="ADAL" clId="{D8439D9F-517E-561C-BDBB-37D939FB2CDF}" dt="2026-09-06T18:55:09.083" v="22978"/>
          <ac:spMkLst>
            <pc:docMk/>
            <pc:sldMk cId="2073739577" sldId="421"/>
            <ac:spMk id="5" creationId="{8E722A91-4913-09AE-7500-EC1C0ABDFE85}"/>
          </ac:spMkLst>
        </pc:spChg>
        <pc:spChg chg="add mod">
          <ac:chgData name="Song-Lin Tan" userId="cea6b5dc-6d44-4eaf-be72-d853eb5b027f" providerId="ADAL" clId="{D8439D9F-517E-561C-BDBB-37D939FB2CDF}" dt="2026-09-06T18:56:05.028" v="22990" actId="1076"/>
          <ac:spMkLst>
            <pc:docMk/>
            <pc:sldMk cId="2073739577" sldId="421"/>
            <ac:spMk id="11" creationId="{E38FD3FB-1205-9D58-1BCD-1EF16918925C}"/>
          </ac:spMkLst>
        </pc:spChg>
        <pc:spChg chg="add mod">
          <ac:chgData name="Song-Lin Tan" userId="cea6b5dc-6d44-4eaf-be72-d853eb5b027f" providerId="ADAL" clId="{D8439D9F-517E-561C-BDBB-37D939FB2CDF}" dt="2026-09-06T18:56:05.028" v="22990" actId="1076"/>
          <ac:spMkLst>
            <pc:docMk/>
            <pc:sldMk cId="2073739577" sldId="421"/>
            <ac:spMk id="13" creationId="{AEBEE546-858E-DCF0-0611-A1A2975B49D4}"/>
          </ac:spMkLst>
        </pc:spChg>
        <pc:spChg chg="add mod">
          <ac:chgData name="Song-Lin Tan" userId="cea6b5dc-6d44-4eaf-be72-d853eb5b027f" providerId="ADAL" clId="{D8439D9F-517E-561C-BDBB-37D939FB2CDF}" dt="2026-09-06T18:56:05.028" v="22990" actId="1076"/>
          <ac:spMkLst>
            <pc:docMk/>
            <pc:sldMk cId="2073739577" sldId="421"/>
            <ac:spMk id="14" creationId="{197195A1-A9DD-E93D-D8FD-243B76F7D809}"/>
          </ac:spMkLst>
        </pc:spChg>
        <pc:spChg chg="add mod">
          <ac:chgData name="Song-Lin Tan" userId="cea6b5dc-6d44-4eaf-be72-d853eb5b027f" providerId="ADAL" clId="{D8439D9F-517E-561C-BDBB-37D939FB2CDF}" dt="2026-09-06T18:56:05.028" v="22990" actId="1076"/>
          <ac:spMkLst>
            <pc:docMk/>
            <pc:sldMk cId="2073739577" sldId="421"/>
            <ac:spMk id="15" creationId="{A7353444-25DB-2309-EE0B-7BA99464058C}"/>
          </ac:spMkLst>
        </pc:spChg>
        <pc:spChg chg="add mod">
          <ac:chgData name="Song-Lin Tan" userId="cea6b5dc-6d44-4eaf-be72-d853eb5b027f" providerId="ADAL" clId="{D8439D9F-517E-561C-BDBB-37D939FB2CDF}" dt="2026-09-06T18:56:05.028" v="22990" actId="1076"/>
          <ac:spMkLst>
            <pc:docMk/>
            <pc:sldMk cId="2073739577" sldId="421"/>
            <ac:spMk id="16" creationId="{7CD3D3B9-2B32-95A4-4E75-E055CB51EB5B}"/>
          </ac:spMkLst>
        </pc:spChg>
        <pc:spChg chg="add mod">
          <ac:chgData name="Song-Lin Tan" userId="cea6b5dc-6d44-4eaf-be72-d853eb5b027f" providerId="ADAL" clId="{D8439D9F-517E-561C-BDBB-37D939FB2CDF}" dt="2026-09-06T18:56:05.028" v="22990" actId="1076"/>
          <ac:spMkLst>
            <pc:docMk/>
            <pc:sldMk cId="2073739577" sldId="421"/>
            <ac:spMk id="18" creationId="{14A40DFD-539B-FFC3-A0B5-2028EF89C809}"/>
          </ac:spMkLst>
        </pc:spChg>
        <pc:spChg chg="add mod">
          <ac:chgData name="Song-Lin Tan" userId="cea6b5dc-6d44-4eaf-be72-d853eb5b027f" providerId="ADAL" clId="{D8439D9F-517E-561C-BDBB-37D939FB2CDF}" dt="2026-09-06T18:56:05.028" v="22990" actId="1076"/>
          <ac:spMkLst>
            <pc:docMk/>
            <pc:sldMk cId="2073739577" sldId="421"/>
            <ac:spMk id="19" creationId="{434FBBAE-6800-726E-BCDE-5F94AC09AB16}"/>
          </ac:spMkLst>
        </pc:spChg>
        <pc:spChg chg="mod">
          <ac:chgData name="Song-Lin Tan" userId="cea6b5dc-6d44-4eaf-be72-d853eb5b027f" providerId="ADAL" clId="{D8439D9F-517E-561C-BDBB-37D939FB2CDF}" dt="2026-09-06T18:56:05.028" v="22990" actId="1076"/>
          <ac:spMkLst>
            <pc:docMk/>
            <pc:sldMk cId="2073739577" sldId="421"/>
            <ac:spMk id="20" creationId="{C84D9B69-3673-7940-9D84-BBE46947077F}"/>
          </ac:spMkLst>
        </pc:spChg>
        <pc:spChg chg="mod">
          <ac:chgData name="Song-Lin Tan" userId="cea6b5dc-6d44-4eaf-be72-d853eb5b027f" providerId="ADAL" clId="{D8439D9F-517E-561C-BDBB-37D939FB2CDF}" dt="2026-09-06T18:56:04.583" v="22989" actId="14100"/>
          <ac:spMkLst>
            <pc:docMk/>
            <pc:sldMk cId="2073739577" sldId="421"/>
            <ac:spMk id="21" creationId="{511BEF7A-1D39-84DA-807F-CF458EE9AA1B}"/>
          </ac:spMkLst>
        </pc:spChg>
        <pc:spChg chg="add mod">
          <ac:chgData name="Song-Lin Tan" userId="cea6b5dc-6d44-4eaf-be72-d853eb5b027f" providerId="ADAL" clId="{D8439D9F-517E-561C-BDBB-37D939FB2CDF}" dt="2026-09-06T18:56:05.028" v="22990" actId="1076"/>
          <ac:spMkLst>
            <pc:docMk/>
            <pc:sldMk cId="2073739577" sldId="421"/>
            <ac:spMk id="22" creationId="{63C580B6-F18E-C47D-60AA-9B16C3DCDF1B}"/>
          </ac:spMkLst>
        </pc:spChg>
        <pc:spChg chg="add mod">
          <ac:chgData name="Song-Lin Tan" userId="cea6b5dc-6d44-4eaf-be72-d853eb5b027f" providerId="ADAL" clId="{D8439D9F-517E-561C-BDBB-37D939FB2CDF}" dt="2026-09-06T18:56:05.028" v="22990" actId="1076"/>
          <ac:spMkLst>
            <pc:docMk/>
            <pc:sldMk cId="2073739577" sldId="421"/>
            <ac:spMk id="25" creationId="{BEFA1254-EF6A-BA49-418D-1537E72D86B8}"/>
          </ac:spMkLst>
        </pc:spChg>
        <pc:spChg chg="add mod">
          <ac:chgData name="Song-Lin Tan" userId="cea6b5dc-6d44-4eaf-be72-d853eb5b027f" providerId="ADAL" clId="{D8439D9F-517E-561C-BDBB-37D939FB2CDF}" dt="2026-09-06T19:08:25.580" v="23201" actId="1076"/>
          <ac:spMkLst>
            <pc:docMk/>
            <pc:sldMk cId="2073739577" sldId="421"/>
            <ac:spMk id="27" creationId="{AC045D93-C27F-5053-6C40-25210327A1CA}"/>
          </ac:spMkLst>
        </pc:spChg>
        <pc:spChg chg="add mod">
          <ac:chgData name="Song-Lin Tan" userId="cea6b5dc-6d44-4eaf-be72-d853eb5b027f" providerId="ADAL" clId="{D8439D9F-517E-561C-BDBB-37D939FB2CDF}" dt="2026-09-06T18:57:41.367" v="23008"/>
          <ac:spMkLst>
            <pc:docMk/>
            <pc:sldMk cId="2073739577" sldId="421"/>
            <ac:spMk id="28" creationId="{C331FF28-A09A-F8F2-4BF1-60B518CBDD7D}"/>
          </ac:spMkLst>
        </pc:spChg>
        <pc:spChg chg="add del">
          <ac:chgData name="Song-Lin Tan" userId="cea6b5dc-6d44-4eaf-be72-d853eb5b027f" providerId="ADAL" clId="{D8439D9F-517E-561C-BDBB-37D939FB2CDF}" dt="2026-09-06T18:57:48.470" v="23010" actId="22"/>
          <ac:spMkLst>
            <pc:docMk/>
            <pc:sldMk cId="2073739577" sldId="421"/>
            <ac:spMk id="30" creationId="{4CD45580-6FDB-981C-4D07-16C47D025299}"/>
          </ac:spMkLst>
        </pc:spChg>
        <pc:spChg chg="add mod">
          <ac:chgData name="Song-Lin Tan" userId="cea6b5dc-6d44-4eaf-be72-d853eb5b027f" providerId="ADAL" clId="{D8439D9F-517E-561C-BDBB-37D939FB2CDF}" dt="2026-09-06T19:06:31.813" v="23158" actId="1076"/>
          <ac:spMkLst>
            <pc:docMk/>
            <pc:sldMk cId="2073739577" sldId="421"/>
            <ac:spMk id="32" creationId="{3F875D9B-E121-B5F2-F194-049524AC17C7}"/>
          </ac:spMkLst>
        </pc:spChg>
        <pc:spChg chg="add mod">
          <ac:chgData name="Song-Lin Tan" userId="cea6b5dc-6d44-4eaf-be72-d853eb5b027f" providerId="ADAL" clId="{D8439D9F-517E-561C-BDBB-37D939FB2CDF}" dt="2026-09-07T00:44:34.695" v="24782" actId="1076"/>
          <ac:spMkLst>
            <pc:docMk/>
            <pc:sldMk cId="2073739577" sldId="421"/>
            <ac:spMk id="33" creationId="{23EE33BC-AD55-D093-AE65-4DD6041E2291}"/>
          </ac:spMkLst>
        </pc:spChg>
        <pc:spChg chg="add del mod">
          <ac:chgData name="Song-Lin Tan" userId="cea6b5dc-6d44-4eaf-be72-d853eb5b027f" providerId="ADAL" clId="{D8439D9F-517E-561C-BDBB-37D939FB2CDF}" dt="2026-09-06T19:00:46.466" v="23060" actId="478"/>
          <ac:spMkLst>
            <pc:docMk/>
            <pc:sldMk cId="2073739577" sldId="421"/>
            <ac:spMk id="34" creationId="{0F3373CA-BDDF-9317-1649-EEAA4300F53C}"/>
          </ac:spMkLst>
        </pc:spChg>
        <pc:spChg chg="add mod">
          <ac:chgData name="Song-Lin Tan" userId="cea6b5dc-6d44-4eaf-be72-d853eb5b027f" providerId="ADAL" clId="{D8439D9F-517E-561C-BDBB-37D939FB2CDF}" dt="2026-09-06T19:03:13.146" v="23110" actId="1076"/>
          <ac:spMkLst>
            <pc:docMk/>
            <pc:sldMk cId="2073739577" sldId="421"/>
            <ac:spMk id="35" creationId="{94ADAE30-BD83-35BC-9D8D-76561FF8647A}"/>
          </ac:spMkLst>
        </pc:spChg>
        <pc:spChg chg="add mod">
          <ac:chgData name="Song-Lin Tan" userId="cea6b5dc-6d44-4eaf-be72-d853eb5b027f" providerId="ADAL" clId="{D8439D9F-517E-561C-BDBB-37D939FB2CDF}" dt="2026-09-06T19:08:21.647" v="23200" actId="1076"/>
          <ac:spMkLst>
            <pc:docMk/>
            <pc:sldMk cId="2073739577" sldId="421"/>
            <ac:spMk id="36" creationId="{986582B5-EB23-FCEE-BC22-FF2CF207EECD}"/>
          </ac:spMkLst>
        </pc:spChg>
        <pc:spChg chg="add mod">
          <ac:chgData name="Song-Lin Tan" userId="cea6b5dc-6d44-4eaf-be72-d853eb5b027f" providerId="ADAL" clId="{D8439D9F-517E-561C-BDBB-37D939FB2CDF}" dt="2026-09-06T19:08:48.836" v="23227" actId="14100"/>
          <ac:spMkLst>
            <pc:docMk/>
            <pc:sldMk cId="2073739577" sldId="421"/>
            <ac:spMk id="37" creationId="{544070AE-CA8A-3BB7-D5D9-0AA79FC61426}"/>
          </ac:spMkLst>
        </pc:spChg>
        <pc:spChg chg="add mod">
          <ac:chgData name="Song-Lin Tan" userId="cea6b5dc-6d44-4eaf-be72-d853eb5b027f" providerId="ADAL" clId="{D8439D9F-517E-561C-BDBB-37D939FB2CDF}" dt="2026-09-06T19:08:48.836" v="23227" actId="14100"/>
          <ac:spMkLst>
            <pc:docMk/>
            <pc:sldMk cId="2073739577" sldId="421"/>
            <ac:spMk id="38" creationId="{920B316E-1521-5C75-B817-EFDF047C8F78}"/>
          </ac:spMkLst>
        </pc:spChg>
        <pc:spChg chg="add mod">
          <ac:chgData name="Song-Lin Tan" userId="cea6b5dc-6d44-4eaf-be72-d853eb5b027f" providerId="ADAL" clId="{D8439D9F-517E-561C-BDBB-37D939FB2CDF}" dt="2026-09-06T19:08:48.836" v="23227" actId="14100"/>
          <ac:spMkLst>
            <pc:docMk/>
            <pc:sldMk cId="2073739577" sldId="421"/>
            <ac:spMk id="39" creationId="{88CDDCD1-8A39-A6E6-0CCA-F67052344C33}"/>
          </ac:spMkLst>
        </pc:spChg>
        <pc:spChg chg="add mod">
          <ac:chgData name="Song-Lin Tan" userId="cea6b5dc-6d44-4eaf-be72-d853eb5b027f" providerId="ADAL" clId="{D8439D9F-517E-561C-BDBB-37D939FB2CDF}" dt="2026-09-06T19:08:48.836" v="23227" actId="14100"/>
          <ac:spMkLst>
            <pc:docMk/>
            <pc:sldMk cId="2073739577" sldId="421"/>
            <ac:spMk id="40" creationId="{874BBD9B-128F-A757-4133-F250E9579916}"/>
          </ac:spMkLst>
        </pc:spChg>
        <pc:spChg chg="add mod">
          <ac:chgData name="Song-Lin Tan" userId="cea6b5dc-6d44-4eaf-be72-d853eb5b027f" providerId="ADAL" clId="{D8439D9F-517E-561C-BDBB-37D939FB2CDF}" dt="2026-09-06T19:08:48.836" v="23227" actId="14100"/>
          <ac:spMkLst>
            <pc:docMk/>
            <pc:sldMk cId="2073739577" sldId="421"/>
            <ac:spMk id="41" creationId="{9B0AC9C5-C5A2-B307-F5BD-9392BDCD685B}"/>
          </ac:spMkLst>
        </pc:spChg>
        <pc:spChg chg="add mod">
          <ac:chgData name="Song-Lin Tan" userId="cea6b5dc-6d44-4eaf-be72-d853eb5b027f" providerId="ADAL" clId="{D8439D9F-517E-561C-BDBB-37D939FB2CDF}" dt="2026-09-06T19:08:48.836" v="23227" actId="14100"/>
          <ac:spMkLst>
            <pc:docMk/>
            <pc:sldMk cId="2073739577" sldId="421"/>
            <ac:spMk id="42" creationId="{1EDC2706-E910-9B7F-56D1-F726730DF855}"/>
          </ac:spMkLst>
        </pc:spChg>
        <pc:spChg chg="add mod">
          <ac:chgData name="Song-Lin Tan" userId="cea6b5dc-6d44-4eaf-be72-d853eb5b027f" providerId="ADAL" clId="{D8439D9F-517E-561C-BDBB-37D939FB2CDF}" dt="2026-09-06T19:08:48.836" v="23227" actId="14100"/>
          <ac:spMkLst>
            <pc:docMk/>
            <pc:sldMk cId="2073739577" sldId="421"/>
            <ac:spMk id="43" creationId="{5BC9C421-0CED-2422-4992-DFF659ABAB5E}"/>
          </ac:spMkLst>
        </pc:spChg>
        <pc:spChg chg="add mod">
          <ac:chgData name="Song-Lin Tan" userId="cea6b5dc-6d44-4eaf-be72-d853eb5b027f" providerId="ADAL" clId="{D8439D9F-517E-561C-BDBB-37D939FB2CDF}" dt="2026-09-06T19:08:48.836" v="23227" actId="14100"/>
          <ac:spMkLst>
            <pc:docMk/>
            <pc:sldMk cId="2073739577" sldId="421"/>
            <ac:spMk id="44" creationId="{720433EB-7B58-22EC-00E2-10CDAD544E8E}"/>
          </ac:spMkLst>
        </pc:spChg>
        <pc:graphicFrameChg chg="add mod">
          <ac:chgData name="Song-Lin Tan" userId="cea6b5dc-6d44-4eaf-be72-d853eb5b027f" providerId="ADAL" clId="{D8439D9F-517E-561C-BDBB-37D939FB2CDF}" dt="2026-09-06T19:03:09.491" v="23109" actId="1035"/>
          <ac:graphicFrameMkLst>
            <pc:docMk/>
            <pc:sldMk cId="2073739577" sldId="421"/>
            <ac:graphicFrameMk id="31" creationId="{20B83C0F-84F7-3F14-372E-CF01E9841615}"/>
          </ac:graphicFrameMkLst>
        </pc:graphicFrameChg>
        <pc:picChg chg="add del mod modCrop">
          <ac:chgData name="Song-Lin Tan" userId="cea6b5dc-6d44-4eaf-be72-d853eb5b027f" providerId="ADAL" clId="{D8439D9F-517E-561C-BDBB-37D939FB2CDF}" dt="2026-09-06T19:05:59.104" v="23150" actId="478"/>
          <ac:picMkLst>
            <pc:docMk/>
            <pc:sldMk cId="2073739577" sldId="421"/>
            <ac:picMk id="26" creationId="{4602C5E4-58FC-8B59-3125-6DF5E9F81287}"/>
          </ac:picMkLst>
        </pc:picChg>
        <pc:picChg chg="add mod modCrop">
          <ac:chgData name="Song-Lin Tan" userId="cea6b5dc-6d44-4eaf-be72-d853eb5b027f" providerId="ADAL" clId="{D8439D9F-517E-561C-BDBB-37D939FB2CDF}" dt="2026-09-06T19:06:43.311" v="23159" actId="732"/>
          <ac:picMkLst>
            <pc:docMk/>
            <pc:sldMk cId="2073739577" sldId="421"/>
            <ac:picMk id="45" creationId="{89955918-2340-A0BA-4BCF-A73F99B6243D}"/>
          </ac:picMkLst>
        </pc:picChg>
      </pc:sldChg>
      <pc:sldChg chg="add del">
        <pc:chgData name="Song-Lin Tan" userId="cea6b5dc-6d44-4eaf-be72-d853eb5b027f" providerId="ADAL" clId="{D8439D9F-517E-561C-BDBB-37D939FB2CDF}" dt="2026-09-06T18:59:20.671" v="23039"/>
        <pc:sldMkLst>
          <pc:docMk/>
          <pc:sldMk cId="60577936" sldId="422"/>
        </pc:sldMkLst>
      </pc:sldChg>
      <pc:sldChg chg="addSp delSp modSp new del mod">
        <pc:chgData name="Song-Lin Tan" userId="cea6b5dc-6d44-4eaf-be72-d853eb5b027f" providerId="ADAL" clId="{D8439D9F-517E-561C-BDBB-37D939FB2CDF}" dt="2026-09-07T07:09:17.964" v="28323" actId="2696"/>
        <pc:sldMkLst>
          <pc:docMk/>
          <pc:sldMk cId="3321996767" sldId="422"/>
        </pc:sldMkLst>
        <pc:spChg chg="mod">
          <ac:chgData name="Song-Lin Tan" userId="cea6b5dc-6d44-4eaf-be72-d853eb5b027f" providerId="ADAL" clId="{D8439D9F-517E-561C-BDBB-37D939FB2CDF}" dt="2026-09-06T22:03:19.425" v="23529" actId="20577"/>
          <ac:spMkLst>
            <pc:docMk/>
            <pc:sldMk cId="3321996767" sldId="422"/>
            <ac:spMk id="2" creationId="{A918B982-C8BE-A249-5548-2D87695B1478}"/>
          </ac:spMkLst>
        </pc:spChg>
        <pc:spChg chg="add del mod">
          <ac:chgData name="Song-Lin Tan" userId="cea6b5dc-6d44-4eaf-be72-d853eb5b027f" providerId="ADAL" clId="{D8439D9F-517E-561C-BDBB-37D939FB2CDF}" dt="2026-09-07T07:03:09.405" v="28029" actId="478"/>
          <ac:spMkLst>
            <pc:docMk/>
            <pc:sldMk cId="3321996767" sldId="422"/>
            <ac:spMk id="3" creationId="{9B06D3DB-30DD-8B3C-D2ED-DD8BB334E626}"/>
          </ac:spMkLst>
        </pc:spChg>
      </pc:sldChg>
      <pc:sldChg chg="addSp delSp modSp add mod">
        <pc:chgData name="Song-Lin Tan" userId="cea6b5dc-6d44-4eaf-be72-d853eb5b027f" providerId="ADAL" clId="{D8439D9F-517E-561C-BDBB-37D939FB2CDF}" dt="2026-09-07T07:04:05.214" v="28096"/>
        <pc:sldMkLst>
          <pc:docMk/>
          <pc:sldMk cId="2744457999" sldId="423"/>
        </pc:sldMkLst>
        <pc:spChg chg="mod">
          <ac:chgData name="Song-Lin Tan" userId="cea6b5dc-6d44-4eaf-be72-d853eb5b027f" providerId="ADAL" clId="{D8439D9F-517E-561C-BDBB-37D939FB2CDF}" dt="2026-09-07T01:51:33.909" v="26421" actId="1076"/>
          <ac:spMkLst>
            <pc:docMk/>
            <pc:sldMk cId="2744457999" sldId="423"/>
            <ac:spMk id="2" creationId="{FB99DC2A-6552-6D92-3CAA-53E8052DA132}"/>
          </ac:spMkLst>
        </pc:spChg>
        <pc:spChg chg="add mod">
          <ac:chgData name="Song-Lin Tan" userId="cea6b5dc-6d44-4eaf-be72-d853eb5b027f" providerId="ADAL" clId="{D8439D9F-517E-561C-BDBB-37D939FB2CDF}" dt="2026-09-07T01:52:24.380" v="26494" actId="1076"/>
          <ac:spMkLst>
            <pc:docMk/>
            <pc:sldMk cId="2744457999" sldId="423"/>
            <ac:spMk id="3" creationId="{7CF53F65-05BA-24FD-C386-FA8E77D7327A}"/>
          </ac:spMkLst>
        </pc:spChg>
        <pc:spChg chg="del mod">
          <ac:chgData name="Song-Lin Tan" userId="cea6b5dc-6d44-4eaf-be72-d853eb5b027f" providerId="ADAL" clId="{D8439D9F-517E-561C-BDBB-37D939FB2CDF}" dt="2026-09-07T01:49:42.590" v="26412" actId="478"/>
          <ac:spMkLst>
            <pc:docMk/>
            <pc:sldMk cId="2744457999" sldId="423"/>
            <ac:spMk id="4" creationId="{BAFEF30B-C641-3C6D-C0C6-3469634701AF}"/>
          </ac:spMkLst>
        </pc:spChg>
        <pc:spChg chg="add mod">
          <ac:chgData name="Song-Lin Tan" userId="cea6b5dc-6d44-4eaf-be72-d853eb5b027f" providerId="ADAL" clId="{D8439D9F-517E-561C-BDBB-37D939FB2CDF}" dt="2026-09-07T07:03:54.534" v="28094" actId="14100"/>
          <ac:spMkLst>
            <pc:docMk/>
            <pc:sldMk cId="2744457999" sldId="423"/>
            <ac:spMk id="5" creationId="{BC933BAD-E32D-6A4D-9C75-17661C9B008B}"/>
          </ac:spMkLst>
        </pc:spChg>
        <pc:spChg chg="add mod">
          <ac:chgData name="Song-Lin Tan" userId="cea6b5dc-6d44-4eaf-be72-d853eb5b027f" providerId="ADAL" clId="{D8439D9F-517E-561C-BDBB-37D939FB2CDF}" dt="2026-09-07T04:43:18.672" v="27183" actId="2711"/>
          <ac:spMkLst>
            <pc:docMk/>
            <pc:sldMk cId="2744457999" sldId="423"/>
            <ac:spMk id="7" creationId="{49F31F7D-9918-E783-3B27-B3B58A0034F4}"/>
          </ac:spMkLst>
        </pc:spChg>
        <pc:spChg chg="add del">
          <ac:chgData name="Song-Lin Tan" userId="cea6b5dc-6d44-4eaf-be72-d853eb5b027f" providerId="ADAL" clId="{D8439D9F-517E-561C-BDBB-37D939FB2CDF}" dt="2026-09-07T01:54:51.725" v="26572" actId="22"/>
          <ac:spMkLst>
            <pc:docMk/>
            <pc:sldMk cId="2744457999" sldId="423"/>
            <ac:spMk id="12" creationId="{75511DD5-405E-774C-2932-88DA4991FB3D}"/>
          </ac:spMkLst>
        </pc:spChg>
        <pc:spChg chg="add mod">
          <ac:chgData name="Song-Lin Tan" userId="cea6b5dc-6d44-4eaf-be72-d853eb5b027f" providerId="ADAL" clId="{D8439D9F-517E-561C-BDBB-37D939FB2CDF}" dt="2026-09-07T04:43:36.154" v="27184" actId="2711"/>
          <ac:spMkLst>
            <pc:docMk/>
            <pc:sldMk cId="2744457999" sldId="423"/>
            <ac:spMk id="13" creationId="{59469BB1-0923-4A81-DF38-5E6C45EA9A62}"/>
          </ac:spMkLst>
        </pc:spChg>
        <pc:spChg chg="add del mod">
          <ac:chgData name="Song-Lin Tan" userId="cea6b5dc-6d44-4eaf-be72-d853eb5b027f" providerId="ADAL" clId="{D8439D9F-517E-561C-BDBB-37D939FB2CDF}" dt="2026-09-07T01:55:55.421" v="26626" actId="478"/>
          <ac:spMkLst>
            <pc:docMk/>
            <pc:sldMk cId="2744457999" sldId="423"/>
            <ac:spMk id="15" creationId="{CB13ABCD-4BBE-FE89-DAE9-FCDA7AC959F4}"/>
          </ac:spMkLst>
        </pc:spChg>
        <pc:spChg chg="add mod">
          <ac:chgData name="Song-Lin Tan" userId="cea6b5dc-6d44-4eaf-be72-d853eb5b027f" providerId="ADAL" clId="{D8439D9F-517E-561C-BDBB-37D939FB2CDF}" dt="2026-09-07T01:57:05.438" v="26651" actId="14100"/>
          <ac:spMkLst>
            <pc:docMk/>
            <pc:sldMk cId="2744457999" sldId="423"/>
            <ac:spMk id="17" creationId="{E43454AF-0806-775B-4427-EA2FA696FDA8}"/>
          </ac:spMkLst>
        </pc:spChg>
        <pc:spChg chg="add del mod">
          <ac:chgData name="Song-Lin Tan" userId="cea6b5dc-6d44-4eaf-be72-d853eb5b027f" providerId="ADAL" clId="{D8439D9F-517E-561C-BDBB-37D939FB2CDF}" dt="2026-09-07T01:56:52.036" v="26643" actId="478"/>
          <ac:spMkLst>
            <pc:docMk/>
            <pc:sldMk cId="2744457999" sldId="423"/>
            <ac:spMk id="18" creationId="{C4E93624-45DA-C3A0-068A-B9B6573DF562}"/>
          </ac:spMkLst>
        </pc:spChg>
        <pc:spChg chg="add del mod">
          <ac:chgData name="Song-Lin Tan" userId="cea6b5dc-6d44-4eaf-be72-d853eb5b027f" providerId="ADAL" clId="{D8439D9F-517E-561C-BDBB-37D939FB2CDF}" dt="2026-09-07T01:56:52.951" v="26644" actId="478"/>
          <ac:spMkLst>
            <pc:docMk/>
            <pc:sldMk cId="2744457999" sldId="423"/>
            <ac:spMk id="19" creationId="{CFE43617-CBB3-2F78-9D50-95DE90D538A0}"/>
          </ac:spMkLst>
        </pc:spChg>
        <pc:spChg chg="add del mod">
          <ac:chgData name="Song-Lin Tan" userId="cea6b5dc-6d44-4eaf-be72-d853eb5b027f" providerId="ADAL" clId="{D8439D9F-517E-561C-BDBB-37D939FB2CDF}" dt="2026-09-07T01:57:07.387" v="26652" actId="478"/>
          <ac:spMkLst>
            <pc:docMk/>
            <pc:sldMk cId="2744457999" sldId="423"/>
            <ac:spMk id="20" creationId="{A95BA91A-8A7E-01A7-8B7E-35AC34EA1BCC}"/>
          </ac:spMkLst>
        </pc:spChg>
        <pc:spChg chg="add del mod">
          <ac:chgData name="Song-Lin Tan" userId="cea6b5dc-6d44-4eaf-be72-d853eb5b027f" providerId="ADAL" clId="{D8439D9F-517E-561C-BDBB-37D939FB2CDF}" dt="2026-09-07T01:57:07.387" v="26652" actId="478"/>
          <ac:spMkLst>
            <pc:docMk/>
            <pc:sldMk cId="2744457999" sldId="423"/>
            <ac:spMk id="21" creationId="{E703866A-317B-8678-98A4-8C52DD55357A}"/>
          </ac:spMkLst>
        </pc:spChg>
        <pc:spChg chg="add mod">
          <ac:chgData name="Song-Lin Tan" userId="cea6b5dc-6d44-4eaf-be72-d853eb5b027f" providerId="ADAL" clId="{D8439D9F-517E-561C-BDBB-37D939FB2CDF}" dt="2026-09-07T02:02:03.094" v="26732"/>
          <ac:spMkLst>
            <pc:docMk/>
            <pc:sldMk cId="2744457999" sldId="423"/>
            <ac:spMk id="22" creationId="{0880204E-AF27-CE4B-A260-2E547E0C6BA0}"/>
          </ac:spMkLst>
        </pc:spChg>
        <pc:spChg chg="add mod">
          <ac:chgData name="Song-Lin Tan" userId="cea6b5dc-6d44-4eaf-be72-d853eb5b027f" providerId="ADAL" clId="{D8439D9F-517E-561C-BDBB-37D939FB2CDF}" dt="2026-09-07T01:57:15.279" v="26656" actId="1076"/>
          <ac:spMkLst>
            <pc:docMk/>
            <pc:sldMk cId="2744457999" sldId="423"/>
            <ac:spMk id="23" creationId="{95560D0C-69C2-BBCC-4DF6-24DDE5DD23B9}"/>
          </ac:spMkLst>
        </pc:spChg>
        <pc:spChg chg="add mod">
          <ac:chgData name="Song-Lin Tan" userId="cea6b5dc-6d44-4eaf-be72-d853eb5b027f" providerId="ADAL" clId="{D8439D9F-517E-561C-BDBB-37D939FB2CDF}" dt="2026-09-07T01:58:59.372" v="26683" actId="14100"/>
          <ac:spMkLst>
            <pc:docMk/>
            <pc:sldMk cId="2744457999" sldId="423"/>
            <ac:spMk id="24" creationId="{796B51A8-744C-01F2-3999-8DD110D62B05}"/>
          </ac:spMkLst>
        </pc:spChg>
        <pc:spChg chg="add mod">
          <ac:chgData name="Song-Lin Tan" userId="cea6b5dc-6d44-4eaf-be72-d853eb5b027f" providerId="ADAL" clId="{D8439D9F-517E-561C-BDBB-37D939FB2CDF}" dt="2026-09-07T01:59:58.565" v="26698" actId="14100"/>
          <ac:spMkLst>
            <pc:docMk/>
            <pc:sldMk cId="2744457999" sldId="423"/>
            <ac:spMk id="25" creationId="{BB8BC77A-F982-0408-63D3-04CB2A3D44AC}"/>
          </ac:spMkLst>
        </pc:spChg>
        <pc:spChg chg="add mod">
          <ac:chgData name="Song-Lin Tan" userId="cea6b5dc-6d44-4eaf-be72-d853eb5b027f" providerId="ADAL" clId="{D8439D9F-517E-561C-BDBB-37D939FB2CDF}" dt="2026-09-07T02:00:44.254" v="26707" actId="1076"/>
          <ac:spMkLst>
            <pc:docMk/>
            <pc:sldMk cId="2744457999" sldId="423"/>
            <ac:spMk id="27" creationId="{5BAA5C64-1C8E-5049-7657-9145B14CED2E}"/>
          </ac:spMkLst>
        </pc:spChg>
        <pc:spChg chg="add del mod">
          <ac:chgData name="Song-Lin Tan" userId="cea6b5dc-6d44-4eaf-be72-d853eb5b027f" providerId="ADAL" clId="{D8439D9F-517E-561C-BDBB-37D939FB2CDF}" dt="2026-09-07T01:59:14.663" v="26688"/>
          <ac:spMkLst>
            <pc:docMk/>
            <pc:sldMk cId="2744457999" sldId="423"/>
            <ac:spMk id="28" creationId="{92DBA584-574C-6700-756C-50A4F13BE767}"/>
          </ac:spMkLst>
        </pc:spChg>
        <pc:spChg chg="add mod">
          <ac:chgData name="Song-Lin Tan" userId="cea6b5dc-6d44-4eaf-be72-d853eb5b027f" providerId="ADAL" clId="{D8439D9F-517E-561C-BDBB-37D939FB2CDF}" dt="2026-09-07T04:37:07.027" v="26986" actId="1076"/>
          <ac:spMkLst>
            <pc:docMk/>
            <pc:sldMk cId="2744457999" sldId="423"/>
            <ac:spMk id="30" creationId="{ACB4A08B-C703-DEAD-FAD0-41508B248EFB}"/>
          </ac:spMkLst>
        </pc:spChg>
        <pc:spChg chg="add mod">
          <ac:chgData name="Song-Lin Tan" userId="cea6b5dc-6d44-4eaf-be72-d853eb5b027f" providerId="ADAL" clId="{D8439D9F-517E-561C-BDBB-37D939FB2CDF}" dt="2026-09-07T04:42:38.728" v="27179" actId="1076"/>
          <ac:spMkLst>
            <pc:docMk/>
            <pc:sldMk cId="2744457999" sldId="423"/>
            <ac:spMk id="31" creationId="{41668F39-A2A0-5AB0-687C-6F4E11DEA736}"/>
          </ac:spMkLst>
        </pc:spChg>
        <pc:spChg chg="add del mod">
          <ac:chgData name="Song-Lin Tan" userId="cea6b5dc-6d44-4eaf-be72-d853eb5b027f" providerId="ADAL" clId="{D8439D9F-517E-561C-BDBB-37D939FB2CDF}" dt="2026-09-07T04:42:46.878" v="27181" actId="1076"/>
          <ac:spMkLst>
            <pc:docMk/>
            <pc:sldMk cId="2744457999" sldId="423"/>
            <ac:spMk id="33" creationId="{7A54DC54-BBAF-FB3B-4C88-95B6FA5D4A26}"/>
          </ac:spMkLst>
        </pc:spChg>
        <pc:spChg chg="add mod">
          <ac:chgData name="Song-Lin Tan" userId="cea6b5dc-6d44-4eaf-be72-d853eb5b027f" providerId="ADAL" clId="{D8439D9F-517E-561C-BDBB-37D939FB2CDF}" dt="2026-09-07T02:15:43.578" v="26867" actId="14100"/>
          <ac:spMkLst>
            <pc:docMk/>
            <pc:sldMk cId="2744457999" sldId="423"/>
            <ac:spMk id="34" creationId="{D6A0B41A-3825-4D26-E099-E0654020CA09}"/>
          </ac:spMkLst>
        </pc:spChg>
        <pc:spChg chg="add del mod">
          <ac:chgData name="Song-Lin Tan" userId="cea6b5dc-6d44-4eaf-be72-d853eb5b027f" providerId="ADAL" clId="{D8439D9F-517E-561C-BDBB-37D939FB2CDF}" dt="2026-09-07T02:09:41.994" v="26782" actId="478"/>
          <ac:spMkLst>
            <pc:docMk/>
            <pc:sldMk cId="2744457999" sldId="423"/>
            <ac:spMk id="35" creationId="{701D27A1-2015-1B79-2D88-B817D82AF425}"/>
          </ac:spMkLst>
        </pc:spChg>
        <pc:spChg chg="add mod">
          <ac:chgData name="Song-Lin Tan" userId="cea6b5dc-6d44-4eaf-be72-d853eb5b027f" providerId="ADAL" clId="{D8439D9F-517E-561C-BDBB-37D939FB2CDF}" dt="2026-09-07T02:16:03.644" v="26878" actId="1035"/>
          <ac:spMkLst>
            <pc:docMk/>
            <pc:sldMk cId="2744457999" sldId="423"/>
            <ac:spMk id="36" creationId="{60F59FB8-FCC6-EA21-0035-65B6D787B322}"/>
          </ac:spMkLst>
        </pc:spChg>
        <pc:spChg chg="add mod">
          <ac:chgData name="Song-Lin Tan" userId="cea6b5dc-6d44-4eaf-be72-d853eb5b027f" providerId="ADAL" clId="{D8439D9F-517E-561C-BDBB-37D939FB2CDF}" dt="2026-09-07T02:16:03.644" v="26878" actId="1035"/>
          <ac:spMkLst>
            <pc:docMk/>
            <pc:sldMk cId="2744457999" sldId="423"/>
            <ac:spMk id="37" creationId="{22C60E80-CECB-1BD1-A2AB-54613976D913}"/>
          </ac:spMkLst>
        </pc:spChg>
        <pc:spChg chg="add mod">
          <ac:chgData name="Song-Lin Tan" userId="cea6b5dc-6d44-4eaf-be72-d853eb5b027f" providerId="ADAL" clId="{D8439D9F-517E-561C-BDBB-37D939FB2CDF}" dt="2026-09-07T02:16:03.644" v="26878" actId="1035"/>
          <ac:spMkLst>
            <pc:docMk/>
            <pc:sldMk cId="2744457999" sldId="423"/>
            <ac:spMk id="38" creationId="{44A5D5AD-B59C-5308-B4AA-1BDCD85DEC69}"/>
          </ac:spMkLst>
        </pc:spChg>
        <pc:spChg chg="add del mod">
          <ac:chgData name="Song-Lin Tan" userId="cea6b5dc-6d44-4eaf-be72-d853eb5b027f" providerId="ADAL" clId="{D8439D9F-517E-561C-BDBB-37D939FB2CDF}" dt="2026-09-07T02:11:19.371" v="26806"/>
          <ac:spMkLst>
            <pc:docMk/>
            <pc:sldMk cId="2744457999" sldId="423"/>
            <ac:spMk id="39" creationId="{549A8DB1-8265-A61C-671C-DC87C1A18265}"/>
          </ac:spMkLst>
        </pc:spChg>
        <pc:spChg chg="add mod">
          <ac:chgData name="Song-Lin Tan" userId="cea6b5dc-6d44-4eaf-be72-d853eb5b027f" providerId="ADAL" clId="{D8439D9F-517E-561C-BDBB-37D939FB2CDF}" dt="2026-09-07T02:15:48.028" v="26868" actId="1076"/>
          <ac:spMkLst>
            <pc:docMk/>
            <pc:sldMk cId="2744457999" sldId="423"/>
            <ac:spMk id="42" creationId="{42CD6013-524D-738B-936F-0050C31D85E7}"/>
          </ac:spMkLst>
        </pc:spChg>
        <pc:spChg chg="add mod">
          <ac:chgData name="Song-Lin Tan" userId="cea6b5dc-6d44-4eaf-be72-d853eb5b027f" providerId="ADAL" clId="{D8439D9F-517E-561C-BDBB-37D939FB2CDF}" dt="2026-09-07T02:16:03.644" v="26878" actId="1035"/>
          <ac:spMkLst>
            <pc:docMk/>
            <pc:sldMk cId="2744457999" sldId="423"/>
            <ac:spMk id="43" creationId="{799169B3-1F8F-D9D4-7D5B-DEC4D4596158}"/>
          </ac:spMkLst>
        </pc:spChg>
        <pc:spChg chg="add mod">
          <ac:chgData name="Song-Lin Tan" userId="cea6b5dc-6d44-4eaf-be72-d853eb5b027f" providerId="ADAL" clId="{D8439D9F-517E-561C-BDBB-37D939FB2CDF}" dt="2026-09-07T02:16:03.644" v="26878" actId="1035"/>
          <ac:spMkLst>
            <pc:docMk/>
            <pc:sldMk cId="2744457999" sldId="423"/>
            <ac:spMk id="44" creationId="{6B2DBBD9-59FD-0552-BA03-E84F5F4BDF74}"/>
          </ac:spMkLst>
        </pc:spChg>
        <pc:spChg chg="add mod">
          <ac:chgData name="Song-Lin Tan" userId="cea6b5dc-6d44-4eaf-be72-d853eb5b027f" providerId="ADAL" clId="{D8439D9F-517E-561C-BDBB-37D939FB2CDF}" dt="2026-09-07T02:16:03.644" v="26878" actId="1035"/>
          <ac:spMkLst>
            <pc:docMk/>
            <pc:sldMk cId="2744457999" sldId="423"/>
            <ac:spMk id="45" creationId="{430C3564-E79F-2979-405A-71827719F28B}"/>
          </ac:spMkLst>
        </pc:spChg>
        <pc:spChg chg="add mod">
          <ac:chgData name="Song-Lin Tan" userId="cea6b5dc-6d44-4eaf-be72-d853eb5b027f" providerId="ADAL" clId="{D8439D9F-517E-561C-BDBB-37D939FB2CDF}" dt="2026-09-07T02:16:10.906" v="26879" actId="1076"/>
          <ac:spMkLst>
            <pc:docMk/>
            <pc:sldMk cId="2744457999" sldId="423"/>
            <ac:spMk id="47" creationId="{F4409A59-BD75-D98D-166E-EDA187C75D29}"/>
          </ac:spMkLst>
        </pc:spChg>
        <pc:spChg chg="add mod">
          <ac:chgData name="Song-Lin Tan" userId="cea6b5dc-6d44-4eaf-be72-d853eb5b027f" providerId="ADAL" clId="{D8439D9F-517E-561C-BDBB-37D939FB2CDF}" dt="2026-09-07T02:16:03.644" v="26878" actId="1035"/>
          <ac:spMkLst>
            <pc:docMk/>
            <pc:sldMk cId="2744457999" sldId="423"/>
            <ac:spMk id="49" creationId="{9A96B688-6CEA-BD2A-9B09-E896A78C2FAE}"/>
          </ac:spMkLst>
        </pc:spChg>
        <pc:spChg chg="add mod">
          <ac:chgData name="Song-Lin Tan" userId="cea6b5dc-6d44-4eaf-be72-d853eb5b027f" providerId="ADAL" clId="{D8439D9F-517E-561C-BDBB-37D939FB2CDF}" dt="2026-09-07T02:16:03.644" v="26878" actId="1035"/>
          <ac:spMkLst>
            <pc:docMk/>
            <pc:sldMk cId="2744457999" sldId="423"/>
            <ac:spMk id="51" creationId="{C7749700-C4CD-5AF8-95FD-223F850A60C2}"/>
          </ac:spMkLst>
        </pc:spChg>
        <pc:spChg chg="add mod">
          <ac:chgData name="Song-Lin Tan" userId="cea6b5dc-6d44-4eaf-be72-d853eb5b027f" providerId="ADAL" clId="{D8439D9F-517E-561C-BDBB-37D939FB2CDF}" dt="2026-09-07T02:15:51.557" v="26869" actId="1076"/>
          <ac:spMkLst>
            <pc:docMk/>
            <pc:sldMk cId="2744457999" sldId="423"/>
            <ac:spMk id="53" creationId="{00479AF5-BDBC-F81A-2801-63A300F825E7}"/>
          </ac:spMkLst>
        </pc:spChg>
        <pc:spChg chg="add del mod">
          <ac:chgData name="Song-Lin Tan" userId="cea6b5dc-6d44-4eaf-be72-d853eb5b027f" providerId="ADAL" clId="{D8439D9F-517E-561C-BDBB-37D939FB2CDF}" dt="2026-09-07T02:16:42.072" v="26888" actId="478"/>
          <ac:spMkLst>
            <pc:docMk/>
            <pc:sldMk cId="2744457999" sldId="423"/>
            <ac:spMk id="55" creationId="{305ACABC-4644-8619-3C4A-9AEEE61FDA9F}"/>
          </ac:spMkLst>
        </pc:spChg>
        <pc:spChg chg="add mod">
          <ac:chgData name="Song-Lin Tan" userId="cea6b5dc-6d44-4eaf-be72-d853eb5b027f" providerId="ADAL" clId="{D8439D9F-517E-561C-BDBB-37D939FB2CDF}" dt="2026-09-07T04:34:12.028" v="26970" actId="14100"/>
          <ac:spMkLst>
            <pc:docMk/>
            <pc:sldMk cId="2744457999" sldId="423"/>
            <ac:spMk id="57" creationId="{579AF44A-F2C7-F9D6-BDFE-2413839F5855}"/>
          </ac:spMkLst>
        </pc:spChg>
        <pc:spChg chg="add mod">
          <ac:chgData name="Song-Lin Tan" userId="cea6b5dc-6d44-4eaf-be72-d853eb5b027f" providerId="ADAL" clId="{D8439D9F-517E-561C-BDBB-37D939FB2CDF}" dt="2026-09-07T04:34:35.027" v="26974" actId="1076"/>
          <ac:spMkLst>
            <pc:docMk/>
            <pc:sldMk cId="2744457999" sldId="423"/>
            <ac:spMk id="58" creationId="{8E2D5305-583F-B071-8A08-8719DF11008D}"/>
          </ac:spMkLst>
        </pc:spChg>
        <pc:spChg chg="add mod">
          <ac:chgData name="Song-Lin Tan" userId="cea6b5dc-6d44-4eaf-be72-d853eb5b027f" providerId="ADAL" clId="{D8439D9F-517E-561C-BDBB-37D939FB2CDF}" dt="2026-09-07T04:36:47.978" v="26985" actId="115"/>
          <ac:spMkLst>
            <pc:docMk/>
            <pc:sldMk cId="2744457999" sldId="423"/>
            <ac:spMk id="60" creationId="{367797EB-F7A5-2317-84CC-EFF04F2B4A4D}"/>
          </ac:spMkLst>
        </pc:spChg>
        <pc:spChg chg="add del mod">
          <ac:chgData name="Song-Lin Tan" userId="cea6b5dc-6d44-4eaf-be72-d853eb5b027f" providerId="ADAL" clId="{D8439D9F-517E-561C-BDBB-37D939FB2CDF}" dt="2026-09-07T04:39:00.618" v="26989"/>
          <ac:spMkLst>
            <pc:docMk/>
            <pc:sldMk cId="2744457999" sldId="423"/>
            <ac:spMk id="61" creationId="{47ED8E61-3D5A-2413-6CB4-A9AE9530C4C0}"/>
          </ac:spMkLst>
        </pc:spChg>
        <pc:spChg chg="add mod">
          <ac:chgData name="Song-Lin Tan" userId="cea6b5dc-6d44-4eaf-be72-d853eb5b027f" providerId="ADAL" clId="{D8439D9F-517E-561C-BDBB-37D939FB2CDF}" dt="2026-09-07T04:42:33.475" v="27178" actId="20577"/>
          <ac:spMkLst>
            <pc:docMk/>
            <pc:sldMk cId="2744457999" sldId="423"/>
            <ac:spMk id="63" creationId="{FE56CCAD-7C1B-9317-F91D-E76AB397673C}"/>
          </ac:spMkLst>
        </pc:spChg>
        <pc:spChg chg="add del mod">
          <ac:chgData name="Song-Lin Tan" userId="cea6b5dc-6d44-4eaf-be72-d853eb5b027f" providerId="ADAL" clId="{D8439D9F-517E-561C-BDBB-37D939FB2CDF}" dt="2026-09-07T07:04:05.214" v="28096"/>
          <ac:spMkLst>
            <pc:docMk/>
            <pc:sldMk cId="2744457999" sldId="423"/>
            <ac:spMk id="64" creationId="{0779D6A3-F460-7B27-088F-C34402773060}"/>
          </ac:spMkLst>
        </pc:spChg>
        <pc:graphicFrameChg chg="add del mod modGraphic">
          <ac:chgData name="Song-Lin Tan" userId="cea6b5dc-6d44-4eaf-be72-d853eb5b027f" providerId="ADAL" clId="{D8439D9F-517E-561C-BDBB-37D939FB2CDF}" dt="2026-09-07T02:15:16.339" v="26861" actId="478"/>
          <ac:graphicFrameMkLst>
            <pc:docMk/>
            <pc:sldMk cId="2744457999" sldId="423"/>
            <ac:graphicFrameMk id="40" creationId="{9B24B0E1-675A-9FB9-A6B6-F3EF8634CE2D}"/>
          </ac:graphicFrameMkLst>
        </pc:graphicFrameChg>
        <pc:cxnChg chg="add mod">
          <ac:chgData name="Song-Lin Tan" userId="cea6b5dc-6d44-4eaf-be72-d853eb5b027f" providerId="ADAL" clId="{D8439D9F-517E-561C-BDBB-37D939FB2CDF}" dt="2026-09-07T01:52:54.463" v="26500" actId="1076"/>
          <ac:cxnSpMkLst>
            <pc:docMk/>
            <pc:sldMk cId="2744457999" sldId="423"/>
            <ac:cxnSpMk id="6" creationId="{307FA7AC-EC3A-7303-B02B-0F4CBF1E5714}"/>
          </ac:cxnSpMkLst>
        </pc:cxnChg>
        <pc:cxnChg chg="add mod">
          <ac:chgData name="Song-Lin Tan" userId="cea6b5dc-6d44-4eaf-be72-d853eb5b027f" providerId="ADAL" clId="{D8439D9F-517E-561C-BDBB-37D939FB2CDF}" dt="2026-09-07T01:54:31.578" v="26568" actId="14100"/>
          <ac:cxnSpMkLst>
            <pc:docMk/>
            <pc:sldMk cId="2744457999" sldId="423"/>
            <ac:cxnSpMk id="8" creationId="{8D59FF98-64C1-5152-81F9-5C8E82FA7E11}"/>
          </ac:cxnSpMkLst>
        </pc:cxnChg>
        <pc:cxnChg chg="add mod">
          <ac:chgData name="Song-Lin Tan" userId="cea6b5dc-6d44-4eaf-be72-d853eb5b027f" providerId="ADAL" clId="{D8439D9F-517E-561C-BDBB-37D939FB2CDF}" dt="2026-09-07T04:42:22.678" v="27145" actId="1076"/>
          <ac:cxnSpMkLst>
            <pc:docMk/>
            <pc:sldMk cId="2744457999" sldId="423"/>
            <ac:cxnSpMk id="14" creationId="{9EFA5C22-7A8A-6A89-C1C7-B5BB845CBA52}"/>
          </ac:cxnSpMkLst>
        </pc:cxnChg>
        <pc:cxnChg chg="add del mod">
          <ac:chgData name="Song-Lin Tan" userId="cea6b5dc-6d44-4eaf-be72-d853eb5b027f" providerId="ADAL" clId="{D8439D9F-517E-561C-BDBB-37D939FB2CDF}" dt="2026-09-07T01:55:55.421" v="26626" actId="478"/>
          <ac:cxnSpMkLst>
            <pc:docMk/>
            <pc:sldMk cId="2744457999" sldId="423"/>
            <ac:cxnSpMk id="16" creationId="{988115EF-136A-D2DC-D8F4-1D1964BD2DDF}"/>
          </ac:cxnSpMkLst>
        </pc:cxnChg>
      </pc:sldChg>
      <pc:sldChg chg="addSp delSp modSp add mod">
        <pc:chgData name="Song-Lin Tan" userId="cea6b5dc-6d44-4eaf-be72-d853eb5b027f" providerId="ADAL" clId="{D8439D9F-517E-561C-BDBB-37D939FB2CDF}" dt="2026-09-07T01:52:42.385" v="26498" actId="1076"/>
        <pc:sldMkLst>
          <pc:docMk/>
          <pc:sldMk cId="2822808425" sldId="424"/>
        </pc:sldMkLst>
        <pc:spChg chg="mod">
          <ac:chgData name="Song-Lin Tan" userId="cea6b5dc-6d44-4eaf-be72-d853eb5b027f" providerId="ADAL" clId="{D8439D9F-517E-561C-BDBB-37D939FB2CDF}" dt="2026-09-07T01:01:05.057" v="24968" actId="2711"/>
          <ac:spMkLst>
            <pc:docMk/>
            <pc:sldMk cId="2822808425" sldId="424"/>
            <ac:spMk id="2" creationId="{50EB5DA2-07BF-FCB2-8ECC-F4C89BB85194}"/>
          </ac:spMkLst>
        </pc:spChg>
        <pc:spChg chg="add del mod">
          <ac:chgData name="Song-Lin Tan" userId="cea6b5dc-6d44-4eaf-be72-d853eb5b027f" providerId="ADAL" clId="{D8439D9F-517E-561C-BDBB-37D939FB2CDF}" dt="2026-09-07T00:59:32.276" v="24893"/>
          <ac:spMkLst>
            <pc:docMk/>
            <pc:sldMk cId="2822808425" sldId="424"/>
            <ac:spMk id="3" creationId="{0B99F845-C229-9DD7-166F-093891AF11A5}"/>
          </ac:spMkLst>
        </pc:spChg>
        <pc:spChg chg="del">
          <ac:chgData name="Song-Lin Tan" userId="cea6b5dc-6d44-4eaf-be72-d853eb5b027f" providerId="ADAL" clId="{D8439D9F-517E-561C-BDBB-37D939FB2CDF}" dt="2026-09-07T00:58:35.613" v="24785" actId="478"/>
          <ac:spMkLst>
            <pc:docMk/>
            <pc:sldMk cId="2822808425" sldId="424"/>
            <ac:spMk id="4" creationId="{7945E9A8-C244-835F-80D3-9342E707D5B3}"/>
          </ac:spMkLst>
        </pc:spChg>
        <pc:spChg chg="add mod">
          <ac:chgData name="Song-Lin Tan" userId="cea6b5dc-6d44-4eaf-be72-d853eb5b027f" providerId="ADAL" clId="{D8439D9F-517E-561C-BDBB-37D939FB2CDF}" dt="2026-09-07T01:52:39.834" v="26496" actId="1076"/>
          <ac:spMkLst>
            <pc:docMk/>
            <pc:sldMk cId="2822808425" sldId="424"/>
            <ac:spMk id="5" creationId="{67C92450-40C8-BD08-39B7-990FAB7FA211}"/>
          </ac:spMkLst>
        </pc:spChg>
        <pc:spChg chg="add mod">
          <ac:chgData name="Song-Lin Tan" userId="cea6b5dc-6d44-4eaf-be72-d853eb5b027f" providerId="ADAL" clId="{D8439D9F-517E-561C-BDBB-37D939FB2CDF}" dt="2026-09-07T01:15:43.950" v="25603" actId="1038"/>
          <ac:spMkLst>
            <pc:docMk/>
            <pc:sldMk cId="2822808425" sldId="424"/>
            <ac:spMk id="6" creationId="{B2D7AD69-37F5-675C-891F-1FEF2520E5F3}"/>
          </ac:spMkLst>
        </pc:spChg>
        <pc:spChg chg="add mod">
          <ac:chgData name="Song-Lin Tan" userId="cea6b5dc-6d44-4eaf-be72-d853eb5b027f" providerId="ADAL" clId="{D8439D9F-517E-561C-BDBB-37D939FB2CDF}" dt="2026-09-07T01:15:43.950" v="25603" actId="1038"/>
          <ac:spMkLst>
            <pc:docMk/>
            <pc:sldMk cId="2822808425" sldId="424"/>
            <ac:spMk id="7" creationId="{B7C50B2B-2E32-79BD-282F-7090F70B372F}"/>
          </ac:spMkLst>
        </pc:spChg>
        <pc:spChg chg="add del mod">
          <ac:chgData name="Song-Lin Tan" userId="cea6b5dc-6d44-4eaf-be72-d853eb5b027f" providerId="ADAL" clId="{D8439D9F-517E-561C-BDBB-37D939FB2CDF}" dt="2026-09-07T01:03:07.692" v="25163"/>
          <ac:spMkLst>
            <pc:docMk/>
            <pc:sldMk cId="2822808425" sldId="424"/>
            <ac:spMk id="9" creationId="{B84252C2-1BCA-883A-0366-73E524CC4479}"/>
          </ac:spMkLst>
        </pc:spChg>
        <pc:spChg chg="add del mod">
          <ac:chgData name="Song-Lin Tan" userId="cea6b5dc-6d44-4eaf-be72-d853eb5b027f" providerId="ADAL" clId="{D8439D9F-517E-561C-BDBB-37D939FB2CDF}" dt="2026-09-07T01:03:09.868" v="25166"/>
          <ac:spMkLst>
            <pc:docMk/>
            <pc:sldMk cId="2822808425" sldId="424"/>
            <ac:spMk id="10" creationId="{67509D7D-A2A4-D54B-4AEE-36A544B80BD2}"/>
          </ac:spMkLst>
        </pc:spChg>
        <pc:spChg chg="add del mod">
          <ac:chgData name="Song-Lin Tan" userId="cea6b5dc-6d44-4eaf-be72-d853eb5b027f" providerId="ADAL" clId="{D8439D9F-517E-561C-BDBB-37D939FB2CDF}" dt="2026-09-07T01:03:12.830" v="25169"/>
          <ac:spMkLst>
            <pc:docMk/>
            <pc:sldMk cId="2822808425" sldId="424"/>
            <ac:spMk id="11" creationId="{BBE04F16-113C-6CB5-4414-4F7164F5D5F4}"/>
          </ac:spMkLst>
        </pc:spChg>
        <pc:spChg chg="add mod">
          <ac:chgData name="Song-Lin Tan" userId="cea6b5dc-6d44-4eaf-be72-d853eb5b027f" providerId="ADAL" clId="{D8439D9F-517E-561C-BDBB-37D939FB2CDF}" dt="2026-09-07T01:06:18.838" v="25266" actId="1035"/>
          <ac:spMkLst>
            <pc:docMk/>
            <pc:sldMk cId="2822808425" sldId="424"/>
            <ac:spMk id="13" creationId="{5C285018-0430-148B-315C-4D2B455EE0E1}"/>
          </ac:spMkLst>
        </pc:spChg>
        <pc:spChg chg="add mod">
          <ac:chgData name="Song-Lin Tan" userId="cea6b5dc-6d44-4eaf-be72-d853eb5b027f" providerId="ADAL" clId="{D8439D9F-517E-561C-BDBB-37D939FB2CDF}" dt="2026-09-07T01:15:43.950" v="25603" actId="1038"/>
          <ac:spMkLst>
            <pc:docMk/>
            <pc:sldMk cId="2822808425" sldId="424"/>
            <ac:spMk id="14" creationId="{EAA15B42-BC88-E276-4B6B-E9F86F5101C1}"/>
          </ac:spMkLst>
        </pc:spChg>
        <pc:spChg chg="add mod">
          <ac:chgData name="Song-Lin Tan" userId="cea6b5dc-6d44-4eaf-be72-d853eb5b027f" providerId="ADAL" clId="{D8439D9F-517E-561C-BDBB-37D939FB2CDF}" dt="2026-09-07T01:15:43.950" v="25603" actId="1038"/>
          <ac:spMkLst>
            <pc:docMk/>
            <pc:sldMk cId="2822808425" sldId="424"/>
            <ac:spMk id="15" creationId="{9B5631F8-7E8F-A646-0A7C-CD95E4A87B07}"/>
          </ac:spMkLst>
        </pc:spChg>
        <pc:spChg chg="add mod">
          <ac:chgData name="Song-Lin Tan" userId="cea6b5dc-6d44-4eaf-be72-d853eb5b027f" providerId="ADAL" clId="{D8439D9F-517E-561C-BDBB-37D939FB2CDF}" dt="2026-09-07T01:15:43.950" v="25603" actId="1038"/>
          <ac:spMkLst>
            <pc:docMk/>
            <pc:sldMk cId="2822808425" sldId="424"/>
            <ac:spMk id="16" creationId="{17D17F59-156F-7AED-2B56-880C4E8F413F}"/>
          </ac:spMkLst>
        </pc:spChg>
        <pc:spChg chg="add mod">
          <ac:chgData name="Song-Lin Tan" userId="cea6b5dc-6d44-4eaf-be72-d853eb5b027f" providerId="ADAL" clId="{D8439D9F-517E-561C-BDBB-37D939FB2CDF}" dt="2026-09-07T01:11:58.001" v="25489" actId="1035"/>
          <ac:spMkLst>
            <pc:docMk/>
            <pc:sldMk cId="2822808425" sldId="424"/>
            <ac:spMk id="17" creationId="{27C5B654-0692-CEBE-07BD-B09C2B716EED}"/>
          </ac:spMkLst>
        </pc:spChg>
        <pc:spChg chg="add mod">
          <ac:chgData name="Song-Lin Tan" userId="cea6b5dc-6d44-4eaf-be72-d853eb5b027f" providerId="ADAL" clId="{D8439D9F-517E-561C-BDBB-37D939FB2CDF}" dt="2026-09-07T01:12:05.302" v="25492" actId="1035"/>
          <ac:spMkLst>
            <pc:docMk/>
            <pc:sldMk cId="2822808425" sldId="424"/>
            <ac:spMk id="18" creationId="{4C78B4FE-AC5D-F281-226B-45FD40B4CB3F}"/>
          </ac:spMkLst>
        </pc:spChg>
        <pc:spChg chg="add mod">
          <ac:chgData name="Song-Lin Tan" userId="cea6b5dc-6d44-4eaf-be72-d853eb5b027f" providerId="ADAL" clId="{D8439D9F-517E-561C-BDBB-37D939FB2CDF}" dt="2026-09-07T01:15:43.950" v="25603" actId="1038"/>
          <ac:spMkLst>
            <pc:docMk/>
            <pc:sldMk cId="2822808425" sldId="424"/>
            <ac:spMk id="19" creationId="{29166B08-D70D-6B8E-BA1A-00EDB2CF9D50}"/>
          </ac:spMkLst>
        </pc:spChg>
        <pc:spChg chg="add mod">
          <ac:chgData name="Song-Lin Tan" userId="cea6b5dc-6d44-4eaf-be72-d853eb5b027f" providerId="ADAL" clId="{D8439D9F-517E-561C-BDBB-37D939FB2CDF}" dt="2026-09-07T01:11:58.001" v="25489" actId="1035"/>
          <ac:spMkLst>
            <pc:docMk/>
            <pc:sldMk cId="2822808425" sldId="424"/>
            <ac:spMk id="20" creationId="{BC333DA0-B7CB-6D19-1895-2AF428A6AE19}"/>
          </ac:spMkLst>
        </pc:spChg>
        <pc:spChg chg="add mod">
          <ac:chgData name="Song-Lin Tan" userId="cea6b5dc-6d44-4eaf-be72-d853eb5b027f" providerId="ADAL" clId="{D8439D9F-517E-561C-BDBB-37D939FB2CDF}" dt="2026-09-07T01:15:43.950" v="25603" actId="1038"/>
          <ac:spMkLst>
            <pc:docMk/>
            <pc:sldMk cId="2822808425" sldId="424"/>
            <ac:spMk id="21" creationId="{1684FF43-BFA5-8EC8-E9D3-E0F77B366745}"/>
          </ac:spMkLst>
        </pc:spChg>
        <pc:spChg chg="add mod">
          <ac:chgData name="Song-Lin Tan" userId="cea6b5dc-6d44-4eaf-be72-d853eb5b027f" providerId="ADAL" clId="{D8439D9F-517E-561C-BDBB-37D939FB2CDF}" dt="2026-09-07T01:15:43.950" v="25603" actId="1038"/>
          <ac:spMkLst>
            <pc:docMk/>
            <pc:sldMk cId="2822808425" sldId="424"/>
            <ac:spMk id="22" creationId="{C46DF0B4-26D3-FD54-E878-891089DE4C5C}"/>
          </ac:spMkLst>
        </pc:spChg>
        <pc:spChg chg="add mod">
          <ac:chgData name="Song-Lin Tan" userId="cea6b5dc-6d44-4eaf-be72-d853eb5b027f" providerId="ADAL" clId="{D8439D9F-517E-561C-BDBB-37D939FB2CDF}" dt="2026-09-07T01:11:17.555" v="25448" actId="1076"/>
          <ac:spMkLst>
            <pc:docMk/>
            <pc:sldMk cId="2822808425" sldId="424"/>
            <ac:spMk id="23" creationId="{0637C1D8-A1E1-7BCF-852A-89F3113353E4}"/>
          </ac:spMkLst>
        </pc:spChg>
        <pc:spChg chg="add mod">
          <ac:chgData name="Song-Lin Tan" userId="cea6b5dc-6d44-4eaf-be72-d853eb5b027f" providerId="ADAL" clId="{D8439D9F-517E-561C-BDBB-37D939FB2CDF}" dt="2026-09-07T01:12:05.302" v="25492" actId="1035"/>
          <ac:spMkLst>
            <pc:docMk/>
            <pc:sldMk cId="2822808425" sldId="424"/>
            <ac:spMk id="24" creationId="{BA76BE89-A2AD-2F7E-D89C-22F3713F1E1B}"/>
          </ac:spMkLst>
        </pc:spChg>
        <pc:spChg chg="add mod">
          <ac:chgData name="Song-Lin Tan" userId="cea6b5dc-6d44-4eaf-be72-d853eb5b027f" providerId="ADAL" clId="{D8439D9F-517E-561C-BDBB-37D939FB2CDF}" dt="2026-09-07T01:15:43.950" v="25603" actId="1038"/>
          <ac:spMkLst>
            <pc:docMk/>
            <pc:sldMk cId="2822808425" sldId="424"/>
            <ac:spMk id="26" creationId="{A1CFC3F2-CE27-AB65-6D92-2DF1CF786655}"/>
          </ac:spMkLst>
        </pc:spChg>
        <pc:spChg chg="add mod">
          <ac:chgData name="Song-Lin Tan" userId="cea6b5dc-6d44-4eaf-be72-d853eb5b027f" providerId="ADAL" clId="{D8439D9F-517E-561C-BDBB-37D939FB2CDF}" dt="2026-09-07T01:15:43.950" v="25603" actId="1038"/>
          <ac:spMkLst>
            <pc:docMk/>
            <pc:sldMk cId="2822808425" sldId="424"/>
            <ac:spMk id="30" creationId="{F55E9745-7FD0-F80C-65CB-BE9AF63E61E1}"/>
          </ac:spMkLst>
        </pc:spChg>
        <pc:spChg chg="add del">
          <ac:chgData name="Song-Lin Tan" userId="cea6b5dc-6d44-4eaf-be72-d853eb5b027f" providerId="ADAL" clId="{D8439D9F-517E-561C-BDBB-37D939FB2CDF}" dt="2026-09-07T01:14:29.745" v="25516" actId="22"/>
          <ac:spMkLst>
            <pc:docMk/>
            <pc:sldMk cId="2822808425" sldId="424"/>
            <ac:spMk id="32" creationId="{A0D88EB0-13F6-29AF-39F9-ADEED21A47E2}"/>
          </ac:spMkLst>
        </pc:spChg>
        <pc:spChg chg="add mod">
          <ac:chgData name="Song-Lin Tan" userId="cea6b5dc-6d44-4eaf-be72-d853eb5b027f" providerId="ADAL" clId="{D8439D9F-517E-561C-BDBB-37D939FB2CDF}" dt="2026-09-07T01:52:42.385" v="26498" actId="1076"/>
          <ac:spMkLst>
            <pc:docMk/>
            <pc:sldMk cId="2822808425" sldId="424"/>
            <ac:spMk id="33" creationId="{9CE50560-2306-BFBD-4738-86C8C4D072CD}"/>
          </ac:spMkLst>
        </pc:spChg>
        <pc:spChg chg="add mod">
          <ac:chgData name="Song-Lin Tan" userId="cea6b5dc-6d44-4eaf-be72-d853eb5b027f" providerId="ADAL" clId="{D8439D9F-517E-561C-BDBB-37D939FB2CDF}" dt="2026-09-07T01:20:35.143" v="25733" actId="1076"/>
          <ac:spMkLst>
            <pc:docMk/>
            <pc:sldMk cId="2822808425" sldId="424"/>
            <ac:spMk id="36" creationId="{03730615-D96E-40B8-C50D-E14DDB925BA2}"/>
          </ac:spMkLst>
        </pc:spChg>
        <pc:spChg chg="add mod">
          <ac:chgData name="Song-Lin Tan" userId="cea6b5dc-6d44-4eaf-be72-d853eb5b027f" providerId="ADAL" clId="{D8439D9F-517E-561C-BDBB-37D939FB2CDF}" dt="2026-09-07T01:17:53.086" v="25626" actId="1076"/>
          <ac:spMkLst>
            <pc:docMk/>
            <pc:sldMk cId="2822808425" sldId="424"/>
            <ac:spMk id="37" creationId="{786FE47E-09E6-9869-EBCE-8BC985DF8516}"/>
          </ac:spMkLst>
        </pc:spChg>
        <pc:spChg chg="add mod">
          <ac:chgData name="Song-Lin Tan" userId="cea6b5dc-6d44-4eaf-be72-d853eb5b027f" providerId="ADAL" clId="{D8439D9F-517E-561C-BDBB-37D939FB2CDF}" dt="2026-09-07T01:18:38.225" v="25686" actId="20577"/>
          <ac:spMkLst>
            <pc:docMk/>
            <pc:sldMk cId="2822808425" sldId="424"/>
            <ac:spMk id="39" creationId="{D9E9C933-016C-3286-7F65-A44A58017594}"/>
          </ac:spMkLst>
        </pc:spChg>
        <pc:spChg chg="add mod">
          <ac:chgData name="Song-Lin Tan" userId="cea6b5dc-6d44-4eaf-be72-d853eb5b027f" providerId="ADAL" clId="{D8439D9F-517E-561C-BDBB-37D939FB2CDF}" dt="2026-09-07T01:19:59.498" v="25710" actId="14100"/>
          <ac:spMkLst>
            <pc:docMk/>
            <pc:sldMk cId="2822808425" sldId="424"/>
            <ac:spMk id="41" creationId="{ECCEED6D-3BD9-A234-10FE-B7D6EEE4C016}"/>
          </ac:spMkLst>
        </pc:spChg>
        <pc:spChg chg="add mod">
          <ac:chgData name="Song-Lin Tan" userId="cea6b5dc-6d44-4eaf-be72-d853eb5b027f" providerId="ADAL" clId="{D8439D9F-517E-561C-BDBB-37D939FB2CDF}" dt="2026-09-07T01:20:08.347" v="25713" actId="14100"/>
          <ac:spMkLst>
            <pc:docMk/>
            <pc:sldMk cId="2822808425" sldId="424"/>
            <ac:spMk id="42" creationId="{8B13D804-EC98-35D6-3C1D-F68D0C26D57D}"/>
          </ac:spMkLst>
        </pc:spChg>
        <pc:spChg chg="add mod">
          <ac:chgData name="Song-Lin Tan" userId="cea6b5dc-6d44-4eaf-be72-d853eb5b027f" providerId="ADAL" clId="{D8439D9F-517E-561C-BDBB-37D939FB2CDF}" dt="2026-09-07T01:21:27.345" v="25813" actId="14100"/>
          <ac:spMkLst>
            <pc:docMk/>
            <pc:sldMk cId="2822808425" sldId="424"/>
            <ac:spMk id="43" creationId="{BD758A61-A9DE-0FB9-F10A-7AF606C993EC}"/>
          </ac:spMkLst>
        </pc:spChg>
        <pc:spChg chg="add mod">
          <ac:chgData name="Song-Lin Tan" userId="cea6b5dc-6d44-4eaf-be72-d853eb5b027f" providerId="ADAL" clId="{D8439D9F-517E-561C-BDBB-37D939FB2CDF}" dt="2026-09-07T01:19:56.615" v="25709" actId="1076"/>
          <ac:spMkLst>
            <pc:docMk/>
            <pc:sldMk cId="2822808425" sldId="424"/>
            <ac:spMk id="44" creationId="{7E30CA3D-1CF2-7B55-8FE5-07A929E0CDD5}"/>
          </ac:spMkLst>
        </pc:spChg>
        <pc:spChg chg="add mod">
          <ac:chgData name="Song-Lin Tan" userId="cea6b5dc-6d44-4eaf-be72-d853eb5b027f" providerId="ADAL" clId="{D8439D9F-517E-561C-BDBB-37D939FB2CDF}" dt="2026-09-07T01:20:16.646" v="25719" actId="20577"/>
          <ac:spMkLst>
            <pc:docMk/>
            <pc:sldMk cId="2822808425" sldId="424"/>
            <ac:spMk id="45" creationId="{4F9F327A-16C3-CAA9-7EC9-CDB35CE5D762}"/>
          </ac:spMkLst>
        </pc:spChg>
        <pc:spChg chg="add mod">
          <ac:chgData name="Song-Lin Tan" userId="cea6b5dc-6d44-4eaf-be72-d853eb5b027f" providerId="ADAL" clId="{D8439D9F-517E-561C-BDBB-37D939FB2CDF}" dt="2026-09-07T01:20:28.104" v="25732" actId="20577"/>
          <ac:spMkLst>
            <pc:docMk/>
            <pc:sldMk cId="2822808425" sldId="424"/>
            <ac:spMk id="46" creationId="{10EECB92-0174-32D2-02D2-FFB0D60F68C5}"/>
          </ac:spMkLst>
        </pc:spChg>
        <pc:spChg chg="add mod">
          <ac:chgData name="Song-Lin Tan" userId="cea6b5dc-6d44-4eaf-be72-d853eb5b027f" providerId="ADAL" clId="{D8439D9F-517E-561C-BDBB-37D939FB2CDF}" dt="2026-09-07T01:20:59.893" v="25758" actId="1076"/>
          <ac:spMkLst>
            <pc:docMk/>
            <pc:sldMk cId="2822808425" sldId="424"/>
            <ac:spMk id="47" creationId="{C2336DD2-B494-836B-DE11-210A7A8F4934}"/>
          </ac:spMkLst>
        </pc:spChg>
        <pc:spChg chg="add mod">
          <ac:chgData name="Song-Lin Tan" userId="cea6b5dc-6d44-4eaf-be72-d853eb5b027f" providerId="ADAL" clId="{D8439D9F-517E-561C-BDBB-37D939FB2CDF}" dt="2026-09-07T01:21:22.198" v="25811" actId="1076"/>
          <ac:spMkLst>
            <pc:docMk/>
            <pc:sldMk cId="2822808425" sldId="424"/>
            <ac:spMk id="48" creationId="{636350EE-03E0-8AAB-6869-C7D8924C1E3C}"/>
          </ac:spMkLst>
        </pc:spChg>
        <pc:spChg chg="add mod">
          <ac:chgData name="Song-Lin Tan" userId="cea6b5dc-6d44-4eaf-be72-d853eb5b027f" providerId="ADAL" clId="{D8439D9F-517E-561C-BDBB-37D939FB2CDF}" dt="2026-09-07T01:21:42.442" v="25843" actId="1076"/>
          <ac:spMkLst>
            <pc:docMk/>
            <pc:sldMk cId="2822808425" sldId="424"/>
            <ac:spMk id="49" creationId="{18EC0C3B-5DB8-DFC9-8A4E-4DE4E5089096}"/>
          </ac:spMkLst>
        </pc:spChg>
        <pc:spChg chg="add mod">
          <ac:chgData name="Song-Lin Tan" userId="cea6b5dc-6d44-4eaf-be72-d853eb5b027f" providerId="ADAL" clId="{D8439D9F-517E-561C-BDBB-37D939FB2CDF}" dt="2026-09-07T01:22:46.331" v="25877" actId="20577"/>
          <ac:spMkLst>
            <pc:docMk/>
            <pc:sldMk cId="2822808425" sldId="424"/>
            <ac:spMk id="51" creationId="{07752A32-82EA-B03F-48DA-D2980A265B6E}"/>
          </ac:spMkLst>
        </pc:spChg>
        <pc:spChg chg="add mod">
          <ac:chgData name="Song-Lin Tan" userId="cea6b5dc-6d44-4eaf-be72-d853eb5b027f" providerId="ADAL" clId="{D8439D9F-517E-561C-BDBB-37D939FB2CDF}" dt="2026-09-07T01:23:44.341" v="25889" actId="1076"/>
          <ac:spMkLst>
            <pc:docMk/>
            <pc:sldMk cId="2822808425" sldId="424"/>
            <ac:spMk id="53" creationId="{949789E0-C2C6-D4F0-16C3-7637768ECCEF}"/>
          </ac:spMkLst>
        </pc:spChg>
        <pc:spChg chg="add del">
          <ac:chgData name="Song-Lin Tan" userId="cea6b5dc-6d44-4eaf-be72-d853eb5b027f" providerId="ADAL" clId="{D8439D9F-517E-561C-BDBB-37D939FB2CDF}" dt="2026-09-07T01:22:28.224" v="25856" actId="478"/>
          <ac:spMkLst>
            <pc:docMk/>
            <pc:sldMk cId="2822808425" sldId="424"/>
            <ac:spMk id="55" creationId="{383C126E-0A5C-C9FE-8255-7D57CC8E4466}"/>
          </ac:spMkLst>
        </pc:spChg>
        <pc:spChg chg="add mod">
          <ac:chgData name="Song-Lin Tan" userId="cea6b5dc-6d44-4eaf-be72-d853eb5b027f" providerId="ADAL" clId="{D8439D9F-517E-561C-BDBB-37D939FB2CDF}" dt="2026-09-07T01:23:32.040" v="25885" actId="167"/>
          <ac:spMkLst>
            <pc:docMk/>
            <pc:sldMk cId="2822808425" sldId="424"/>
            <ac:spMk id="56" creationId="{8E36F43E-E32B-09CD-7F61-F1C7EDA9E071}"/>
          </ac:spMkLst>
        </pc:spChg>
        <pc:picChg chg="add del mod">
          <ac:chgData name="Song-Lin Tan" userId="cea6b5dc-6d44-4eaf-be72-d853eb5b027f" providerId="ADAL" clId="{D8439D9F-517E-561C-BDBB-37D939FB2CDF}" dt="2026-09-07T01:12:27.892" v="25495" actId="931"/>
          <ac:picMkLst>
            <pc:docMk/>
            <pc:sldMk cId="2822808425" sldId="424"/>
            <ac:picMk id="28" creationId="{F8A5EEFD-4332-C1E4-149B-6999D6E62A9D}"/>
          </ac:picMkLst>
        </pc:picChg>
        <pc:cxnChg chg="add mod">
          <ac:chgData name="Song-Lin Tan" userId="cea6b5dc-6d44-4eaf-be72-d853eb5b027f" providerId="ADAL" clId="{D8439D9F-517E-561C-BDBB-37D939FB2CDF}" dt="2026-09-07T01:02:01.995" v="24996" actId="1076"/>
          <ac:cxnSpMkLst>
            <pc:docMk/>
            <pc:sldMk cId="2822808425" sldId="424"/>
            <ac:cxnSpMk id="8" creationId="{F5FBFA88-3E92-5843-A7AD-5B73E1941D40}"/>
          </ac:cxnSpMkLst>
        </pc:cxnChg>
        <pc:cxnChg chg="add mod">
          <ac:chgData name="Song-Lin Tan" userId="cea6b5dc-6d44-4eaf-be72-d853eb5b027f" providerId="ADAL" clId="{D8439D9F-517E-561C-BDBB-37D939FB2CDF}" dt="2026-09-07T01:06:18.838" v="25266" actId="1035"/>
          <ac:cxnSpMkLst>
            <pc:docMk/>
            <pc:sldMk cId="2822808425" sldId="424"/>
            <ac:cxnSpMk id="12" creationId="{36CD0611-A35E-919C-551C-3EB780419076}"/>
          </ac:cxnSpMkLst>
        </pc:cxnChg>
        <pc:cxnChg chg="add mod">
          <ac:chgData name="Song-Lin Tan" userId="cea6b5dc-6d44-4eaf-be72-d853eb5b027f" providerId="ADAL" clId="{D8439D9F-517E-561C-BDBB-37D939FB2CDF}" dt="2026-09-07T01:18:06.385" v="25628" actId="14100"/>
          <ac:cxnSpMkLst>
            <pc:docMk/>
            <pc:sldMk cId="2822808425" sldId="424"/>
            <ac:cxnSpMk id="34" creationId="{225552E8-5A6A-2C66-D802-D577781E3F7D}"/>
          </ac:cxnSpMkLst>
        </pc:cxnChg>
        <pc:cxnChg chg="add mod">
          <ac:chgData name="Song-Lin Tan" userId="cea6b5dc-6d44-4eaf-be72-d853eb5b027f" providerId="ADAL" clId="{D8439D9F-517E-561C-BDBB-37D939FB2CDF}" dt="2026-09-07T01:18:14.258" v="25630" actId="1076"/>
          <ac:cxnSpMkLst>
            <pc:docMk/>
            <pc:sldMk cId="2822808425" sldId="424"/>
            <ac:cxnSpMk id="40" creationId="{16538519-C43C-BF0E-8944-4BE3FA252543}"/>
          </ac:cxnSpMkLst>
        </pc:cxnChg>
      </pc:sldChg>
      <pc:sldChg chg="addSp delSp modSp new mod">
        <pc:chgData name="Song-Lin Tan" userId="cea6b5dc-6d44-4eaf-be72-d853eb5b027f" providerId="ADAL" clId="{D8439D9F-517E-561C-BDBB-37D939FB2CDF}" dt="2026-09-07T12:42:56.673" v="30070" actId="20577"/>
        <pc:sldMkLst>
          <pc:docMk/>
          <pc:sldMk cId="1522306875" sldId="428"/>
        </pc:sldMkLst>
        <pc:spChg chg="mod">
          <ac:chgData name="Song-Lin Tan" userId="cea6b5dc-6d44-4eaf-be72-d853eb5b027f" providerId="ADAL" clId="{D8439D9F-517E-561C-BDBB-37D939FB2CDF}" dt="2026-09-07T12:24:43.991" v="29546" actId="20577"/>
          <ac:spMkLst>
            <pc:docMk/>
            <pc:sldMk cId="1522306875" sldId="428"/>
            <ac:spMk id="2" creationId="{8C315465-850F-D8B4-7247-5E0D77FF2145}"/>
          </ac:spMkLst>
        </pc:spChg>
        <pc:spChg chg="add mod">
          <ac:chgData name="Song-Lin Tan" userId="cea6b5dc-6d44-4eaf-be72-d853eb5b027f" providerId="ADAL" clId="{D8439D9F-517E-561C-BDBB-37D939FB2CDF}" dt="2026-09-07T10:52:39.286" v="28582" actId="14100"/>
          <ac:spMkLst>
            <pc:docMk/>
            <pc:sldMk cId="1522306875" sldId="428"/>
            <ac:spMk id="3" creationId="{11E41172-3A24-6766-14C9-EEC29C96019F}"/>
          </ac:spMkLst>
        </pc:spChg>
        <pc:spChg chg="add del mod">
          <ac:chgData name="Song-Lin Tan" userId="cea6b5dc-6d44-4eaf-be72-d853eb5b027f" providerId="ADAL" clId="{D8439D9F-517E-561C-BDBB-37D939FB2CDF}" dt="2026-09-07T07:03:10.975" v="28030" actId="478"/>
          <ac:spMkLst>
            <pc:docMk/>
            <pc:sldMk cId="1522306875" sldId="428"/>
            <ac:spMk id="3" creationId="{496998BC-43E3-80B9-D6B7-F6E5C89BE8FA}"/>
          </ac:spMkLst>
        </pc:spChg>
        <pc:spChg chg="add mod">
          <ac:chgData name="Song-Lin Tan" userId="cea6b5dc-6d44-4eaf-be72-d853eb5b027f" providerId="ADAL" clId="{D8439D9F-517E-561C-BDBB-37D939FB2CDF}" dt="2026-09-07T10:56:09.980" v="28771" actId="20577"/>
          <ac:spMkLst>
            <pc:docMk/>
            <pc:sldMk cId="1522306875" sldId="428"/>
            <ac:spMk id="4" creationId="{CDBC4FC7-B996-5B9A-7088-BD22FEB30FD9}"/>
          </ac:spMkLst>
        </pc:spChg>
        <pc:spChg chg="add mod">
          <ac:chgData name="Song-Lin Tan" userId="cea6b5dc-6d44-4eaf-be72-d853eb5b027f" providerId="ADAL" clId="{D8439D9F-517E-561C-BDBB-37D939FB2CDF}" dt="2026-09-07T11:07:00.305" v="29053" actId="20577"/>
          <ac:spMkLst>
            <pc:docMk/>
            <pc:sldMk cId="1522306875" sldId="428"/>
            <ac:spMk id="6" creationId="{9FAD89CA-78DC-A9E1-6CEB-C7AEF8D8ADE4}"/>
          </ac:spMkLst>
        </pc:spChg>
        <pc:spChg chg="add mod">
          <ac:chgData name="Song-Lin Tan" userId="cea6b5dc-6d44-4eaf-be72-d853eb5b027f" providerId="ADAL" clId="{D8439D9F-517E-561C-BDBB-37D939FB2CDF}" dt="2026-09-07T10:56:36.934" v="28778"/>
          <ac:spMkLst>
            <pc:docMk/>
            <pc:sldMk cId="1522306875" sldId="428"/>
            <ac:spMk id="8" creationId="{2DCFD908-0BA2-2947-360C-8A61C4381615}"/>
          </ac:spMkLst>
        </pc:spChg>
        <pc:spChg chg="add mod">
          <ac:chgData name="Song-Lin Tan" userId="cea6b5dc-6d44-4eaf-be72-d853eb5b027f" providerId="ADAL" clId="{D8439D9F-517E-561C-BDBB-37D939FB2CDF}" dt="2026-09-07T10:57:18.096" v="28841" actId="20577"/>
          <ac:spMkLst>
            <pc:docMk/>
            <pc:sldMk cId="1522306875" sldId="428"/>
            <ac:spMk id="10" creationId="{BADF8200-7D51-7006-9868-03D8251F3F49}"/>
          </ac:spMkLst>
        </pc:spChg>
        <pc:spChg chg="add del mod">
          <ac:chgData name="Song-Lin Tan" userId="cea6b5dc-6d44-4eaf-be72-d853eb5b027f" providerId="ADAL" clId="{D8439D9F-517E-561C-BDBB-37D939FB2CDF}" dt="2026-09-07T10:55:13.051" v="28665"/>
          <ac:spMkLst>
            <pc:docMk/>
            <pc:sldMk cId="1522306875" sldId="428"/>
            <ac:spMk id="15" creationId="{7CDB6D86-CD74-EB91-A235-44C7A4F884F8}"/>
          </ac:spMkLst>
        </pc:spChg>
        <pc:spChg chg="add mod">
          <ac:chgData name="Song-Lin Tan" userId="cea6b5dc-6d44-4eaf-be72-d853eb5b027f" providerId="ADAL" clId="{D8439D9F-517E-561C-BDBB-37D939FB2CDF}" dt="2026-09-07T10:49:23.187" v="28572" actId="1038"/>
          <ac:spMkLst>
            <pc:docMk/>
            <pc:sldMk cId="1522306875" sldId="428"/>
            <ac:spMk id="16" creationId="{59F6D74D-F02E-89A4-B695-300FDA71BF14}"/>
          </ac:spMkLst>
        </pc:spChg>
        <pc:spChg chg="add mod">
          <ac:chgData name="Song-Lin Tan" userId="cea6b5dc-6d44-4eaf-be72-d853eb5b027f" providerId="ADAL" clId="{D8439D9F-517E-561C-BDBB-37D939FB2CDF}" dt="2026-09-07T10:49:23.187" v="28572" actId="1038"/>
          <ac:spMkLst>
            <pc:docMk/>
            <pc:sldMk cId="1522306875" sldId="428"/>
            <ac:spMk id="17" creationId="{94ADCAEE-512A-84D2-9182-6C5614920232}"/>
          </ac:spMkLst>
        </pc:spChg>
        <pc:spChg chg="add mod">
          <ac:chgData name="Song-Lin Tan" userId="cea6b5dc-6d44-4eaf-be72-d853eb5b027f" providerId="ADAL" clId="{D8439D9F-517E-561C-BDBB-37D939FB2CDF}" dt="2026-09-07T10:59:35.664" v="28853" actId="1076"/>
          <ac:spMkLst>
            <pc:docMk/>
            <pc:sldMk cId="1522306875" sldId="428"/>
            <ac:spMk id="18" creationId="{AA5D6FE4-8182-12A4-0309-6CD8EA002871}"/>
          </ac:spMkLst>
        </pc:spChg>
        <pc:spChg chg="add del mod">
          <ac:chgData name="Song-Lin Tan" userId="cea6b5dc-6d44-4eaf-be72-d853eb5b027f" providerId="ADAL" clId="{D8439D9F-517E-561C-BDBB-37D939FB2CDF}" dt="2026-09-07T10:48:08.414" v="28558" actId="478"/>
          <ac:spMkLst>
            <pc:docMk/>
            <pc:sldMk cId="1522306875" sldId="428"/>
            <ac:spMk id="19" creationId="{61FFEA70-4C8D-F757-8FAE-5A91D543B5AE}"/>
          </ac:spMkLst>
        </pc:spChg>
        <pc:spChg chg="add del mod">
          <ac:chgData name="Song-Lin Tan" userId="cea6b5dc-6d44-4eaf-be72-d853eb5b027f" providerId="ADAL" clId="{D8439D9F-517E-561C-BDBB-37D939FB2CDF}" dt="2026-09-07T07:28:18.892" v="28447"/>
          <ac:spMkLst>
            <pc:docMk/>
            <pc:sldMk cId="1522306875" sldId="428"/>
            <ac:spMk id="20" creationId="{2CB5D01A-B3CF-7BBC-46C4-A112658588B6}"/>
          </ac:spMkLst>
        </pc:spChg>
        <pc:spChg chg="add del mod">
          <ac:chgData name="Song-Lin Tan" userId="cea6b5dc-6d44-4eaf-be72-d853eb5b027f" providerId="ADAL" clId="{D8439D9F-517E-561C-BDBB-37D939FB2CDF}" dt="2026-09-07T10:49:14.295" v="28566" actId="478"/>
          <ac:spMkLst>
            <pc:docMk/>
            <pc:sldMk cId="1522306875" sldId="428"/>
            <ac:spMk id="21" creationId="{2595297A-B13D-AE60-51DE-83B03D0CB818}"/>
          </ac:spMkLst>
        </pc:spChg>
        <pc:spChg chg="add mod">
          <ac:chgData name="Song-Lin Tan" userId="cea6b5dc-6d44-4eaf-be72-d853eb5b027f" providerId="ADAL" clId="{D8439D9F-517E-561C-BDBB-37D939FB2CDF}" dt="2026-09-07T11:11:50.639" v="29276" actId="1076"/>
          <ac:spMkLst>
            <pc:docMk/>
            <pc:sldMk cId="1522306875" sldId="428"/>
            <ac:spMk id="22" creationId="{FC914F3C-463C-0409-6AE5-E6F71B70A496}"/>
          </ac:spMkLst>
        </pc:spChg>
        <pc:spChg chg="add mod">
          <ac:chgData name="Song-Lin Tan" userId="cea6b5dc-6d44-4eaf-be72-d853eb5b027f" providerId="ADAL" clId="{D8439D9F-517E-561C-BDBB-37D939FB2CDF}" dt="2026-09-07T12:39:55.715" v="29963" actId="20577"/>
          <ac:spMkLst>
            <pc:docMk/>
            <pc:sldMk cId="1522306875" sldId="428"/>
            <ac:spMk id="23" creationId="{82287B52-1D6B-D7AF-E284-A868EA6C3226}"/>
          </ac:spMkLst>
        </pc:spChg>
        <pc:spChg chg="add mod">
          <ac:chgData name="Song-Lin Tan" userId="cea6b5dc-6d44-4eaf-be72-d853eb5b027f" providerId="ADAL" clId="{D8439D9F-517E-561C-BDBB-37D939FB2CDF}" dt="2026-09-07T12:42:56.673" v="30070" actId="20577"/>
          <ac:spMkLst>
            <pc:docMk/>
            <pc:sldMk cId="1522306875" sldId="428"/>
            <ac:spMk id="24" creationId="{EB6CC5DC-246B-7C45-E11F-8D1D119B0737}"/>
          </ac:spMkLst>
        </pc:spChg>
        <pc:spChg chg="add del mod">
          <ac:chgData name="Song-Lin Tan" userId="cea6b5dc-6d44-4eaf-be72-d853eb5b027f" providerId="ADAL" clId="{D8439D9F-517E-561C-BDBB-37D939FB2CDF}" dt="2026-09-07T11:01:48.779" v="28923"/>
          <ac:spMkLst>
            <pc:docMk/>
            <pc:sldMk cId="1522306875" sldId="428"/>
            <ac:spMk id="25" creationId="{8EC4BC4C-D1F6-D26F-21E9-8FBB88C5624C}"/>
          </ac:spMkLst>
        </pc:spChg>
        <pc:spChg chg="add mod">
          <ac:chgData name="Song-Lin Tan" userId="cea6b5dc-6d44-4eaf-be72-d853eb5b027f" providerId="ADAL" clId="{D8439D9F-517E-561C-BDBB-37D939FB2CDF}" dt="2026-09-07T12:27:11.513" v="29613" actId="20577"/>
          <ac:spMkLst>
            <pc:docMk/>
            <pc:sldMk cId="1522306875" sldId="428"/>
            <ac:spMk id="26" creationId="{1428E4C0-2790-3BCA-68F2-E595CC54A3BF}"/>
          </ac:spMkLst>
        </pc:spChg>
        <pc:spChg chg="add mod">
          <ac:chgData name="Song-Lin Tan" userId="cea6b5dc-6d44-4eaf-be72-d853eb5b027f" providerId="ADAL" clId="{D8439D9F-517E-561C-BDBB-37D939FB2CDF}" dt="2026-09-07T11:11:02.170" v="29269" actId="207"/>
          <ac:spMkLst>
            <pc:docMk/>
            <pc:sldMk cId="1522306875" sldId="428"/>
            <ac:spMk id="27" creationId="{2C0CE466-896F-8A07-9FCF-0BCFA946E06B}"/>
          </ac:spMkLst>
        </pc:spChg>
        <pc:spChg chg="add del mod">
          <ac:chgData name="Song-Lin Tan" userId="cea6b5dc-6d44-4eaf-be72-d853eb5b027f" providerId="ADAL" clId="{D8439D9F-517E-561C-BDBB-37D939FB2CDF}" dt="2026-09-07T11:07:52.035" v="29069" actId="478"/>
          <ac:spMkLst>
            <pc:docMk/>
            <pc:sldMk cId="1522306875" sldId="428"/>
            <ac:spMk id="28" creationId="{341E1C80-D32D-5DF5-D7C0-41A8B84C73CA}"/>
          </ac:spMkLst>
        </pc:spChg>
        <pc:spChg chg="add del mod">
          <ac:chgData name="Song-Lin Tan" userId="cea6b5dc-6d44-4eaf-be72-d853eb5b027f" providerId="ADAL" clId="{D8439D9F-517E-561C-BDBB-37D939FB2CDF}" dt="2026-09-07T11:07:52.811" v="29070" actId="478"/>
          <ac:spMkLst>
            <pc:docMk/>
            <pc:sldMk cId="1522306875" sldId="428"/>
            <ac:spMk id="29" creationId="{B5814590-F8A0-FA7A-6B50-91C862F161C3}"/>
          </ac:spMkLst>
        </pc:spChg>
        <pc:spChg chg="add mod">
          <ac:chgData name="Song-Lin Tan" userId="cea6b5dc-6d44-4eaf-be72-d853eb5b027f" providerId="ADAL" clId="{D8439D9F-517E-561C-BDBB-37D939FB2CDF}" dt="2026-09-07T11:11:14.941" v="29271" actId="207"/>
          <ac:spMkLst>
            <pc:docMk/>
            <pc:sldMk cId="1522306875" sldId="428"/>
            <ac:spMk id="30" creationId="{D20D337B-4DED-201B-B7FB-6CFAE230DFC2}"/>
          </ac:spMkLst>
        </pc:spChg>
        <pc:spChg chg="add mod">
          <ac:chgData name="Song-Lin Tan" userId="cea6b5dc-6d44-4eaf-be72-d853eb5b027f" providerId="ADAL" clId="{D8439D9F-517E-561C-BDBB-37D939FB2CDF}" dt="2026-09-07T11:11:40.865" v="29273"/>
          <ac:spMkLst>
            <pc:docMk/>
            <pc:sldMk cId="1522306875" sldId="428"/>
            <ac:spMk id="31" creationId="{53399AF8-FB31-32EF-EEA9-419EDA0F60C5}"/>
          </ac:spMkLst>
        </pc:spChg>
        <pc:spChg chg="add mod">
          <ac:chgData name="Song-Lin Tan" userId="cea6b5dc-6d44-4eaf-be72-d853eb5b027f" providerId="ADAL" clId="{D8439D9F-517E-561C-BDBB-37D939FB2CDF}" dt="2026-09-07T11:10:37.383" v="29265" actId="14100"/>
          <ac:spMkLst>
            <pc:docMk/>
            <pc:sldMk cId="1522306875" sldId="428"/>
            <ac:spMk id="32" creationId="{26333C0E-5C7C-536B-77B6-0E21E7DB75AD}"/>
          </ac:spMkLst>
        </pc:spChg>
        <pc:spChg chg="add mod">
          <ac:chgData name="Song-Lin Tan" userId="cea6b5dc-6d44-4eaf-be72-d853eb5b027f" providerId="ADAL" clId="{D8439D9F-517E-561C-BDBB-37D939FB2CDF}" dt="2026-09-07T11:12:37.052" v="29285" actId="1076"/>
          <ac:spMkLst>
            <pc:docMk/>
            <pc:sldMk cId="1522306875" sldId="428"/>
            <ac:spMk id="34" creationId="{EEF25EBF-5767-FE10-567B-4B46B14094B5}"/>
          </ac:spMkLst>
        </pc:spChg>
        <pc:spChg chg="add mod">
          <ac:chgData name="Song-Lin Tan" userId="cea6b5dc-6d44-4eaf-be72-d853eb5b027f" providerId="ADAL" clId="{D8439D9F-517E-561C-BDBB-37D939FB2CDF}" dt="2026-09-07T11:13:46.899" v="29308" actId="1035"/>
          <ac:spMkLst>
            <pc:docMk/>
            <pc:sldMk cId="1522306875" sldId="428"/>
            <ac:spMk id="35" creationId="{AED2E345-1F76-8861-6F49-4A31A039CEA8}"/>
          </ac:spMkLst>
        </pc:spChg>
        <pc:spChg chg="add mod">
          <ac:chgData name="Song-Lin Tan" userId="cea6b5dc-6d44-4eaf-be72-d853eb5b027f" providerId="ADAL" clId="{D8439D9F-517E-561C-BDBB-37D939FB2CDF}" dt="2026-09-07T12:19:26.897" v="29381" actId="207"/>
          <ac:spMkLst>
            <pc:docMk/>
            <pc:sldMk cId="1522306875" sldId="428"/>
            <ac:spMk id="36" creationId="{16AEB163-61E5-5FF7-D63D-2A26626D76AD}"/>
          </ac:spMkLst>
        </pc:spChg>
        <pc:spChg chg="add del mod">
          <ac:chgData name="Song-Lin Tan" userId="cea6b5dc-6d44-4eaf-be72-d853eb5b027f" providerId="ADAL" clId="{D8439D9F-517E-561C-BDBB-37D939FB2CDF}" dt="2026-09-07T11:14:21.299" v="29316" actId="478"/>
          <ac:spMkLst>
            <pc:docMk/>
            <pc:sldMk cId="1522306875" sldId="428"/>
            <ac:spMk id="37" creationId="{5A96D4BE-CE70-EAFE-7DAD-047B06ADB693}"/>
          </ac:spMkLst>
        </pc:spChg>
        <pc:spChg chg="add mod">
          <ac:chgData name="Song-Lin Tan" userId="cea6b5dc-6d44-4eaf-be72-d853eb5b027f" providerId="ADAL" clId="{D8439D9F-517E-561C-BDBB-37D939FB2CDF}" dt="2026-09-07T12:19:35.859" v="29382" actId="207"/>
          <ac:spMkLst>
            <pc:docMk/>
            <pc:sldMk cId="1522306875" sldId="428"/>
            <ac:spMk id="38" creationId="{487C1A76-7ACF-85A0-B321-EE003B81F6F4}"/>
          </ac:spMkLst>
        </pc:spChg>
        <pc:spChg chg="add mod">
          <ac:chgData name="Song-Lin Tan" userId="cea6b5dc-6d44-4eaf-be72-d853eb5b027f" providerId="ADAL" clId="{D8439D9F-517E-561C-BDBB-37D939FB2CDF}" dt="2026-09-07T11:17:07.983" v="29352" actId="1076"/>
          <ac:spMkLst>
            <pc:docMk/>
            <pc:sldMk cId="1522306875" sldId="428"/>
            <ac:spMk id="40" creationId="{723800C1-F52E-D161-5C98-7B6245E32E8F}"/>
          </ac:spMkLst>
        </pc:spChg>
        <pc:spChg chg="add mod">
          <ac:chgData name="Song-Lin Tan" userId="cea6b5dc-6d44-4eaf-be72-d853eb5b027f" providerId="ADAL" clId="{D8439D9F-517E-561C-BDBB-37D939FB2CDF}" dt="2026-09-07T12:18:49.095" v="29380" actId="14100"/>
          <ac:spMkLst>
            <pc:docMk/>
            <pc:sldMk cId="1522306875" sldId="428"/>
            <ac:spMk id="42" creationId="{71D78BA1-0711-0E4A-F7B7-ADFC49B1F6D6}"/>
          </ac:spMkLst>
        </pc:spChg>
        <pc:spChg chg="add mod">
          <ac:chgData name="Song-Lin Tan" userId="cea6b5dc-6d44-4eaf-be72-d853eb5b027f" providerId="ADAL" clId="{D8439D9F-517E-561C-BDBB-37D939FB2CDF}" dt="2026-09-07T12:21:51.973" v="29410" actId="14100"/>
          <ac:spMkLst>
            <pc:docMk/>
            <pc:sldMk cId="1522306875" sldId="428"/>
            <ac:spMk id="43" creationId="{571D5960-DBC8-EA73-22F1-628BD278B515}"/>
          </ac:spMkLst>
        </pc:spChg>
        <pc:spChg chg="add del mod">
          <ac:chgData name="Song-Lin Tan" userId="cea6b5dc-6d44-4eaf-be72-d853eb5b027f" providerId="ADAL" clId="{D8439D9F-517E-561C-BDBB-37D939FB2CDF}" dt="2026-09-07T12:29:01.063" v="29633"/>
          <ac:spMkLst>
            <pc:docMk/>
            <pc:sldMk cId="1522306875" sldId="428"/>
            <ac:spMk id="45" creationId="{2F17579E-F3A4-E3AA-0450-AD288A41300B}"/>
          </ac:spMkLst>
        </pc:spChg>
        <pc:spChg chg="add del mod">
          <ac:chgData name="Song-Lin Tan" userId="cea6b5dc-6d44-4eaf-be72-d853eb5b027f" providerId="ADAL" clId="{D8439D9F-517E-561C-BDBB-37D939FB2CDF}" dt="2026-09-07T12:29:13.373" v="29639" actId="478"/>
          <ac:spMkLst>
            <pc:docMk/>
            <pc:sldMk cId="1522306875" sldId="428"/>
            <ac:spMk id="47" creationId="{470E0B09-86B6-0686-9DB5-121E0897705C}"/>
          </ac:spMkLst>
        </pc:spChg>
        <pc:spChg chg="add mod">
          <ac:chgData name="Song-Lin Tan" userId="cea6b5dc-6d44-4eaf-be72-d853eb5b027f" providerId="ADAL" clId="{D8439D9F-517E-561C-BDBB-37D939FB2CDF}" dt="2026-09-07T12:31:58.444" v="29845" actId="14100"/>
          <ac:spMkLst>
            <pc:docMk/>
            <pc:sldMk cId="1522306875" sldId="428"/>
            <ac:spMk id="49" creationId="{923C7F0B-47AA-11FE-B983-AD20204605E7}"/>
          </ac:spMkLst>
        </pc:spChg>
        <pc:picChg chg="add mod">
          <ac:chgData name="Song-Lin Tan" userId="cea6b5dc-6d44-4eaf-be72-d853eb5b027f" providerId="ADAL" clId="{D8439D9F-517E-561C-BDBB-37D939FB2CDF}" dt="2026-09-07T10:49:23.187" v="28572" actId="1038"/>
          <ac:picMkLst>
            <pc:docMk/>
            <pc:sldMk cId="1522306875" sldId="428"/>
            <ac:picMk id="12" creationId="{DCFD44F3-CD5A-6632-66C7-3D8ABBAA8DE1}"/>
          </ac:picMkLst>
        </pc:picChg>
        <pc:picChg chg="add mod">
          <ac:chgData name="Song-Lin Tan" userId="cea6b5dc-6d44-4eaf-be72-d853eb5b027f" providerId="ADAL" clId="{D8439D9F-517E-561C-BDBB-37D939FB2CDF}" dt="2026-09-07T10:49:23.187" v="28572" actId="1038"/>
          <ac:picMkLst>
            <pc:docMk/>
            <pc:sldMk cId="1522306875" sldId="428"/>
            <ac:picMk id="13" creationId="{BEA86221-9FC2-F7F3-316E-4657F8A438EE}"/>
          </ac:picMkLst>
        </pc:picChg>
        <pc:picChg chg="add mod">
          <ac:chgData name="Song-Lin Tan" userId="cea6b5dc-6d44-4eaf-be72-d853eb5b027f" providerId="ADAL" clId="{D8439D9F-517E-561C-BDBB-37D939FB2CDF}" dt="2026-09-07T10:49:38.822" v="28578" actId="1036"/>
          <ac:picMkLst>
            <pc:docMk/>
            <pc:sldMk cId="1522306875" sldId="428"/>
            <ac:picMk id="14" creationId="{2954DCCC-5BEE-BE91-8007-1CDFDB01671E}"/>
          </ac:picMkLst>
        </pc:picChg>
        <pc:cxnChg chg="add mod">
          <ac:chgData name="Song-Lin Tan" userId="cea6b5dc-6d44-4eaf-be72-d853eb5b027f" providerId="ADAL" clId="{D8439D9F-517E-561C-BDBB-37D939FB2CDF}" dt="2026-09-07T07:04:16.576" v="28098" actId="1076"/>
          <ac:cxnSpMkLst>
            <pc:docMk/>
            <pc:sldMk cId="1522306875" sldId="428"/>
            <ac:cxnSpMk id="5" creationId="{2EE46082-88FB-84B1-7CCA-359B31C04B63}"/>
          </ac:cxnSpMkLst>
        </pc:cxnChg>
        <pc:cxnChg chg="add mod">
          <ac:chgData name="Song-Lin Tan" userId="cea6b5dc-6d44-4eaf-be72-d853eb5b027f" providerId="ADAL" clId="{D8439D9F-517E-561C-BDBB-37D939FB2CDF}" dt="2026-09-07T07:05:13.041" v="28178" actId="1076"/>
          <ac:cxnSpMkLst>
            <pc:docMk/>
            <pc:sldMk cId="1522306875" sldId="428"/>
            <ac:cxnSpMk id="7" creationId="{FC38D2AE-078B-E6B6-6CC7-A8B3F2CF33C4}"/>
          </ac:cxnSpMkLst>
        </pc:cxnChg>
        <pc:cxnChg chg="add mod">
          <ac:chgData name="Song-Lin Tan" userId="cea6b5dc-6d44-4eaf-be72-d853eb5b027f" providerId="ADAL" clId="{D8439D9F-517E-561C-BDBB-37D939FB2CDF}" dt="2026-09-07T07:20:05.021" v="28364" actId="1036"/>
          <ac:cxnSpMkLst>
            <pc:docMk/>
            <pc:sldMk cId="1522306875" sldId="428"/>
            <ac:cxnSpMk id="9" creationId="{20F29702-A525-7BAA-BB32-4CDE245E872A}"/>
          </ac:cxnSpMkLst>
        </pc:cxnChg>
        <pc:cxnChg chg="add mod">
          <ac:chgData name="Song-Lin Tan" userId="cea6b5dc-6d44-4eaf-be72-d853eb5b027f" providerId="ADAL" clId="{D8439D9F-517E-561C-BDBB-37D939FB2CDF}" dt="2026-09-07T10:57:01.171" v="28798" actId="1076"/>
          <ac:cxnSpMkLst>
            <pc:docMk/>
            <pc:sldMk cId="1522306875" sldId="428"/>
            <ac:cxnSpMk id="11" creationId="{D4DF030D-152F-6FD0-E654-A27B802F3BB7}"/>
          </ac:cxnSpMkLst>
        </pc:cxnChg>
      </pc:sldChg>
      <pc:sldChg chg="addSp modSp new mod">
        <pc:chgData name="Song-Lin Tan" userId="cea6b5dc-6d44-4eaf-be72-d853eb5b027f" providerId="ADAL" clId="{D8439D9F-517E-561C-BDBB-37D939FB2CDF}" dt="2026-09-07T10:43:42.180" v="28525" actId="1076"/>
        <pc:sldMkLst>
          <pc:docMk/>
          <pc:sldMk cId="482769359" sldId="430"/>
        </pc:sldMkLst>
        <pc:spChg chg="mod">
          <ac:chgData name="Song-Lin Tan" userId="cea6b5dc-6d44-4eaf-be72-d853eb5b027f" providerId="ADAL" clId="{D8439D9F-517E-561C-BDBB-37D939FB2CDF}" dt="2026-09-07T05:20:43" v="27999" actId="20577"/>
          <ac:spMkLst>
            <pc:docMk/>
            <pc:sldMk cId="482769359" sldId="430"/>
            <ac:spMk id="2" creationId="{6AA55D72-4CC5-7B54-280D-C1D1EA0D1806}"/>
          </ac:spMkLst>
        </pc:spChg>
        <pc:spChg chg="add mod">
          <ac:chgData name="Song-Lin Tan" userId="cea6b5dc-6d44-4eaf-be72-d853eb5b027f" providerId="ADAL" clId="{D8439D9F-517E-561C-BDBB-37D939FB2CDF}" dt="2026-09-07T05:20:01.630" v="27909" actId="1076"/>
          <ac:spMkLst>
            <pc:docMk/>
            <pc:sldMk cId="482769359" sldId="430"/>
            <ac:spMk id="4" creationId="{A8F24004-F2E9-E8F5-39E6-EF5D618B9542}"/>
          </ac:spMkLst>
        </pc:spChg>
        <pc:picChg chg="add mod">
          <ac:chgData name="Song-Lin Tan" userId="cea6b5dc-6d44-4eaf-be72-d853eb5b027f" providerId="ADAL" clId="{D8439D9F-517E-561C-BDBB-37D939FB2CDF}" dt="2026-09-07T10:43:42.180" v="28525" actId="1076"/>
          <ac:picMkLst>
            <pc:docMk/>
            <pc:sldMk cId="482769359" sldId="430"/>
            <ac:picMk id="3" creationId="{8837780C-7677-1320-F4D8-73B6E8E5717B}"/>
          </ac:picMkLst>
        </pc:picChg>
      </pc:sldChg>
      <pc:sldChg chg="addSp delSp modSp new mod">
        <pc:chgData name="Song-Lin Tan" userId="cea6b5dc-6d44-4eaf-be72-d853eb5b027f" providerId="ADAL" clId="{D8439D9F-517E-561C-BDBB-37D939FB2CDF}" dt="2026-09-07T13:04:24.327" v="31003"/>
        <pc:sldMkLst>
          <pc:docMk/>
          <pc:sldMk cId="3775983546" sldId="431"/>
        </pc:sldMkLst>
        <pc:spChg chg="mod">
          <ac:chgData name="Song-Lin Tan" userId="cea6b5dc-6d44-4eaf-be72-d853eb5b027f" providerId="ADAL" clId="{D8439D9F-517E-561C-BDBB-37D939FB2CDF}" dt="2026-09-07T12:53:57.930" v="30256" actId="20577"/>
          <ac:spMkLst>
            <pc:docMk/>
            <pc:sldMk cId="3775983546" sldId="431"/>
            <ac:spMk id="2" creationId="{2B32706C-EBAC-1649-F21E-C1DE9C1A08AE}"/>
          </ac:spMkLst>
        </pc:spChg>
        <pc:spChg chg="add mod">
          <ac:chgData name="Song-Lin Tan" userId="cea6b5dc-6d44-4eaf-be72-d853eb5b027f" providerId="ADAL" clId="{D8439D9F-517E-561C-BDBB-37D939FB2CDF}" dt="2026-09-07T13:04:11.737" v="31001" actId="1038"/>
          <ac:spMkLst>
            <pc:docMk/>
            <pc:sldMk cId="3775983546" sldId="431"/>
            <ac:spMk id="5" creationId="{DB974DAE-77FE-DAAC-A61A-EFA158BF733C}"/>
          </ac:spMkLst>
        </pc:spChg>
        <pc:spChg chg="add mod">
          <ac:chgData name="Song-Lin Tan" userId="cea6b5dc-6d44-4eaf-be72-d853eb5b027f" providerId="ADAL" clId="{D8439D9F-517E-561C-BDBB-37D939FB2CDF}" dt="2026-09-07T13:04:15.733" v="31002" actId="1076"/>
          <ac:spMkLst>
            <pc:docMk/>
            <pc:sldMk cId="3775983546" sldId="431"/>
            <ac:spMk id="6" creationId="{87FB8651-507C-DEC7-07BF-96B8CA3D16F9}"/>
          </ac:spMkLst>
        </pc:spChg>
        <pc:spChg chg="add del mod">
          <ac:chgData name="Song-Lin Tan" userId="cea6b5dc-6d44-4eaf-be72-d853eb5b027f" providerId="ADAL" clId="{D8439D9F-517E-561C-BDBB-37D939FB2CDF}" dt="2026-09-07T12:57:14.149" v="30473"/>
          <ac:spMkLst>
            <pc:docMk/>
            <pc:sldMk cId="3775983546" sldId="431"/>
            <ac:spMk id="7" creationId="{515C46A8-24E3-AF4B-6AD1-C44A0BC38785}"/>
          </ac:spMkLst>
        </pc:spChg>
        <pc:spChg chg="add mod">
          <ac:chgData name="Song-Lin Tan" userId="cea6b5dc-6d44-4eaf-be72-d853eb5b027f" providerId="ADAL" clId="{D8439D9F-517E-561C-BDBB-37D939FB2CDF}" dt="2026-09-07T13:04:24.327" v="31003"/>
          <ac:spMkLst>
            <pc:docMk/>
            <pc:sldMk cId="3775983546" sldId="431"/>
            <ac:spMk id="8" creationId="{2F406F88-DD43-AD5A-0E38-8B99C7FAFA88}"/>
          </ac:spMkLst>
        </pc:spChg>
        <pc:picChg chg="add mod modCrop">
          <ac:chgData name="Song-Lin Tan" userId="cea6b5dc-6d44-4eaf-be72-d853eb5b027f" providerId="ADAL" clId="{D8439D9F-517E-561C-BDBB-37D939FB2CDF}" dt="2026-09-07T13:04:11.737" v="31001" actId="1038"/>
          <ac:picMkLst>
            <pc:docMk/>
            <pc:sldMk cId="3775983546" sldId="431"/>
            <ac:picMk id="3" creationId="{B5A26216-CF0B-7F2F-DAA8-0F216B256AD7}"/>
          </ac:picMkLst>
        </pc:picChg>
        <pc:picChg chg="add mod modCrop">
          <ac:chgData name="Song-Lin Tan" userId="cea6b5dc-6d44-4eaf-be72-d853eb5b027f" providerId="ADAL" clId="{D8439D9F-517E-561C-BDBB-37D939FB2CDF}" dt="2026-09-07T13:04:11.737" v="31001" actId="1038"/>
          <ac:picMkLst>
            <pc:docMk/>
            <pc:sldMk cId="3775983546" sldId="431"/>
            <ac:picMk id="4" creationId="{E5A7C53E-54F2-EA6C-BF73-5E64E5366227}"/>
          </ac:picMkLst>
        </pc:picChg>
      </pc:sldChg>
      <pc:sldChg chg="delSp add del mod">
        <pc:chgData name="Song-Lin Tan" userId="cea6b5dc-6d44-4eaf-be72-d853eb5b027f" providerId="ADAL" clId="{D8439D9F-517E-561C-BDBB-37D939FB2CDF}" dt="2026-09-07T13:03:44.934" v="30967" actId="2696"/>
        <pc:sldMkLst>
          <pc:docMk/>
          <pc:sldMk cId="3797800524" sldId="432"/>
        </pc:sldMkLst>
        <pc:picChg chg="del">
          <ac:chgData name="Song-Lin Tan" userId="cea6b5dc-6d44-4eaf-be72-d853eb5b027f" providerId="ADAL" clId="{D8439D9F-517E-561C-BDBB-37D939FB2CDF}" dt="2026-09-07T12:58:20.456" v="30489" actId="478"/>
          <ac:picMkLst>
            <pc:docMk/>
            <pc:sldMk cId="3797800524" sldId="432"/>
            <ac:picMk id="3" creationId="{2DC17ED8-9DD3-BABC-729F-F40317C5E8CD}"/>
          </ac:picMkLst>
        </pc:picChg>
        <pc:picChg chg="del">
          <ac:chgData name="Song-Lin Tan" userId="cea6b5dc-6d44-4eaf-be72-d853eb5b027f" providerId="ADAL" clId="{D8439D9F-517E-561C-BDBB-37D939FB2CDF}" dt="2026-09-07T12:58:21.290" v="30490" actId="478"/>
          <ac:picMkLst>
            <pc:docMk/>
            <pc:sldMk cId="3797800524" sldId="432"/>
            <ac:picMk id="5" creationId="{6CF999FB-4F88-7DD1-5B1F-529FE0D61E10}"/>
          </ac:picMkLst>
        </pc:picChg>
      </pc:sldChg>
    </pc:docChg>
  </pc:docChgLst>
  <pc:docChgLst>
    <pc:chgData name="Lilian Pan" userId="S::z5691964@ad.unsw.edu.au::93ac9964-59d4-4d06-9f67-0a7c446cf232" providerId="AD" clId="Web-{00000000-0000-0000-0000-000000000000}"/>
    <pc:docChg chg="addSld modSld modSection">
      <pc:chgData name="Lilian Pan" userId="S::z5691964@ad.unsw.edu.au::93ac9964-59d4-4d06-9f67-0a7c446cf232" providerId="AD" clId="Web-{00000000-0000-0000-0000-000000000000}" dt="2026-09-07T15:34:49.922" v="146" actId="20577"/>
      <pc:docMkLst>
        <pc:docMk/>
      </pc:docMkLst>
      <pc:sldChg chg="addSp delSp modSp">
        <pc:chgData name="Lilian Pan" userId="S::z5691964@ad.unsw.edu.au::93ac9964-59d4-4d06-9f67-0a7c446cf232" providerId="AD" clId="Web-{00000000-0000-0000-0000-000000000000}" dt="2026-09-07T15:27:54.145" v="3" actId="1076"/>
        <pc:sldMkLst>
          <pc:docMk/>
          <pc:sldMk cId="1647252334" sldId="399"/>
        </pc:sldMkLst>
        <pc:picChg chg="add mod">
          <ac:chgData name="Lilian Pan" userId="S::z5691964@ad.unsw.edu.au::93ac9964-59d4-4d06-9f67-0a7c446cf232" providerId="AD" clId="Web-{00000000-0000-0000-0000-000000000000}" dt="2026-09-07T15:27:54.145" v="3" actId="1076"/>
          <ac:picMkLst>
            <pc:docMk/>
            <pc:sldMk cId="1647252334" sldId="399"/>
            <ac:picMk id="3" creationId="{9002E894-B549-0328-B06E-3BAE342FABBB}"/>
          </ac:picMkLst>
        </pc:picChg>
        <pc:picChg chg="del">
          <ac:chgData name="Lilian Pan" userId="S::z5691964@ad.unsw.edu.au::93ac9964-59d4-4d06-9f67-0a7c446cf232" providerId="AD" clId="Web-{00000000-0000-0000-0000-000000000000}" dt="2026-09-07T15:27:49.692" v="0"/>
          <ac:picMkLst>
            <pc:docMk/>
            <pc:sldMk cId="1647252334" sldId="399"/>
            <ac:picMk id="4" creationId="{B36D4AA5-0BA0-CBFB-6D1A-0D3A974317C9}"/>
          </ac:picMkLst>
        </pc:picChg>
      </pc:sldChg>
      <pc:sldChg chg="addSp delSp modSp">
        <pc:chgData name="Lilian Pan" userId="S::z5691964@ad.unsw.edu.au::93ac9964-59d4-4d06-9f67-0a7c446cf232" providerId="AD" clId="Web-{00000000-0000-0000-0000-000000000000}" dt="2026-09-07T15:29:09.660" v="32" actId="20577"/>
        <pc:sldMkLst>
          <pc:docMk/>
          <pc:sldMk cId="3288447241" sldId="400"/>
        </pc:sldMkLst>
        <pc:spChg chg="mod">
          <ac:chgData name="Lilian Pan" userId="S::z5691964@ad.unsw.edu.au::93ac9964-59d4-4d06-9f67-0a7c446cf232" providerId="AD" clId="Web-{00000000-0000-0000-0000-000000000000}" dt="2026-09-07T15:29:09.660" v="32" actId="20577"/>
          <ac:spMkLst>
            <pc:docMk/>
            <pc:sldMk cId="3288447241" sldId="400"/>
            <ac:spMk id="2" creationId="{98BBA430-95BA-FC6F-856B-2C476458316C}"/>
          </ac:spMkLst>
        </pc:spChg>
        <pc:picChg chg="add mod">
          <ac:chgData name="Lilian Pan" userId="S::z5691964@ad.unsw.edu.au::93ac9964-59d4-4d06-9f67-0a7c446cf232" providerId="AD" clId="Web-{00000000-0000-0000-0000-000000000000}" dt="2026-09-07T15:28:16.113" v="7" actId="1076"/>
          <ac:picMkLst>
            <pc:docMk/>
            <pc:sldMk cId="3288447241" sldId="400"/>
            <ac:picMk id="3" creationId="{BE7CC843-72A1-F913-5AC0-B5864BA09E7B}"/>
          </ac:picMkLst>
        </pc:picChg>
        <pc:picChg chg="del">
          <ac:chgData name="Lilian Pan" userId="S::z5691964@ad.unsw.edu.au::93ac9964-59d4-4d06-9f67-0a7c446cf232" providerId="AD" clId="Web-{00000000-0000-0000-0000-000000000000}" dt="2026-09-07T15:28:11.535" v="4"/>
          <ac:picMkLst>
            <pc:docMk/>
            <pc:sldMk cId="3288447241" sldId="400"/>
            <ac:picMk id="4" creationId="{7A94D9ED-56CE-1925-C3B5-DC8112194BB9}"/>
          </ac:picMkLst>
        </pc:picChg>
      </pc:sldChg>
      <pc:sldChg chg="addSp delSp modSp">
        <pc:chgData name="Lilian Pan" userId="S::z5691964@ad.unsw.edu.au::93ac9964-59d4-4d06-9f67-0a7c446cf232" providerId="AD" clId="Web-{00000000-0000-0000-0000-000000000000}" dt="2026-09-07T15:28:40.082" v="14" actId="20577"/>
        <pc:sldMkLst>
          <pc:docMk/>
          <pc:sldMk cId="2262452421" sldId="401"/>
        </pc:sldMkLst>
        <pc:spChg chg="mod">
          <ac:chgData name="Lilian Pan" userId="S::z5691964@ad.unsw.edu.au::93ac9964-59d4-4d06-9f67-0a7c446cf232" providerId="AD" clId="Web-{00000000-0000-0000-0000-000000000000}" dt="2026-09-07T15:28:40.082" v="14" actId="20577"/>
          <ac:spMkLst>
            <pc:docMk/>
            <pc:sldMk cId="2262452421" sldId="401"/>
            <ac:spMk id="2" creationId="{E727AEC7-7292-455A-5298-A42AB0BF0276}"/>
          </ac:spMkLst>
        </pc:spChg>
        <pc:picChg chg="add mod">
          <ac:chgData name="Lilian Pan" userId="S::z5691964@ad.unsw.edu.au::93ac9964-59d4-4d06-9f67-0a7c446cf232" providerId="AD" clId="Web-{00000000-0000-0000-0000-000000000000}" dt="2026-09-07T15:28:37.801" v="11" actId="1076"/>
          <ac:picMkLst>
            <pc:docMk/>
            <pc:sldMk cId="2262452421" sldId="401"/>
            <ac:picMk id="3" creationId="{B404B31B-ED0E-025B-871B-0B2AAD4F9EF0}"/>
          </ac:picMkLst>
        </pc:picChg>
        <pc:picChg chg="del">
          <ac:chgData name="Lilian Pan" userId="S::z5691964@ad.unsw.edu.au::93ac9964-59d4-4d06-9f67-0a7c446cf232" providerId="AD" clId="Web-{00000000-0000-0000-0000-000000000000}" dt="2026-09-07T15:28:32.332" v="8"/>
          <ac:picMkLst>
            <pc:docMk/>
            <pc:sldMk cId="2262452421" sldId="401"/>
            <ac:picMk id="5" creationId="{2F08CF1D-042C-2220-A56E-DBCA7FC22369}"/>
          </ac:picMkLst>
        </pc:picChg>
      </pc:sldChg>
      <pc:sldChg chg="addSp delSp modSp">
        <pc:chgData name="Lilian Pan" userId="S::z5691964@ad.unsw.edu.au::93ac9964-59d4-4d06-9f67-0a7c446cf232" providerId="AD" clId="Web-{00000000-0000-0000-0000-000000000000}" dt="2026-09-07T15:29:42.909" v="41" actId="1076"/>
        <pc:sldMkLst>
          <pc:docMk/>
          <pc:sldMk cId="3672499284" sldId="402"/>
        </pc:sldMkLst>
        <pc:spChg chg="mod">
          <ac:chgData name="Lilian Pan" userId="S::z5691964@ad.unsw.edu.au::93ac9964-59d4-4d06-9f67-0a7c446cf232" providerId="AD" clId="Web-{00000000-0000-0000-0000-000000000000}" dt="2026-09-07T15:29:40.097" v="39" actId="20577"/>
          <ac:spMkLst>
            <pc:docMk/>
            <pc:sldMk cId="3672499284" sldId="402"/>
            <ac:spMk id="2" creationId="{7D3ED71E-A66B-CECC-0D65-F3A95CC8EE99}"/>
          </ac:spMkLst>
        </pc:spChg>
        <pc:picChg chg="add mod">
          <ac:chgData name="Lilian Pan" userId="S::z5691964@ad.unsw.edu.au::93ac9964-59d4-4d06-9f67-0a7c446cf232" providerId="AD" clId="Web-{00000000-0000-0000-0000-000000000000}" dt="2026-09-07T15:29:42.909" v="41" actId="1076"/>
          <ac:picMkLst>
            <pc:docMk/>
            <pc:sldMk cId="3672499284" sldId="402"/>
            <ac:picMk id="3" creationId="{C322A6AC-7348-521A-0D15-7F102E4B29D8}"/>
          </ac:picMkLst>
        </pc:picChg>
        <pc:picChg chg="del">
          <ac:chgData name="Lilian Pan" userId="S::z5691964@ad.unsw.edu.au::93ac9964-59d4-4d06-9f67-0a7c446cf232" providerId="AD" clId="Web-{00000000-0000-0000-0000-000000000000}" dt="2026-09-07T15:29:23.816" v="33"/>
          <ac:picMkLst>
            <pc:docMk/>
            <pc:sldMk cId="3672499284" sldId="402"/>
            <ac:picMk id="5" creationId="{D98E3556-E79C-BDD7-34B0-4319618D2F61}"/>
          </ac:picMkLst>
        </pc:picChg>
      </pc:sldChg>
      <pc:sldChg chg="addSp modSp">
        <pc:chgData name="Lilian Pan" userId="S::z5691964@ad.unsw.edu.au::93ac9964-59d4-4d06-9f67-0a7c446cf232" providerId="AD" clId="Web-{00000000-0000-0000-0000-000000000000}" dt="2026-09-07T15:30:58.846" v="51" actId="20577"/>
        <pc:sldMkLst>
          <pc:docMk/>
          <pc:sldMk cId="2255887884" sldId="416"/>
        </pc:sldMkLst>
        <pc:spChg chg="mod">
          <ac:chgData name="Lilian Pan" userId="S::z5691964@ad.unsw.edu.au::93ac9964-59d4-4d06-9f67-0a7c446cf232" providerId="AD" clId="Web-{00000000-0000-0000-0000-000000000000}" dt="2026-09-07T15:30:58.846" v="51" actId="20577"/>
          <ac:spMkLst>
            <pc:docMk/>
            <pc:sldMk cId="2255887884" sldId="416"/>
            <ac:spMk id="2" creationId="{2EF9A17F-FB69-3D67-9CEA-FCEE4BAB8418}"/>
          </ac:spMkLst>
        </pc:spChg>
        <pc:picChg chg="add mod">
          <ac:chgData name="Lilian Pan" userId="S::z5691964@ad.unsw.edu.au::93ac9964-59d4-4d06-9f67-0a7c446cf232" providerId="AD" clId="Web-{00000000-0000-0000-0000-000000000000}" dt="2026-09-07T15:30:43.862" v="44" actId="1076"/>
          <ac:picMkLst>
            <pc:docMk/>
            <pc:sldMk cId="2255887884" sldId="416"/>
            <ac:picMk id="3" creationId="{FB056414-1F05-A651-95C2-5FC4F5A84825}"/>
          </ac:picMkLst>
        </pc:picChg>
      </pc:sldChg>
      <pc:sldChg chg="addSp modSp">
        <pc:chgData name="Lilian Pan" userId="S::z5691964@ad.unsw.edu.au::93ac9964-59d4-4d06-9f67-0a7c446cf232" providerId="AD" clId="Web-{00000000-0000-0000-0000-000000000000}" dt="2026-09-07T15:31:32.377" v="68" actId="20577"/>
        <pc:sldMkLst>
          <pc:docMk/>
          <pc:sldMk cId="2221648849" sldId="417"/>
        </pc:sldMkLst>
        <pc:spChg chg="mod">
          <ac:chgData name="Lilian Pan" userId="S::z5691964@ad.unsw.edu.au::93ac9964-59d4-4d06-9f67-0a7c446cf232" providerId="AD" clId="Web-{00000000-0000-0000-0000-000000000000}" dt="2026-09-07T15:31:32.377" v="68" actId="20577"/>
          <ac:spMkLst>
            <pc:docMk/>
            <pc:sldMk cId="2221648849" sldId="417"/>
            <ac:spMk id="2" creationId="{CDAA4B88-158C-2E43-B4AF-E3AD96996A73}"/>
          </ac:spMkLst>
        </pc:spChg>
        <pc:picChg chg="add mod">
          <ac:chgData name="Lilian Pan" userId="S::z5691964@ad.unsw.edu.au::93ac9964-59d4-4d06-9f67-0a7c446cf232" providerId="AD" clId="Web-{00000000-0000-0000-0000-000000000000}" dt="2026-09-07T15:31:07.643" v="56" actId="14100"/>
          <ac:picMkLst>
            <pc:docMk/>
            <pc:sldMk cId="2221648849" sldId="417"/>
            <ac:picMk id="3" creationId="{28CE6D97-B553-899F-76D6-60E9A378CF3E}"/>
          </ac:picMkLst>
        </pc:picChg>
      </pc:sldChg>
      <pc:sldChg chg="addSp modSp add replId">
        <pc:chgData name="Lilian Pan" userId="S::z5691964@ad.unsw.edu.au::93ac9964-59d4-4d06-9f67-0a7c446cf232" providerId="AD" clId="Web-{00000000-0000-0000-0000-000000000000}" dt="2026-09-07T15:33:10.048" v="100" actId="1076"/>
        <pc:sldMkLst>
          <pc:docMk/>
          <pc:sldMk cId="939515424" sldId="438"/>
        </pc:sldMkLst>
        <pc:picChg chg="add mod modCrop">
          <ac:chgData name="Lilian Pan" userId="S::z5691964@ad.unsw.edu.au::93ac9964-59d4-4d06-9f67-0a7c446cf232" providerId="AD" clId="Web-{00000000-0000-0000-0000-000000000000}" dt="2026-09-07T15:33:10.048" v="100" actId="1076"/>
          <ac:picMkLst>
            <pc:docMk/>
            <pc:sldMk cId="939515424" sldId="438"/>
            <ac:picMk id="4" creationId="{DC6FAD78-F9F4-429D-CB8C-8E90C30ACAFC}"/>
          </ac:picMkLst>
        </pc:picChg>
      </pc:sldChg>
      <pc:sldChg chg="addSp delSp modSp add replId">
        <pc:chgData name="Lilian Pan" userId="S::z5691964@ad.unsw.edu.au::93ac9964-59d4-4d06-9f67-0a7c446cf232" providerId="AD" clId="Web-{00000000-0000-0000-0000-000000000000}" dt="2026-09-07T15:32:03.595" v="87" actId="20577"/>
        <pc:sldMkLst>
          <pc:docMk/>
          <pc:sldMk cId="4031933158" sldId="439"/>
        </pc:sldMkLst>
        <pc:spChg chg="mod">
          <ac:chgData name="Lilian Pan" userId="S::z5691964@ad.unsw.edu.au::93ac9964-59d4-4d06-9f67-0a7c446cf232" providerId="AD" clId="Web-{00000000-0000-0000-0000-000000000000}" dt="2026-09-07T15:32:03.595" v="87" actId="20577"/>
          <ac:spMkLst>
            <pc:docMk/>
            <pc:sldMk cId="4031933158" sldId="439"/>
            <ac:spMk id="2" creationId="{0DF5D880-D3E5-0CDC-382D-A45781AEE1F9}"/>
          </ac:spMkLst>
        </pc:spChg>
        <pc:picChg chg="del">
          <ac:chgData name="Lilian Pan" userId="S::z5691964@ad.unsw.edu.au::93ac9964-59d4-4d06-9f67-0a7c446cf232" providerId="AD" clId="Web-{00000000-0000-0000-0000-000000000000}" dt="2026-09-07T15:31:51.330" v="71"/>
          <ac:picMkLst>
            <pc:docMk/>
            <pc:sldMk cId="4031933158" sldId="439"/>
            <ac:picMk id="3" creationId="{97A7A6EF-CDE0-24B0-BB39-2731319AC330}"/>
          </ac:picMkLst>
        </pc:picChg>
        <pc:picChg chg="add mod">
          <ac:chgData name="Lilian Pan" userId="S::z5691964@ad.unsw.edu.au::93ac9964-59d4-4d06-9f67-0a7c446cf232" providerId="AD" clId="Web-{00000000-0000-0000-0000-000000000000}" dt="2026-09-07T15:31:57.580" v="74" actId="1076"/>
          <ac:picMkLst>
            <pc:docMk/>
            <pc:sldMk cId="4031933158" sldId="439"/>
            <ac:picMk id="4" creationId="{75D7526C-6FCF-C77D-C8CE-B080918EFC46}"/>
          </ac:picMkLst>
        </pc:picChg>
      </pc:sldChg>
      <pc:sldChg chg="addSp delSp modSp add replId">
        <pc:chgData name="Lilian Pan" userId="S::z5691964@ad.unsw.edu.au::93ac9964-59d4-4d06-9f67-0a7c446cf232" providerId="AD" clId="Web-{00000000-0000-0000-0000-000000000000}" dt="2026-09-07T15:33:20.876" v="115" actId="20577"/>
        <pc:sldMkLst>
          <pc:docMk/>
          <pc:sldMk cId="1456741583" sldId="440"/>
        </pc:sldMkLst>
        <pc:spChg chg="mod">
          <ac:chgData name="Lilian Pan" userId="S::z5691964@ad.unsw.edu.au::93ac9964-59d4-4d06-9f67-0a7c446cf232" providerId="AD" clId="Web-{00000000-0000-0000-0000-000000000000}" dt="2026-09-07T15:33:20.876" v="115" actId="20577"/>
          <ac:spMkLst>
            <pc:docMk/>
            <pc:sldMk cId="1456741583" sldId="440"/>
            <ac:spMk id="2" creationId="{FB68BA06-C81E-436A-142A-32A9E849EAF2}"/>
          </ac:spMkLst>
        </pc:spChg>
        <pc:picChg chg="add del mod">
          <ac:chgData name="Lilian Pan" userId="S::z5691964@ad.unsw.edu.au::93ac9964-59d4-4d06-9f67-0a7c446cf232" providerId="AD" clId="Web-{00000000-0000-0000-0000-000000000000}" dt="2026-09-07T15:33:04.907" v="95"/>
          <ac:picMkLst>
            <pc:docMk/>
            <pc:sldMk cId="1456741583" sldId="440"/>
            <ac:picMk id="3" creationId="{F33E911C-A087-70A2-C3EA-3F0FF844FCAF}"/>
          </ac:picMkLst>
        </pc:picChg>
        <pc:picChg chg="del">
          <ac:chgData name="Lilian Pan" userId="S::z5691964@ad.unsw.edu.au::93ac9964-59d4-4d06-9f67-0a7c446cf232" providerId="AD" clId="Web-{00000000-0000-0000-0000-000000000000}" dt="2026-09-07T15:32:18.861" v="89"/>
          <ac:picMkLst>
            <pc:docMk/>
            <pc:sldMk cId="1456741583" sldId="440"/>
            <ac:picMk id="4" creationId="{EAF9C992-2C05-CEBA-176A-506C8EFC0D33}"/>
          </ac:picMkLst>
        </pc:picChg>
        <pc:picChg chg="add mod">
          <ac:chgData name="Lilian Pan" userId="S::z5691964@ad.unsw.edu.au::93ac9964-59d4-4d06-9f67-0a7c446cf232" providerId="AD" clId="Web-{00000000-0000-0000-0000-000000000000}" dt="2026-09-07T15:33:14.454" v="101" actId="1076"/>
          <ac:picMkLst>
            <pc:docMk/>
            <pc:sldMk cId="1456741583" sldId="440"/>
            <ac:picMk id="5" creationId="{593486EC-F570-52AC-F6A2-0A581D497FF7}"/>
          </ac:picMkLst>
        </pc:picChg>
      </pc:sldChg>
      <pc:sldChg chg="addSp delSp modSp add replId">
        <pc:chgData name="Lilian Pan" userId="S::z5691964@ad.unsw.edu.au::93ac9964-59d4-4d06-9f67-0a7c446cf232" providerId="AD" clId="Web-{00000000-0000-0000-0000-000000000000}" dt="2026-09-07T15:34:30.328" v="124"/>
        <pc:sldMkLst>
          <pc:docMk/>
          <pc:sldMk cId="1625346333" sldId="441"/>
        </pc:sldMkLst>
        <pc:picChg chg="add mod">
          <ac:chgData name="Lilian Pan" userId="S::z5691964@ad.unsw.edu.au::93ac9964-59d4-4d06-9f67-0a7c446cf232" providerId="AD" clId="Web-{00000000-0000-0000-0000-000000000000}" dt="2026-09-07T15:33:58.735" v="120" actId="1076"/>
          <ac:picMkLst>
            <pc:docMk/>
            <pc:sldMk cId="1625346333" sldId="441"/>
            <ac:picMk id="3" creationId="{5480414D-3B41-2F24-2C23-D459B4C3712B}"/>
          </ac:picMkLst>
        </pc:picChg>
        <pc:picChg chg="add del mod">
          <ac:chgData name="Lilian Pan" userId="S::z5691964@ad.unsw.edu.au::93ac9964-59d4-4d06-9f67-0a7c446cf232" providerId="AD" clId="Web-{00000000-0000-0000-0000-000000000000}" dt="2026-09-07T15:34:30.328" v="124"/>
          <ac:picMkLst>
            <pc:docMk/>
            <pc:sldMk cId="1625346333" sldId="441"/>
            <ac:picMk id="4" creationId="{9BD7659A-5791-1386-0FEC-0121972DDC08}"/>
          </ac:picMkLst>
        </pc:picChg>
        <pc:picChg chg="del">
          <ac:chgData name="Lilian Pan" userId="S::z5691964@ad.unsw.edu.au::93ac9964-59d4-4d06-9f67-0a7c446cf232" providerId="AD" clId="Web-{00000000-0000-0000-0000-000000000000}" dt="2026-09-07T15:33:53.766" v="117"/>
          <ac:picMkLst>
            <pc:docMk/>
            <pc:sldMk cId="1625346333" sldId="441"/>
            <ac:picMk id="5" creationId="{A6C5C6CD-F173-94B7-615B-7DD889665A00}"/>
          </ac:picMkLst>
        </pc:picChg>
      </pc:sldChg>
      <pc:sldChg chg="delSp modSp add replId">
        <pc:chgData name="Lilian Pan" userId="S::z5691964@ad.unsw.edu.au::93ac9964-59d4-4d06-9f67-0a7c446cf232" providerId="AD" clId="Web-{00000000-0000-0000-0000-000000000000}" dt="2026-09-07T15:34:49.922" v="146" actId="20577"/>
        <pc:sldMkLst>
          <pc:docMk/>
          <pc:sldMk cId="2290661172" sldId="442"/>
        </pc:sldMkLst>
        <pc:spChg chg="mod">
          <ac:chgData name="Lilian Pan" userId="S::z5691964@ad.unsw.edu.au::93ac9964-59d4-4d06-9f67-0a7c446cf232" providerId="AD" clId="Web-{00000000-0000-0000-0000-000000000000}" dt="2026-09-07T15:34:49.922" v="146" actId="20577"/>
          <ac:spMkLst>
            <pc:docMk/>
            <pc:sldMk cId="2290661172" sldId="442"/>
            <ac:spMk id="2" creationId="{E5B96A5A-E318-1196-AEE9-183BE9B76CB2}"/>
          </ac:spMkLst>
        </pc:spChg>
        <pc:picChg chg="del">
          <ac:chgData name="Lilian Pan" userId="S::z5691964@ad.unsw.edu.au::93ac9964-59d4-4d06-9f67-0a7c446cf232" providerId="AD" clId="Web-{00000000-0000-0000-0000-000000000000}" dt="2026-09-07T15:34:38.688" v="125"/>
          <ac:picMkLst>
            <pc:docMk/>
            <pc:sldMk cId="2290661172" sldId="442"/>
            <ac:picMk id="3" creationId="{281DB9CB-1329-D783-4D52-67D3F19D0C43}"/>
          </ac:picMkLst>
        </pc:picChg>
        <pc:picChg chg="mod">
          <ac:chgData name="Lilian Pan" userId="S::z5691964@ad.unsw.edu.au::93ac9964-59d4-4d06-9f67-0a7c446cf232" providerId="AD" clId="Web-{00000000-0000-0000-0000-000000000000}" dt="2026-09-07T15:34:44.719" v="136" actId="1076"/>
          <ac:picMkLst>
            <pc:docMk/>
            <pc:sldMk cId="2290661172" sldId="442"/>
            <ac:picMk id="4" creationId="{1CC1D9D5-222A-F9F5-9404-302C6CFAC72A}"/>
          </ac:picMkLst>
        </pc:picChg>
      </pc:sldChg>
    </pc:docChg>
  </pc:docChgLst>
  <pc:docChgLst>
    <pc:chgData name="Song-Lin Tan" userId="S::z5762581@ad.unsw.edu.au::cea6b5dc-6d44-4eaf-be72-d853eb5b027f" providerId="AD" clId="Web-{D0D4A1DD-7BC8-B3CE-0B21-3E096D6F640F}"/>
    <pc:docChg chg="addSld delSld modSld sldOrd">
      <pc:chgData name="Song-Lin Tan" userId="S::z5762581@ad.unsw.edu.au::cea6b5dc-6d44-4eaf-be72-d853eb5b027f" providerId="AD" clId="Web-{D0D4A1DD-7BC8-B3CE-0B21-3E096D6F640F}" dt="2026-08-26T03:19:49.912" v="1474" actId="20577"/>
      <pc:docMkLst>
        <pc:docMk/>
      </pc:docMkLst>
      <pc:sldChg chg="addSp delSp modSp modNotes">
        <pc:chgData name="Song-Lin Tan" userId="S::z5762581@ad.unsw.edu.au::cea6b5dc-6d44-4eaf-be72-d853eb5b027f" providerId="AD" clId="Web-{D0D4A1DD-7BC8-B3CE-0B21-3E096D6F640F}" dt="2026-08-26T03:19:49.912" v="1474" actId="20577"/>
        <pc:sldMkLst>
          <pc:docMk/>
          <pc:sldMk cId="3521760210" sldId="321"/>
        </pc:sldMkLst>
      </pc:sldChg>
    </pc:docChg>
  </pc:docChgLst>
  <pc:docChgLst>
    <pc:chgData name="Lilian Pan" userId="93ac9964-59d4-4d06-9f67-0a7c446cf232" providerId="ADAL" clId="{61ADD2FA-08CB-4E28-8DAD-84E00E01A4AE}"/>
    <pc:docChg chg="undo custSel addSld delSld modSld sldOrd modSection">
      <pc:chgData name="Lilian Pan" userId="93ac9964-59d4-4d06-9f67-0a7c446cf232" providerId="ADAL" clId="{61ADD2FA-08CB-4E28-8DAD-84E00E01A4AE}" dt="2026-09-07T21:02:00.065" v="4048" actId="27918"/>
      <pc:docMkLst>
        <pc:docMk/>
      </pc:docMkLst>
      <pc:sldChg chg="mod">
        <pc:chgData name="Lilian Pan" userId="93ac9964-59d4-4d06-9f67-0a7c446cf232" providerId="ADAL" clId="{61ADD2FA-08CB-4E28-8DAD-84E00E01A4AE}" dt="2026-09-07T21:02:00.065" v="4048" actId="27918"/>
        <pc:sldMkLst>
          <pc:docMk/>
          <pc:sldMk cId="2320123224" sldId="325"/>
        </pc:sldMkLst>
      </pc:sldChg>
      <pc:sldChg chg="addSp delSp modSp mod">
        <pc:chgData name="Lilian Pan" userId="93ac9964-59d4-4d06-9f67-0a7c446cf232" providerId="ADAL" clId="{61ADD2FA-08CB-4E28-8DAD-84E00E01A4AE}" dt="2026-09-07T19:19:00.516" v="3633" actId="1076"/>
        <pc:sldMkLst>
          <pc:docMk/>
          <pc:sldMk cId="1847984280" sldId="342"/>
        </pc:sldMkLst>
        <pc:spChg chg="del mod">
          <ac:chgData name="Lilian Pan" userId="93ac9964-59d4-4d06-9f67-0a7c446cf232" providerId="ADAL" clId="{61ADD2FA-08CB-4E28-8DAD-84E00E01A4AE}" dt="2026-09-07T19:11:20.465" v="3565" actId="478"/>
          <ac:spMkLst>
            <pc:docMk/>
            <pc:sldMk cId="1847984280" sldId="342"/>
            <ac:spMk id="2" creationId="{4FB58F19-520A-CAD7-25ED-B8BBE54BBC77}"/>
          </ac:spMkLst>
        </pc:spChg>
        <pc:spChg chg="add del mod">
          <ac:chgData name="Lilian Pan" userId="93ac9964-59d4-4d06-9f67-0a7c446cf232" providerId="ADAL" clId="{61ADD2FA-08CB-4E28-8DAD-84E00E01A4AE}" dt="2026-09-07T19:11:22.592" v="3567" actId="478"/>
          <ac:spMkLst>
            <pc:docMk/>
            <pc:sldMk cId="1847984280" sldId="342"/>
            <ac:spMk id="4" creationId="{61955214-080C-2A59-3E43-30F390EBDB63}"/>
          </ac:spMkLst>
        </pc:spChg>
        <pc:spChg chg="add del mod">
          <ac:chgData name="Lilian Pan" userId="93ac9964-59d4-4d06-9f67-0a7c446cf232" providerId="ADAL" clId="{61ADD2FA-08CB-4E28-8DAD-84E00E01A4AE}" dt="2026-09-07T19:11:30.815" v="3569" actId="478"/>
          <ac:spMkLst>
            <pc:docMk/>
            <pc:sldMk cId="1847984280" sldId="342"/>
            <ac:spMk id="5" creationId="{26B80F32-C426-7380-ABE4-9DC506E98280}"/>
          </ac:spMkLst>
        </pc:spChg>
        <pc:spChg chg="add mod">
          <ac:chgData name="Lilian Pan" userId="93ac9964-59d4-4d06-9f67-0a7c446cf232" providerId="ADAL" clId="{61ADD2FA-08CB-4E28-8DAD-84E00E01A4AE}" dt="2026-09-07T19:11:31.339" v="3570"/>
          <ac:spMkLst>
            <pc:docMk/>
            <pc:sldMk cId="1847984280" sldId="342"/>
            <ac:spMk id="6" creationId="{537DE39A-6F9B-CF64-CE08-3706B807DFF5}"/>
          </ac:spMkLst>
        </pc:spChg>
        <pc:graphicFrameChg chg="mod">
          <ac:chgData name="Lilian Pan" userId="93ac9964-59d4-4d06-9f67-0a7c446cf232" providerId="ADAL" clId="{61ADD2FA-08CB-4E28-8DAD-84E00E01A4AE}" dt="2026-08-27T13:45:55.361" v="1188"/>
          <ac:graphicFrameMkLst>
            <pc:docMk/>
            <pc:sldMk cId="1847984280" sldId="342"/>
            <ac:graphicFrameMk id="64" creationId="{8E4D181D-E2C9-9F31-9A66-293BFD0263A8}"/>
          </ac:graphicFrameMkLst>
        </pc:graphicFrameChg>
        <pc:picChg chg="add mod">
          <ac:chgData name="Lilian Pan" userId="93ac9964-59d4-4d06-9f67-0a7c446cf232" providerId="ADAL" clId="{61ADD2FA-08CB-4E28-8DAD-84E00E01A4AE}" dt="2026-09-07T19:19:00.516" v="3633" actId="1076"/>
          <ac:picMkLst>
            <pc:docMk/>
            <pc:sldMk cId="1847984280" sldId="342"/>
            <ac:picMk id="8" creationId="{6B3A01C0-B2EA-1671-1756-2208C64B13B2}"/>
          </ac:picMkLst>
        </pc:picChg>
        <pc:picChg chg="add del mod">
          <ac:chgData name="Lilian Pan" userId="93ac9964-59d4-4d06-9f67-0a7c446cf232" providerId="ADAL" clId="{61ADD2FA-08CB-4E28-8DAD-84E00E01A4AE}" dt="2026-09-07T19:18:56.762" v="3631" actId="478"/>
          <ac:picMkLst>
            <pc:docMk/>
            <pc:sldMk cId="1847984280" sldId="342"/>
            <ac:picMk id="13" creationId="{E3F5E11C-23AF-FDF4-DEB6-4800F58927EC}"/>
          </ac:picMkLst>
        </pc:picChg>
      </pc:sldChg>
      <pc:sldChg chg="modSp mod">
        <pc:chgData name="Lilian Pan" userId="93ac9964-59d4-4d06-9f67-0a7c446cf232" providerId="ADAL" clId="{61ADD2FA-08CB-4E28-8DAD-84E00E01A4AE}" dt="2026-09-07T20:54:01.749" v="4034" actId="20577"/>
        <pc:sldMkLst>
          <pc:docMk/>
          <pc:sldMk cId="4052717660" sldId="379"/>
        </pc:sldMkLst>
        <pc:spChg chg="mod">
          <ac:chgData name="Lilian Pan" userId="93ac9964-59d4-4d06-9f67-0a7c446cf232" providerId="ADAL" clId="{61ADD2FA-08CB-4E28-8DAD-84E00E01A4AE}" dt="2026-09-07T20:53:47.652" v="4029" actId="20577"/>
          <ac:spMkLst>
            <pc:docMk/>
            <pc:sldMk cId="4052717660" sldId="379"/>
            <ac:spMk id="63" creationId="{43910F04-9EDD-FFC6-8F46-4F51A0315DC0}"/>
          </ac:spMkLst>
        </pc:spChg>
        <pc:spChg chg="mod">
          <ac:chgData name="Lilian Pan" userId="93ac9964-59d4-4d06-9f67-0a7c446cf232" providerId="ADAL" clId="{61ADD2FA-08CB-4E28-8DAD-84E00E01A4AE}" dt="2026-09-07T20:54:01.749" v="4034" actId="20577"/>
          <ac:spMkLst>
            <pc:docMk/>
            <pc:sldMk cId="4052717660" sldId="379"/>
            <ac:spMk id="103" creationId="{14518761-59A8-42E6-24FB-D30EE3CFB1AE}"/>
          </ac:spMkLst>
        </pc:spChg>
      </pc:sldChg>
      <pc:sldChg chg="addSp delSp modSp mod">
        <pc:chgData name="Lilian Pan" userId="93ac9964-59d4-4d06-9f67-0a7c446cf232" providerId="ADAL" clId="{61ADD2FA-08CB-4E28-8DAD-84E00E01A4AE}" dt="2026-08-27T13:44:02.644" v="1020" actId="299"/>
        <pc:sldMkLst>
          <pc:docMk/>
          <pc:sldMk cId="4056981989" sldId="383"/>
        </pc:sldMkLst>
        <pc:spChg chg="mod">
          <ac:chgData name="Lilian Pan" userId="93ac9964-59d4-4d06-9f67-0a7c446cf232" providerId="ADAL" clId="{61ADD2FA-08CB-4E28-8DAD-84E00E01A4AE}" dt="2026-08-27T13:44:02.644" v="1020" actId="299"/>
          <ac:spMkLst>
            <pc:docMk/>
            <pc:sldMk cId="4056981989" sldId="383"/>
            <ac:spMk id="2" creationId="{E88E6FDD-4645-FC3E-00CE-170335336523}"/>
          </ac:spMkLst>
        </pc:spChg>
        <pc:spChg chg="mod">
          <ac:chgData name="Lilian Pan" userId="93ac9964-59d4-4d06-9f67-0a7c446cf232" providerId="ADAL" clId="{61ADD2FA-08CB-4E28-8DAD-84E00E01A4AE}" dt="2026-08-27T13:43:56.286" v="913"/>
          <ac:spMkLst>
            <pc:docMk/>
            <pc:sldMk cId="4056981989" sldId="383"/>
            <ac:spMk id="51" creationId="{64F93599-36B8-E692-00C8-C6CDE904C74E}"/>
          </ac:spMkLst>
        </pc:spChg>
        <pc:spChg chg="mod">
          <ac:chgData name="Lilian Pan" userId="93ac9964-59d4-4d06-9f67-0a7c446cf232" providerId="ADAL" clId="{61ADD2FA-08CB-4E28-8DAD-84E00E01A4AE}" dt="2026-08-27T13:43:56.112" v="661"/>
          <ac:spMkLst>
            <pc:docMk/>
            <pc:sldMk cId="4056981989" sldId="383"/>
            <ac:spMk id="57" creationId="{514B2E57-7053-3DEE-6E7E-D0CA59EC5AE0}"/>
          </ac:spMkLst>
        </pc:spChg>
        <pc:spChg chg="mod">
          <ac:chgData name="Lilian Pan" userId="93ac9964-59d4-4d06-9f67-0a7c446cf232" providerId="ADAL" clId="{61ADD2FA-08CB-4E28-8DAD-84E00E01A4AE}" dt="2026-08-27T13:43:56.128" v="691"/>
          <ac:spMkLst>
            <pc:docMk/>
            <pc:sldMk cId="4056981989" sldId="383"/>
            <ac:spMk id="59" creationId="{9F14F35A-C371-40D1-B3F8-57F9A15F9DEA}"/>
          </ac:spMkLst>
        </pc:spChg>
        <pc:spChg chg="mod">
          <ac:chgData name="Lilian Pan" userId="93ac9964-59d4-4d06-9f67-0a7c446cf232" providerId="ADAL" clId="{61ADD2FA-08CB-4E28-8DAD-84E00E01A4AE}" dt="2026-08-27T13:43:56.149" v="725"/>
          <ac:spMkLst>
            <pc:docMk/>
            <pc:sldMk cId="4056981989" sldId="383"/>
            <ac:spMk id="60" creationId="{0A2333D9-46EB-EBC0-E0DD-9371C3792684}"/>
          </ac:spMkLst>
        </pc:spChg>
        <pc:spChg chg="mod">
          <ac:chgData name="Lilian Pan" userId="93ac9964-59d4-4d06-9f67-0a7c446cf232" providerId="ADAL" clId="{61ADD2FA-08CB-4E28-8DAD-84E00E01A4AE}" dt="2026-08-27T13:43:56.177" v="759"/>
          <ac:spMkLst>
            <pc:docMk/>
            <pc:sldMk cId="4056981989" sldId="383"/>
            <ac:spMk id="62" creationId="{97C6EEEA-4CC6-C450-0180-97339F35C7EA}"/>
          </ac:spMkLst>
        </pc:spChg>
        <pc:spChg chg="mod">
          <ac:chgData name="Lilian Pan" userId="93ac9964-59d4-4d06-9f67-0a7c446cf232" providerId="ADAL" clId="{61ADD2FA-08CB-4E28-8DAD-84E00E01A4AE}" dt="2026-08-27T13:43:56.191" v="791"/>
          <ac:spMkLst>
            <pc:docMk/>
            <pc:sldMk cId="4056981989" sldId="383"/>
            <ac:spMk id="63" creationId="{2032D1AB-AE41-A0E0-0B4E-C8D17FE24634}"/>
          </ac:spMkLst>
        </pc:spChg>
        <pc:spChg chg="mod">
          <ac:chgData name="Lilian Pan" userId="93ac9964-59d4-4d06-9f67-0a7c446cf232" providerId="ADAL" clId="{61ADD2FA-08CB-4E28-8DAD-84E00E01A4AE}" dt="2026-08-27T13:43:56.223" v="825"/>
          <ac:spMkLst>
            <pc:docMk/>
            <pc:sldMk cId="4056981989" sldId="383"/>
            <ac:spMk id="64" creationId="{0A13E81A-537A-9066-9FBF-363A89B5F5A9}"/>
          </ac:spMkLst>
        </pc:spChg>
        <pc:spChg chg="mod">
          <ac:chgData name="Lilian Pan" userId="93ac9964-59d4-4d06-9f67-0a7c446cf232" providerId="ADAL" clId="{61ADD2FA-08CB-4E28-8DAD-84E00E01A4AE}" dt="2026-08-27T13:43:56.243" v="857"/>
          <ac:spMkLst>
            <pc:docMk/>
            <pc:sldMk cId="4056981989" sldId="383"/>
            <ac:spMk id="65" creationId="{EE533BBF-B073-7188-7F14-469CEBCB0AC5}"/>
          </ac:spMkLst>
        </pc:spChg>
        <pc:spChg chg="mod">
          <ac:chgData name="Lilian Pan" userId="93ac9964-59d4-4d06-9f67-0a7c446cf232" providerId="ADAL" clId="{61ADD2FA-08CB-4E28-8DAD-84E00E01A4AE}" dt="2026-08-27T13:43:56.286" v="921"/>
          <ac:spMkLst>
            <pc:docMk/>
            <pc:sldMk cId="4056981989" sldId="383"/>
            <ac:spMk id="127" creationId="{DF452AAC-2A37-A5F3-56A6-A13BD9FBFF6E}"/>
          </ac:spMkLst>
        </pc:spChg>
        <pc:spChg chg="mod">
          <ac:chgData name="Lilian Pan" userId="93ac9964-59d4-4d06-9f67-0a7c446cf232" providerId="ADAL" clId="{61ADD2FA-08CB-4E28-8DAD-84E00E01A4AE}" dt="2026-08-27T13:43:56.286" v="929"/>
          <ac:spMkLst>
            <pc:docMk/>
            <pc:sldMk cId="4056981989" sldId="383"/>
            <ac:spMk id="132" creationId="{CDC9ED3A-96F0-AC80-5425-ACCC5E494832}"/>
          </ac:spMkLst>
        </pc:spChg>
        <pc:spChg chg="mod">
          <ac:chgData name="Lilian Pan" userId="93ac9964-59d4-4d06-9f67-0a7c446cf232" providerId="ADAL" clId="{61ADD2FA-08CB-4E28-8DAD-84E00E01A4AE}" dt="2026-08-27T13:43:56.301" v="937"/>
          <ac:spMkLst>
            <pc:docMk/>
            <pc:sldMk cId="4056981989" sldId="383"/>
            <ac:spMk id="147" creationId="{3CF07486-EA5D-E9DC-A628-274DFC19AD81}"/>
          </ac:spMkLst>
        </pc:spChg>
        <pc:spChg chg="mod">
          <ac:chgData name="Lilian Pan" userId="93ac9964-59d4-4d06-9f67-0a7c446cf232" providerId="ADAL" clId="{61ADD2FA-08CB-4E28-8DAD-84E00E01A4AE}" dt="2026-08-27T13:43:56.301" v="945"/>
          <ac:spMkLst>
            <pc:docMk/>
            <pc:sldMk cId="4056981989" sldId="383"/>
            <ac:spMk id="152" creationId="{F0FAD738-AB31-A6D3-9D3B-00867604F1A0}"/>
          </ac:spMkLst>
        </pc:spChg>
        <pc:spChg chg="mod">
          <ac:chgData name="Lilian Pan" userId="93ac9964-59d4-4d06-9f67-0a7c446cf232" providerId="ADAL" clId="{61ADD2FA-08CB-4E28-8DAD-84E00E01A4AE}" dt="2026-08-27T13:43:56.312" v="953"/>
          <ac:spMkLst>
            <pc:docMk/>
            <pc:sldMk cId="4056981989" sldId="383"/>
            <ac:spMk id="156" creationId="{493C42CD-A34A-4897-6BD3-790122ECDDDF}"/>
          </ac:spMkLst>
        </pc:spChg>
        <pc:spChg chg="mod">
          <ac:chgData name="Lilian Pan" userId="93ac9964-59d4-4d06-9f67-0a7c446cf232" providerId="ADAL" clId="{61ADD2FA-08CB-4E28-8DAD-84E00E01A4AE}" dt="2026-08-27T13:43:56.223" v="836"/>
          <ac:spMkLst>
            <pc:docMk/>
            <pc:sldMk cId="4056981989" sldId="383"/>
            <ac:spMk id="190" creationId="{A8EC302A-D23F-4BE2-0A40-C609DDE99FDC}"/>
          </ac:spMkLst>
        </pc:spChg>
        <pc:spChg chg="mod">
          <ac:chgData name="Lilian Pan" userId="93ac9964-59d4-4d06-9f67-0a7c446cf232" providerId="ADAL" clId="{61ADD2FA-08CB-4E28-8DAD-84E00E01A4AE}" dt="2026-08-27T13:43:56.317" v="961"/>
          <ac:spMkLst>
            <pc:docMk/>
            <pc:sldMk cId="4056981989" sldId="383"/>
            <ac:spMk id="193" creationId="{C3830197-1566-8C62-44B4-D499D4CD3543}"/>
          </ac:spMkLst>
        </pc:spChg>
        <pc:spChg chg="mod">
          <ac:chgData name="Lilian Pan" userId="93ac9964-59d4-4d06-9f67-0a7c446cf232" providerId="ADAL" clId="{61ADD2FA-08CB-4E28-8DAD-84E00E01A4AE}" dt="2026-08-27T13:43:56.317" v="969"/>
          <ac:spMkLst>
            <pc:docMk/>
            <pc:sldMk cId="4056981989" sldId="383"/>
            <ac:spMk id="194" creationId="{7DAED3F3-F12D-0936-F5A5-E521B7A2894B}"/>
          </ac:spMkLst>
        </pc:spChg>
        <pc:spChg chg="mod">
          <ac:chgData name="Lilian Pan" userId="93ac9964-59d4-4d06-9f67-0a7c446cf232" providerId="ADAL" clId="{61ADD2FA-08CB-4E28-8DAD-84E00E01A4AE}" dt="2026-08-27T13:43:56.317" v="977"/>
          <ac:spMkLst>
            <pc:docMk/>
            <pc:sldMk cId="4056981989" sldId="383"/>
            <ac:spMk id="195" creationId="{30F264E0-0DBC-6638-60F3-B0E0E967FC8B}"/>
          </ac:spMkLst>
        </pc:spChg>
        <pc:spChg chg="mod">
          <ac:chgData name="Lilian Pan" userId="93ac9964-59d4-4d06-9f67-0a7c446cf232" providerId="ADAL" clId="{61ADD2FA-08CB-4E28-8DAD-84E00E01A4AE}" dt="2026-08-27T13:43:56.317" v="985"/>
          <ac:spMkLst>
            <pc:docMk/>
            <pc:sldMk cId="4056981989" sldId="383"/>
            <ac:spMk id="196" creationId="{691CA6A7-09F9-25D1-8A69-9143C8C7324F}"/>
          </ac:spMkLst>
        </pc:spChg>
        <pc:spChg chg="mod">
          <ac:chgData name="Lilian Pan" userId="93ac9964-59d4-4d06-9f67-0a7c446cf232" providerId="ADAL" clId="{61ADD2FA-08CB-4E28-8DAD-84E00E01A4AE}" dt="2026-08-27T13:43:56.333" v="993"/>
          <ac:spMkLst>
            <pc:docMk/>
            <pc:sldMk cId="4056981989" sldId="383"/>
            <ac:spMk id="197" creationId="{CA30AE08-ACA9-E41B-3B80-1E96B4821D36}"/>
          </ac:spMkLst>
        </pc:spChg>
        <pc:spChg chg="mod">
          <ac:chgData name="Lilian Pan" userId="93ac9964-59d4-4d06-9f67-0a7c446cf232" providerId="ADAL" clId="{61ADD2FA-08CB-4E28-8DAD-84E00E01A4AE}" dt="2026-08-27T13:43:56.333" v="1001"/>
          <ac:spMkLst>
            <pc:docMk/>
            <pc:sldMk cId="4056981989" sldId="383"/>
            <ac:spMk id="198" creationId="{14D0471D-C7BC-5A48-8E43-8158DBB49D80}"/>
          </ac:spMkLst>
        </pc:spChg>
        <pc:spChg chg="mod">
          <ac:chgData name="Lilian Pan" userId="93ac9964-59d4-4d06-9f67-0a7c446cf232" providerId="ADAL" clId="{61ADD2FA-08CB-4E28-8DAD-84E00E01A4AE}" dt="2026-08-27T13:43:56.223" v="849"/>
          <ac:spMkLst>
            <pc:docMk/>
            <pc:sldMk cId="4056981989" sldId="383"/>
            <ac:spMk id="229" creationId="{D8115E12-7E59-7081-E170-3BF8723F309A}"/>
          </ac:spMkLst>
        </pc:spChg>
        <pc:spChg chg="mod">
          <ac:chgData name="Lilian Pan" userId="93ac9964-59d4-4d06-9f67-0a7c446cf232" providerId="ADAL" clId="{61ADD2FA-08CB-4E28-8DAD-84E00E01A4AE}" dt="2026-08-27T13:43:56.258" v="883"/>
          <ac:spMkLst>
            <pc:docMk/>
            <pc:sldMk cId="4056981989" sldId="383"/>
            <ac:spMk id="230" creationId="{9AE6C838-18D1-B429-708A-759320255223}"/>
          </ac:spMkLst>
        </pc:spChg>
        <pc:spChg chg="mod">
          <ac:chgData name="Lilian Pan" userId="93ac9964-59d4-4d06-9f67-0a7c446cf232" providerId="ADAL" clId="{61ADD2FA-08CB-4E28-8DAD-84E00E01A4AE}" dt="2026-08-27T13:43:56.171" v="751"/>
          <ac:spMkLst>
            <pc:docMk/>
            <pc:sldMk cId="4056981989" sldId="383"/>
            <ac:spMk id="233" creationId="{23C02163-EA11-C41C-7B23-AA5A79469D22}"/>
          </ac:spMkLst>
        </pc:spChg>
        <pc:spChg chg="mod">
          <ac:chgData name="Lilian Pan" userId="93ac9964-59d4-4d06-9f67-0a7c446cf232" providerId="ADAL" clId="{61ADD2FA-08CB-4E28-8DAD-84E00E01A4AE}" dt="2026-08-27T13:43:56.191" v="783"/>
          <ac:spMkLst>
            <pc:docMk/>
            <pc:sldMk cId="4056981989" sldId="383"/>
            <ac:spMk id="234" creationId="{41C70500-74F6-1F6E-3499-AAC0A5115A7F}"/>
          </ac:spMkLst>
        </pc:spChg>
        <pc:spChg chg="mod">
          <ac:chgData name="Lilian Pan" userId="93ac9964-59d4-4d06-9f67-0a7c446cf232" providerId="ADAL" clId="{61ADD2FA-08CB-4E28-8DAD-84E00E01A4AE}" dt="2026-08-27T13:43:56.112" v="674"/>
          <ac:spMkLst>
            <pc:docMk/>
            <pc:sldMk cId="4056981989" sldId="383"/>
            <ac:spMk id="252" creationId="{AC3DC618-A522-DF00-5801-78D1AD9E974B}"/>
          </ac:spMkLst>
        </pc:spChg>
        <pc:spChg chg="mod">
          <ac:chgData name="Lilian Pan" userId="93ac9964-59d4-4d06-9f67-0a7c446cf232" providerId="ADAL" clId="{61ADD2FA-08CB-4E28-8DAD-84E00E01A4AE}" dt="2026-08-27T13:43:56.149" v="733"/>
          <ac:spMkLst>
            <pc:docMk/>
            <pc:sldMk cId="4056981989" sldId="383"/>
            <ac:spMk id="253" creationId="{FF66E9D5-1FFC-571D-5CC7-CF0AB24C777D}"/>
          </ac:spMkLst>
        </pc:spChg>
        <pc:spChg chg="mod">
          <ac:chgData name="Lilian Pan" userId="93ac9964-59d4-4d06-9f67-0a7c446cf232" providerId="ADAL" clId="{61ADD2FA-08CB-4E28-8DAD-84E00E01A4AE}" dt="2026-08-27T13:43:56.184" v="770"/>
          <ac:spMkLst>
            <pc:docMk/>
            <pc:sldMk cId="4056981989" sldId="383"/>
            <ac:spMk id="294" creationId="{3D985AA9-48D4-E380-5013-1897D12B8226}"/>
          </ac:spMkLst>
        </pc:spChg>
        <pc:spChg chg="mod">
          <ac:chgData name="Lilian Pan" userId="93ac9964-59d4-4d06-9f67-0a7c446cf232" providerId="ADAL" clId="{61ADD2FA-08CB-4E28-8DAD-84E00E01A4AE}" dt="2026-08-27T13:43:56.247" v="865"/>
          <ac:spMkLst>
            <pc:docMk/>
            <pc:sldMk cId="4056981989" sldId="383"/>
            <ac:spMk id="301" creationId="{F86D56B7-34E5-EA10-7C1B-6CFABFB924B1}"/>
          </ac:spMkLst>
        </pc:spChg>
      </pc:sldChg>
      <pc:sldChg chg="add">
        <pc:chgData name="Lilian Pan" userId="93ac9964-59d4-4d06-9f67-0a7c446cf232" providerId="ADAL" clId="{61ADD2FA-08CB-4E28-8DAD-84E00E01A4AE}" dt="2026-08-27T13:45:43.468" v="1044" actId="2890"/>
        <pc:sldMkLst>
          <pc:docMk/>
          <pc:sldMk cId="3312758745" sldId="384"/>
        </pc:sldMkLst>
      </pc:sldChg>
      <pc:sldChg chg="addSp delSp modSp mod">
        <pc:chgData name="Lilian Pan" userId="93ac9964-59d4-4d06-9f67-0a7c446cf232" providerId="ADAL" clId="{61ADD2FA-08CB-4E28-8DAD-84E00E01A4AE}" dt="2026-09-07T19:15:27.802" v="3602" actId="732"/>
        <pc:sldMkLst>
          <pc:docMk/>
          <pc:sldMk cId="4200954791" sldId="387"/>
        </pc:sldMkLst>
        <pc:spChg chg="mod">
          <ac:chgData name="Lilian Pan" userId="93ac9964-59d4-4d06-9f67-0a7c446cf232" providerId="ADAL" clId="{61ADD2FA-08CB-4E28-8DAD-84E00E01A4AE}" dt="2026-08-27T13:52:36.286" v="1439" actId="299"/>
          <ac:spMkLst>
            <pc:docMk/>
            <pc:sldMk cId="4200954791" sldId="387"/>
            <ac:spMk id="2" creationId="{2ED57FE3-E858-9D72-5D6D-2809ECC812BD}"/>
          </ac:spMkLst>
        </pc:spChg>
        <pc:graphicFrameChg chg="add mod ord modVis">
          <ac:chgData name="Lilian Pan" userId="93ac9964-59d4-4d06-9f67-0a7c446cf232" providerId="ADAL" clId="{61ADD2FA-08CB-4E28-8DAD-84E00E01A4AE}" dt="2026-08-27T13:52:35.379" v="1432"/>
          <ac:graphicFrameMkLst>
            <pc:docMk/>
            <pc:sldMk cId="4200954791" sldId="387"/>
            <ac:graphicFrameMk id="5" creationId="{07E7D1C9-4C22-7C3F-FBF6-123F476CA496}"/>
          </ac:graphicFrameMkLst>
        </pc:graphicFrameChg>
        <pc:picChg chg="add del mod">
          <ac:chgData name="Lilian Pan" userId="93ac9964-59d4-4d06-9f67-0a7c446cf232" providerId="ADAL" clId="{61ADD2FA-08CB-4E28-8DAD-84E00E01A4AE}" dt="2026-09-07T19:15:04.270" v="3597" actId="478"/>
          <ac:picMkLst>
            <pc:docMk/>
            <pc:sldMk cId="4200954791" sldId="387"/>
            <ac:picMk id="4" creationId="{2C1F6B2E-293B-684E-24F7-DF0EA5B8371A}"/>
          </ac:picMkLst>
        </pc:picChg>
        <pc:picChg chg="add mod modCrop">
          <ac:chgData name="Lilian Pan" userId="93ac9964-59d4-4d06-9f67-0a7c446cf232" providerId="ADAL" clId="{61ADD2FA-08CB-4E28-8DAD-84E00E01A4AE}" dt="2026-09-07T19:15:27.802" v="3602" actId="732"/>
          <ac:picMkLst>
            <pc:docMk/>
            <pc:sldMk cId="4200954791" sldId="387"/>
            <ac:picMk id="6" creationId="{07085EA2-29AA-8162-68BF-9AA2C030A8D4}"/>
          </ac:picMkLst>
        </pc:picChg>
      </pc:sldChg>
      <pc:sldChg chg="addSp delSp modSp mod">
        <pc:chgData name="Lilian Pan" userId="93ac9964-59d4-4d06-9f67-0a7c446cf232" providerId="ADAL" clId="{61ADD2FA-08CB-4E28-8DAD-84E00E01A4AE}" dt="2026-09-07T19:17:52.322" v="3627" actId="732"/>
        <pc:sldMkLst>
          <pc:docMk/>
          <pc:sldMk cId="4286269408" sldId="388"/>
        </pc:sldMkLst>
        <pc:spChg chg="mod">
          <ac:chgData name="Lilian Pan" userId="93ac9964-59d4-4d06-9f67-0a7c446cf232" providerId="ADAL" clId="{61ADD2FA-08CB-4E28-8DAD-84E00E01A4AE}" dt="2026-09-07T19:17:40.547" v="3626" actId="299"/>
          <ac:spMkLst>
            <pc:docMk/>
            <pc:sldMk cId="4286269408" sldId="388"/>
            <ac:spMk id="2" creationId="{AE8D87FE-1320-A430-DD2F-2E7AAF798E22}"/>
          </ac:spMkLst>
        </pc:spChg>
        <pc:graphicFrameChg chg="add mod ord modVis">
          <ac:chgData name="Lilian Pan" userId="93ac9964-59d4-4d06-9f67-0a7c446cf232" providerId="ADAL" clId="{61ADD2FA-08CB-4E28-8DAD-84E00E01A4AE}" dt="2026-08-27T13:51:47.635" v="1321"/>
          <ac:graphicFrameMkLst>
            <pc:docMk/>
            <pc:sldMk cId="4286269408" sldId="388"/>
            <ac:graphicFrameMk id="5" creationId="{CD11F9BC-7804-4E6D-6BD6-AFB239C39427}"/>
          </ac:graphicFrameMkLst>
        </pc:graphicFrameChg>
        <pc:picChg chg="add del mod">
          <ac:chgData name="Lilian Pan" userId="93ac9964-59d4-4d06-9f67-0a7c446cf232" providerId="ADAL" clId="{61ADD2FA-08CB-4E28-8DAD-84E00E01A4AE}" dt="2026-09-07T19:17:32.629" v="3603" actId="478"/>
          <ac:picMkLst>
            <pc:docMk/>
            <pc:sldMk cId="4286269408" sldId="388"/>
            <ac:picMk id="4" creationId="{94BE63C5-8930-0378-9E50-EE5999778E79}"/>
          </ac:picMkLst>
        </pc:picChg>
        <pc:picChg chg="add mod modCrop">
          <ac:chgData name="Lilian Pan" userId="93ac9964-59d4-4d06-9f67-0a7c446cf232" providerId="ADAL" clId="{61ADD2FA-08CB-4E28-8DAD-84E00E01A4AE}" dt="2026-09-07T19:17:52.322" v="3627" actId="732"/>
          <ac:picMkLst>
            <pc:docMk/>
            <pc:sldMk cId="4286269408" sldId="388"/>
            <ac:picMk id="6" creationId="{F28B0B9A-84D5-97C6-93FA-2482C64B8AD7}"/>
          </ac:picMkLst>
        </pc:picChg>
      </pc:sldChg>
      <pc:sldChg chg="addSp delSp modSp mod">
        <pc:chgData name="Lilian Pan" userId="93ac9964-59d4-4d06-9f67-0a7c446cf232" providerId="ADAL" clId="{61ADD2FA-08CB-4E28-8DAD-84E00E01A4AE}" dt="2026-09-07T19:18:26.429" v="3630" actId="1076"/>
        <pc:sldMkLst>
          <pc:docMk/>
          <pc:sldMk cId="1480621321" sldId="389"/>
        </pc:sldMkLst>
        <pc:spChg chg="mod">
          <ac:chgData name="Lilian Pan" userId="93ac9964-59d4-4d06-9f67-0a7c446cf232" providerId="ADAL" clId="{61ADD2FA-08CB-4E28-8DAD-84E00E01A4AE}" dt="2026-08-27T13:52:00.806" v="1403" actId="299"/>
          <ac:spMkLst>
            <pc:docMk/>
            <pc:sldMk cId="1480621321" sldId="389"/>
            <ac:spMk id="2" creationId="{B3B56B70-D034-0EE6-985E-01EFE41A16A4}"/>
          </ac:spMkLst>
        </pc:spChg>
        <pc:graphicFrameChg chg="add mod ord modVis">
          <ac:chgData name="Lilian Pan" userId="93ac9964-59d4-4d06-9f67-0a7c446cf232" providerId="ADAL" clId="{61ADD2FA-08CB-4E28-8DAD-84E00E01A4AE}" dt="2026-08-27T13:51:56.689" v="1371"/>
          <ac:graphicFrameMkLst>
            <pc:docMk/>
            <pc:sldMk cId="1480621321" sldId="389"/>
            <ac:graphicFrameMk id="7" creationId="{B84ABBCF-F407-6F7B-DD6D-ECDC3BB91A46}"/>
          </ac:graphicFrameMkLst>
        </pc:graphicFrameChg>
        <pc:picChg chg="add mod">
          <ac:chgData name="Lilian Pan" userId="93ac9964-59d4-4d06-9f67-0a7c446cf232" providerId="ADAL" clId="{61ADD2FA-08CB-4E28-8DAD-84E00E01A4AE}" dt="2026-09-07T19:18:26.429" v="3630" actId="1076"/>
          <ac:picMkLst>
            <pc:docMk/>
            <pc:sldMk cId="1480621321" sldId="389"/>
            <ac:picMk id="4" creationId="{8D24B061-915F-7B6E-D4AD-285AFE042213}"/>
          </ac:picMkLst>
        </pc:picChg>
        <pc:picChg chg="add del mod">
          <ac:chgData name="Lilian Pan" userId="93ac9964-59d4-4d06-9f67-0a7c446cf232" providerId="ADAL" clId="{61ADD2FA-08CB-4E28-8DAD-84E00E01A4AE}" dt="2026-09-07T19:18:23.940" v="3628" actId="478"/>
          <ac:picMkLst>
            <pc:docMk/>
            <pc:sldMk cId="1480621321" sldId="389"/>
            <ac:picMk id="6" creationId="{9FECC896-29FA-04CB-6ACC-89640633483B}"/>
          </ac:picMkLst>
        </pc:picChg>
      </pc:sldChg>
      <pc:sldChg chg="addSp delSp modSp add mod">
        <pc:chgData name="Lilian Pan" userId="93ac9964-59d4-4d06-9f67-0a7c446cf232" providerId="ADAL" clId="{61ADD2FA-08CB-4E28-8DAD-84E00E01A4AE}" dt="2026-09-07T19:46:57.212" v="3993" actId="1076"/>
        <pc:sldMkLst>
          <pc:docMk/>
          <pc:sldMk cId="2475269882" sldId="391"/>
        </pc:sldMkLst>
        <pc:spChg chg="del mod">
          <ac:chgData name="Lilian Pan" userId="93ac9964-59d4-4d06-9f67-0a7c446cf232" providerId="ADAL" clId="{61ADD2FA-08CB-4E28-8DAD-84E00E01A4AE}" dt="2026-09-07T19:11:35.922" v="3571" actId="478"/>
          <ac:spMkLst>
            <pc:docMk/>
            <pc:sldMk cId="2475269882" sldId="391"/>
            <ac:spMk id="2" creationId="{4F8F84DD-5B9D-20B7-F3D2-5B5987157476}"/>
          </ac:spMkLst>
        </pc:spChg>
        <pc:spChg chg="add del mod">
          <ac:chgData name="Lilian Pan" userId="93ac9964-59d4-4d06-9f67-0a7c446cf232" providerId="ADAL" clId="{61ADD2FA-08CB-4E28-8DAD-84E00E01A4AE}" dt="2026-09-07T19:11:40.240" v="3573" actId="478"/>
          <ac:spMkLst>
            <pc:docMk/>
            <pc:sldMk cId="2475269882" sldId="391"/>
            <ac:spMk id="5" creationId="{F4F1E908-DCFB-11F6-F597-B376C7B7FCB3}"/>
          </ac:spMkLst>
        </pc:spChg>
        <pc:spChg chg="add del mod">
          <ac:chgData name="Lilian Pan" userId="93ac9964-59d4-4d06-9f67-0a7c446cf232" providerId="ADAL" clId="{61ADD2FA-08CB-4E28-8DAD-84E00E01A4AE}" dt="2026-09-07T19:11:42.312" v="3574" actId="478"/>
          <ac:spMkLst>
            <pc:docMk/>
            <pc:sldMk cId="2475269882" sldId="391"/>
            <ac:spMk id="6" creationId="{953EB931-1F7F-B148-4167-9782C67BC8F9}"/>
          </ac:spMkLst>
        </pc:spChg>
        <pc:spChg chg="add mod">
          <ac:chgData name="Lilian Pan" userId="93ac9964-59d4-4d06-9f67-0a7c446cf232" providerId="ADAL" clId="{61ADD2FA-08CB-4E28-8DAD-84E00E01A4AE}" dt="2026-09-07T19:29:42.696" v="3832" actId="299"/>
          <ac:spMkLst>
            <pc:docMk/>
            <pc:sldMk cId="2475269882" sldId="391"/>
            <ac:spMk id="7" creationId="{9E2C3B3B-C398-5148-782E-1F9D541E5D18}"/>
          </ac:spMkLst>
        </pc:spChg>
        <pc:picChg chg="add del mod">
          <ac:chgData name="Lilian Pan" userId="93ac9964-59d4-4d06-9f67-0a7c446cf232" providerId="ADAL" clId="{61ADD2FA-08CB-4E28-8DAD-84E00E01A4AE}" dt="2026-09-07T19:19:37.705" v="3634" actId="478"/>
          <ac:picMkLst>
            <pc:docMk/>
            <pc:sldMk cId="2475269882" sldId="391"/>
            <ac:picMk id="4" creationId="{9511F8D9-E6FF-2D7C-1F7C-9FE524752D3C}"/>
          </ac:picMkLst>
        </pc:picChg>
        <pc:picChg chg="add del mod modCrop">
          <ac:chgData name="Lilian Pan" userId="93ac9964-59d4-4d06-9f67-0a7c446cf232" providerId="ADAL" clId="{61ADD2FA-08CB-4E28-8DAD-84E00E01A4AE}" dt="2026-09-07T19:29:58.946" v="3873" actId="478"/>
          <ac:picMkLst>
            <pc:docMk/>
            <pc:sldMk cId="2475269882" sldId="391"/>
            <ac:picMk id="9" creationId="{03772598-628D-7E30-6E3D-9C6252536925}"/>
          </ac:picMkLst>
        </pc:picChg>
        <pc:picChg chg="add del mod">
          <ac:chgData name="Lilian Pan" userId="93ac9964-59d4-4d06-9f67-0a7c446cf232" providerId="ADAL" clId="{61ADD2FA-08CB-4E28-8DAD-84E00E01A4AE}" dt="2026-09-07T19:23:57.878" v="3734" actId="478"/>
          <ac:picMkLst>
            <pc:docMk/>
            <pc:sldMk cId="2475269882" sldId="391"/>
            <ac:picMk id="11" creationId="{D3F34277-0018-D221-8AA1-0D980BD5338F}"/>
          </ac:picMkLst>
        </pc:picChg>
        <pc:picChg chg="add del mod">
          <ac:chgData name="Lilian Pan" userId="93ac9964-59d4-4d06-9f67-0a7c446cf232" providerId="ADAL" clId="{61ADD2FA-08CB-4E28-8DAD-84E00E01A4AE}" dt="2026-09-07T19:24:12.551" v="3738" actId="478"/>
          <ac:picMkLst>
            <pc:docMk/>
            <pc:sldMk cId="2475269882" sldId="391"/>
            <ac:picMk id="13" creationId="{B45C00F7-B5C2-BF4A-5D40-ABE5717F1C6B}"/>
          </ac:picMkLst>
        </pc:picChg>
        <pc:picChg chg="add del mod">
          <ac:chgData name="Lilian Pan" userId="93ac9964-59d4-4d06-9f67-0a7c446cf232" providerId="ADAL" clId="{61ADD2FA-08CB-4E28-8DAD-84E00E01A4AE}" dt="2026-09-07T19:29:04.362" v="3795" actId="478"/>
          <ac:picMkLst>
            <pc:docMk/>
            <pc:sldMk cId="2475269882" sldId="391"/>
            <ac:picMk id="15" creationId="{F7983089-B2AE-455B-1FF1-3CD6EC04D20F}"/>
          </ac:picMkLst>
        </pc:picChg>
        <pc:picChg chg="add del mod modCrop">
          <ac:chgData name="Lilian Pan" userId="93ac9964-59d4-4d06-9f67-0a7c446cf232" providerId="ADAL" clId="{61ADD2FA-08CB-4E28-8DAD-84E00E01A4AE}" dt="2026-09-07T19:29:58.946" v="3873" actId="478"/>
          <ac:picMkLst>
            <pc:docMk/>
            <pc:sldMk cId="2475269882" sldId="391"/>
            <ac:picMk id="17" creationId="{EF3868D6-C7AE-545A-7176-F242BEBDAC1C}"/>
          </ac:picMkLst>
        </pc:picChg>
        <pc:picChg chg="add mod">
          <ac:chgData name="Lilian Pan" userId="93ac9964-59d4-4d06-9f67-0a7c446cf232" providerId="ADAL" clId="{61ADD2FA-08CB-4E28-8DAD-84E00E01A4AE}" dt="2026-09-07T19:46:57.212" v="3993" actId="1076"/>
          <ac:picMkLst>
            <pc:docMk/>
            <pc:sldMk cId="2475269882" sldId="391"/>
            <ac:picMk id="19" creationId="{82F667C9-585A-F6D6-34AC-1C69B640275B}"/>
          </ac:picMkLst>
        </pc:picChg>
        <pc:picChg chg="add del mod modCrop">
          <ac:chgData name="Lilian Pan" userId="93ac9964-59d4-4d06-9f67-0a7c446cf232" providerId="ADAL" clId="{61ADD2FA-08CB-4E28-8DAD-84E00E01A4AE}" dt="2026-09-07T19:46:50.336" v="3990" actId="478"/>
          <ac:picMkLst>
            <pc:docMk/>
            <pc:sldMk cId="2475269882" sldId="391"/>
            <ac:picMk id="21" creationId="{23BDDE61-63F8-9E62-20CF-A6B55A734353}"/>
          </ac:picMkLst>
        </pc:picChg>
      </pc:sldChg>
      <pc:sldChg chg="addSp delSp modSp add mod ord">
        <pc:chgData name="Lilian Pan" userId="93ac9964-59d4-4d06-9f67-0a7c446cf232" providerId="ADAL" clId="{61ADD2FA-08CB-4E28-8DAD-84E00E01A4AE}" dt="2026-09-07T19:31:15.104" v="3887" actId="1076"/>
        <pc:sldMkLst>
          <pc:docMk/>
          <pc:sldMk cId="266931701" sldId="393"/>
        </pc:sldMkLst>
        <pc:spChg chg="mod">
          <ac:chgData name="Lilian Pan" userId="93ac9964-59d4-4d06-9f67-0a7c446cf232" providerId="ADAL" clId="{61ADD2FA-08CB-4E28-8DAD-84E00E01A4AE}" dt="2026-09-07T19:29:53.825" v="3872" actId="299"/>
          <ac:spMkLst>
            <pc:docMk/>
            <pc:sldMk cId="266931701" sldId="393"/>
            <ac:spMk id="2" creationId="{54E30745-CDFA-B59B-8823-E4F136352620}"/>
          </ac:spMkLst>
        </pc:spChg>
        <pc:picChg chg="add del mod">
          <ac:chgData name="Lilian Pan" userId="93ac9964-59d4-4d06-9f67-0a7c446cf232" providerId="ADAL" clId="{61ADD2FA-08CB-4E28-8DAD-84E00E01A4AE}" dt="2026-09-07T19:29:46.477" v="3834" actId="478"/>
          <ac:picMkLst>
            <pc:docMk/>
            <pc:sldMk cId="266931701" sldId="393"/>
            <ac:picMk id="4" creationId="{BF4ED825-6FA1-930C-F8F6-045DF924FD83}"/>
          </ac:picMkLst>
        </pc:picChg>
        <pc:picChg chg="del">
          <ac:chgData name="Lilian Pan" userId="93ac9964-59d4-4d06-9f67-0a7c446cf232" providerId="ADAL" clId="{61ADD2FA-08CB-4E28-8DAD-84E00E01A4AE}" dt="2026-09-07T19:22:16.485" v="3724" actId="478"/>
          <ac:picMkLst>
            <pc:docMk/>
            <pc:sldMk cId="266931701" sldId="393"/>
            <ac:picMk id="6" creationId="{D24EF387-5FB5-DFEE-8F35-BE7761EB23B7}"/>
          </ac:picMkLst>
        </pc:picChg>
        <pc:picChg chg="add mod">
          <ac:chgData name="Lilian Pan" userId="93ac9964-59d4-4d06-9f67-0a7c446cf232" providerId="ADAL" clId="{61ADD2FA-08CB-4E28-8DAD-84E00E01A4AE}" dt="2026-09-07T19:31:09.770" v="3886" actId="1076"/>
          <ac:picMkLst>
            <pc:docMk/>
            <pc:sldMk cId="266931701" sldId="393"/>
            <ac:picMk id="7" creationId="{23BD27D5-42FF-B987-4541-92A3BC510BAE}"/>
          </ac:picMkLst>
        </pc:picChg>
        <pc:picChg chg="add mod">
          <ac:chgData name="Lilian Pan" userId="93ac9964-59d4-4d06-9f67-0a7c446cf232" providerId="ADAL" clId="{61ADD2FA-08CB-4E28-8DAD-84E00E01A4AE}" dt="2026-09-07T19:31:15.104" v="3887" actId="1076"/>
          <ac:picMkLst>
            <pc:docMk/>
            <pc:sldMk cId="266931701" sldId="393"/>
            <ac:picMk id="9" creationId="{6B4756CB-A34A-F74D-06C7-F82E8673E907}"/>
          </ac:picMkLst>
        </pc:picChg>
      </pc:sldChg>
      <pc:sldChg chg="addSp delSp modSp add mod">
        <pc:chgData name="Lilian Pan" userId="93ac9964-59d4-4d06-9f67-0a7c446cf232" providerId="ADAL" clId="{61ADD2FA-08CB-4E28-8DAD-84E00E01A4AE}" dt="2026-09-07T19:31:01.392" v="3883" actId="1076"/>
        <pc:sldMkLst>
          <pc:docMk/>
          <pc:sldMk cId="1460255214" sldId="394"/>
        </pc:sldMkLst>
        <pc:spChg chg="mod">
          <ac:chgData name="Lilian Pan" userId="93ac9964-59d4-4d06-9f67-0a7c446cf232" providerId="ADAL" clId="{61ADD2FA-08CB-4E28-8DAD-84E00E01A4AE}" dt="2026-08-27T13:55:39.122" v="1545" actId="299"/>
          <ac:spMkLst>
            <pc:docMk/>
            <pc:sldMk cId="1460255214" sldId="394"/>
            <ac:spMk id="2" creationId="{E7DE400A-EB78-30FE-7817-86FD5341BE83}"/>
          </ac:spMkLst>
        </pc:spChg>
        <pc:picChg chg="add del mod">
          <ac:chgData name="Lilian Pan" userId="93ac9964-59d4-4d06-9f67-0a7c446cf232" providerId="ADAL" clId="{61ADD2FA-08CB-4E28-8DAD-84E00E01A4AE}" dt="2026-09-07T19:27:53.969" v="3791" actId="478"/>
          <ac:picMkLst>
            <pc:docMk/>
            <pc:sldMk cId="1460255214" sldId="394"/>
            <ac:picMk id="4" creationId="{7B2BD163-85B0-2C93-1288-B97B3E43A7E1}"/>
          </ac:picMkLst>
        </pc:picChg>
        <pc:picChg chg="add del mod">
          <ac:chgData name="Lilian Pan" userId="93ac9964-59d4-4d06-9f67-0a7c446cf232" providerId="ADAL" clId="{61ADD2FA-08CB-4E28-8DAD-84E00E01A4AE}" dt="2026-09-07T19:28:00.026" v="3794" actId="478"/>
          <ac:picMkLst>
            <pc:docMk/>
            <pc:sldMk cId="1460255214" sldId="394"/>
            <ac:picMk id="5" creationId="{4866AE21-558E-1DA4-7A26-36F23BE9115C}"/>
          </ac:picMkLst>
        </pc:picChg>
        <pc:picChg chg="add mod">
          <ac:chgData name="Lilian Pan" userId="93ac9964-59d4-4d06-9f67-0a7c446cf232" providerId="ADAL" clId="{61ADD2FA-08CB-4E28-8DAD-84E00E01A4AE}" dt="2026-09-07T19:31:01.392" v="3883" actId="1076"/>
          <ac:picMkLst>
            <pc:docMk/>
            <pc:sldMk cId="1460255214" sldId="394"/>
            <ac:picMk id="7" creationId="{3BDD9323-4B45-C4C1-58DD-59F0FAB33195}"/>
          </ac:picMkLst>
        </pc:picChg>
      </pc:sldChg>
      <pc:sldChg chg="addSp delSp modSp add mod">
        <pc:chgData name="Lilian Pan" userId="93ac9964-59d4-4d06-9f67-0a7c446cf232" providerId="ADAL" clId="{61ADD2FA-08CB-4E28-8DAD-84E00E01A4AE}" dt="2026-09-07T19:30:56.869" v="3882" actId="1076"/>
        <pc:sldMkLst>
          <pc:docMk/>
          <pc:sldMk cId="439838826" sldId="395"/>
        </pc:sldMkLst>
        <pc:spChg chg="mod">
          <ac:chgData name="Lilian Pan" userId="93ac9964-59d4-4d06-9f67-0a7c446cf232" providerId="ADAL" clId="{61ADD2FA-08CB-4E28-8DAD-84E00E01A4AE}" dt="2026-08-27T13:56:06.790" v="1590" actId="299"/>
          <ac:spMkLst>
            <pc:docMk/>
            <pc:sldMk cId="439838826" sldId="395"/>
            <ac:spMk id="2" creationId="{DE1BAD69-EBAB-4F35-BF1A-16AB8E11FEC9}"/>
          </ac:spMkLst>
        </pc:spChg>
        <pc:picChg chg="add mod">
          <ac:chgData name="Lilian Pan" userId="93ac9964-59d4-4d06-9f67-0a7c446cf232" providerId="ADAL" clId="{61ADD2FA-08CB-4E28-8DAD-84E00E01A4AE}" dt="2026-09-07T19:30:56.869" v="3882" actId="1076"/>
          <ac:picMkLst>
            <pc:docMk/>
            <pc:sldMk cId="439838826" sldId="395"/>
            <ac:picMk id="4" creationId="{19A0357C-83EF-F64F-AE0F-D46414738F56}"/>
          </ac:picMkLst>
        </pc:picChg>
        <pc:picChg chg="add del mod">
          <ac:chgData name="Lilian Pan" userId="93ac9964-59d4-4d06-9f67-0a7c446cf232" providerId="ADAL" clId="{61ADD2FA-08CB-4E28-8DAD-84E00E01A4AE}" dt="2026-09-07T19:30:43.044" v="3877" actId="478"/>
          <ac:picMkLst>
            <pc:docMk/>
            <pc:sldMk cId="439838826" sldId="395"/>
            <ac:picMk id="5" creationId="{9BB79B51-D36D-8B8B-4BF8-2AA1343DB6D8}"/>
          </ac:picMkLst>
        </pc:picChg>
      </pc:sldChg>
      <pc:sldChg chg="addSp delSp modSp add mod">
        <pc:chgData name="Lilian Pan" userId="93ac9964-59d4-4d06-9f67-0a7c446cf232" providerId="ADAL" clId="{61ADD2FA-08CB-4E28-8DAD-84E00E01A4AE}" dt="2026-09-07T19:32:10.119" v="3890" actId="1076"/>
        <pc:sldMkLst>
          <pc:docMk/>
          <pc:sldMk cId="3777048587" sldId="396"/>
        </pc:sldMkLst>
        <pc:spChg chg="mod">
          <ac:chgData name="Lilian Pan" userId="93ac9964-59d4-4d06-9f67-0a7c446cf232" providerId="ADAL" clId="{61ADD2FA-08CB-4E28-8DAD-84E00E01A4AE}" dt="2026-08-27T13:57:28.994" v="1699" actId="299"/>
          <ac:spMkLst>
            <pc:docMk/>
            <pc:sldMk cId="3777048587" sldId="396"/>
            <ac:spMk id="2" creationId="{4D66F167-2E9C-D7B0-D6DE-F6E8D80060D5}"/>
          </ac:spMkLst>
        </pc:spChg>
        <pc:picChg chg="add del mod">
          <ac:chgData name="Lilian Pan" userId="93ac9964-59d4-4d06-9f67-0a7c446cf232" providerId="ADAL" clId="{61ADD2FA-08CB-4E28-8DAD-84E00E01A4AE}" dt="2026-09-07T19:32:06.981" v="3888" actId="478"/>
          <ac:picMkLst>
            <pc:docMk/>
            <pc:sldMk cId="3777048587" sldId="396"/>
            <ac:picMk id="4" creationId="{A8CBE955-1B59-D8AE-32A6-09413BD782CF}"/>
          </ac:picMkLst>
        </pc:picChg>
        <pc:picChg chg="add mod">
          <ac:chgData name="Lilian Pan" userId="93ac9964-59d4-4d06-9f67-0a7c446cf232" providerId="ADAL" clId="{61ADD2FA-08CB-4E28-8DAD-84E00E01A4AE}" dt="2026-09-07T19:32:10.119" v="3890" actId="1076"/>
          <ac:picMkLst>
            <pc:docMk/>
            <pc:sldMk cId="3777048587" sldId="396"/>
            <ac:picMk id="5" creationId="{53814933-F77C-4123-EA58-ABA91AAC2CAB}"/>
          </ac:picMkLst>
        </pc:picChg>
      </pc:sldChg>
      <pc:sldChg chg="addSp delSp modSp add mod">
        <pc:chgData name="Lilian Pan" userId="93ac9964-59d4-4d06-9f67-0a7c446cf232" providerId="ADAL" clId="{61ADD2FA-08CB-4E28-8DAD-84E00E01A4AE}" dt="2026-09-07T20:34:41.502" v="4016" actId="1076"/>
        <pc:sldMkLst>
          <pc:docMk/>
          <pc:sldMk cId="3935559378" sldId="397"/>
        </pc:sldMkLst>
        <pc:spChg chg="del mod">
          <ac:chgData name="Lilian Pan" userId="93ac9964-59d4-4d06-9f67-0a7c446cf232" providerId="ADAL" clId="{61ADD2FA-08CB-4E28-8DAD-84E00E01A4AE}" dt="2026-09-07T19:57:06.288" v="4008" actId="478"/>
          <ac:spMkLst>
            <pc:docMk/>
            <pc:sldMk cId="3935559378" sldId="397"/>
            <ac:spMk id="2" creationId="{040295EA-4BE4-34B8-2020-D23690D3C2BF}"/>
          </ac:spMkLst>
        </pc:spChg>
        <pc:spChg chg="add del mod">
          <ac:chgData name="Lilian Pan" userId="93ac9964-59d4-4d06-9f67-0a7c446cf232" providerId="ADAL" clId="{61ADD2FA-08CB-4E28-8DAD-84E00E01A4AE}" dt="2026-09-07T19:57:07.924" v="4009" actId="478"/>
          <ac:spMkLst>
            <pc:docMk/>
            <pc:sldMk cId="3935559378" sldId="397"/>
            <ac:spMk id="9" creationId="{9A081B90-C08C-037C-1BB7-072728E451BD}"/>
          </ac:spMkLst>
        </pc:spChg>
        <pc:spChg chg="add mod">
          <ac:chgData name="Lilian Pan" userId="93ac9964-59d4-4d06-9f67-0a7c446cf232" providerId="ADAL" clId="{61ADD2FA-08CB-4E28-8DAD-84E00E01A4AE}" dt="2026-09-07T19:57:08.850" v="4013" actId="299"/>
          <ac:spMkLst>
            <pc:docMk/>
            <pc:sldMk cId="3935559378" sldId="397"/>
            <ac:spMk id="10" creationId="{7D8B3A29-4F61-E8D8-B963-CF2577024305}"/>
          </ac:spMkLst>
        </pc:spChg>
        <pc:picChg chg="add del mod">
          <ac:chgData name="Lilian Pan" userId="93ac9964-59d4-4d06-9f67-0a7c446cf232" providerId="ADAL" clId="{61ADD2FA-08CB-4E28-8DAD-84E00E01A4AE}" dt="2026-09-07T19:33:49.708" v="3896" actId="478"/>
          <ac:picMkLst>
            <pc:docMk/>
            <pc:sldMk cId="3935559378" sldId="397"/>
            <ac:picMk id="4" creationId="{8C64D02C-6B18-21D5-B1D1-2BF07FA0A69D}"/>
          </ac:picMkLst>
        </pc:picChg>
        <pc:picChg chg="add del mod">
          <ac:chgData name="Lilian Pan" userId="93ac9964-59d4-4d06-9f67-0a7c446cf232" providerId="ADAL" clId="{61ADD2FA-08CB-4E28-8DAD-84E00E01A4AE}" dt="2026-09-07T19:32:12.756" v="3891" actId="478"/>
          <ac:picMkLst>
            <pc:docMk/>
            <pc:sldMk cId="3935559378" sldId="397"/>
            <ac:picMk id="5" creationId="{A7B0CC92-4B42-142A-BC1C-5F6E25DE5095}"/>
          </ac:picMkLst>
        </pc:picChg>
        <pc:picChg chg="add del mod">
          <ac:chgData name="Lilian Pan" userId="93ac9964-59d4-4d06-9f67-0a7c446cf232" providerId="ADAL" clId="{61ADD2FA-08CB-4E28-8DAD-84E00E01A4AE}" dt="2026-09-07T19:56:30.484" v="4007" actId="478"/>
          <ac:picMkLst>
            <pc:docMk/>
            <pc:sldMk cId="3935559378" sldId="397"/>
            <ac:picMk id="7" creationId="{096391D5-4FA6-8720-F582-8A80D66E35C4}"/>
          </ac:picMkLst>
        </pc:picChg>
        <pc:picChg chg="add mod modCrop">
          <ac:chgData name="Lilian Pan" userId="93ac9964-59d4-4d06-9f67-0a7c446cf232" providerId="ADAL" clId="{61ADD2FA-08CB-4E28-8DAD-84E00E01A4AE}" dt="2026-09-07T20:34:41.502" v="4016" actId="1076"/>
          <ac:picMkLst>
            <pc:docMk/>
            <pc:sldMk cId="3935559378" sldId="397"/>
            <ac:picMk id="12" creationId="{E9830DD3-0D5C-FEB0-3507-67073A446BA5}"/>
          </ac:picMkLst>
        </pc:picChg>
      </pc:sldChg>
      <pc:sldChg chg="addSp delSp modSp add mod">
        <pc:chgData name="Lilian Pan" userId="93ac9964-59d4-4d06-9f67-0a7c446cf232" providerId="ADAL" clId="{61ADD2FA-08CB-4E28-8DAD-84E00E01A4AE}" dt="2026-09-07T19:34:36.638" v="3904" actId="1076"/>
        <pc:sldMkLst>
          <pc:docMk/>
          <pc:sldMk cId="1856184194" sldId="398"/>
        </pc:sldMkLst>
        <pc:picChg chg="add mod">
          <ac:chgData name="Lilian Pan" userId="93ac9964-59d4-4d06-9f67-0a7c446cf232" providerId="ADAL" clId="{61ADD2FA-08CB-4E28-8DAD-84E00E01A4AE}" dt="2026-09-07T19:34:36.638" v="3904" actId="1076"/>
          <ac:picMkLst>
            <pc:docMk/>
            <pc:sldMk cId="1856184194" sldId="398"/>
            <ac:picMk id="4" creationId="{35C04695-CC2B-4DB8-D3C1-1091C906EFF9}"/>
          </ac:picMkLst>
        </pc:picChg>
        <pc:picChg chg="del">
          <ac:chgData name="Lilian Pan" userId="93ac9964-59d4-4d06-9f67-0a7c446cf232" providerId="ADAL" clId="{61ADD2FA-08CB-4E28-8DAD-84E00E01A4AE}" dt="2026-09-07T19:34:05.176" v="3900" actId="478"/>
          <ac:picMkLst>
            <pc:docMk/>
            <pc:sldMk cId="1856184194" sldId="398"/>
            <ac:picMk id="5" creationId="{67CABB42-C98A-BC5A-0BE6-63CF2DC8BF24}"/>
          </ac:picMkLst>
        </pc:picChg>
      </pc:sldChg>
      <pc:sldChg chg="addSp delSp modSp add mod">
        <pc:chgData name="Lilian Pan" userId="93ac9964-59d4-4d06-9f67-0a7c446cf232" providerId="ADAL" clId="{61ADD2FA-08CB-4E28-8DAD-84E00E01A4AE}" dt="2026-09-07T19:35:09.004" v="3909" actId="1076"/>
        <pc:sldMkLst>
          <pc:docMk/>
          <pc:sldMk cId="1647252334" sldId="399"/>
        </pc:sldMkLst>
        <pc:picChg chg="del">
          <ac:chgData name="Lilian Pan" userId="93ac9964-59d4-4d06-9f67-0a7c446cf232" providerId="ADAL" clId="{61ADD2FA-08CB-4E28-8DAD-84E00E01A4AE}" dt="2026-09-07T19:35:06.368" v="3907" actId="478"/>
          <ac:picMkLst>
            <pc:docMk/>
            <pc:sldMk cId="1647252334" sldId="399"/>
            <ac:picMk id="3" creationId="{9002E894-B549-0328-B06E-3BAE342FABBB}"/>
          </ac:picMkLst>
        </pc:picChg>
        <pc:picChg chg="add mod">
          <ac:chgData name="Lilian Pan" userId="93ac9964-59d4-4d06-9f67-0a7c446cf232" providerId="ADAL" clId="{61ADD2FA-08CB-4E28-8DAD-84E00E01A4AE}" dt="2026-09-07T19:35:09.004" v="3909" actId="1076"/>
          <ac:picMkLst>
            <pc:docMk/>
            <pc:sldMk cId="1647252334" sldId="399"/>
            <ac:picMk id="6" creationId="{F35A402E-55A5-5622-D92C-7D36DBE62999}"/>
          </ac:picMkLst>
        </pc:picChg>
      </pc:sldChg>
      <pc:sldChg chg="addSp delSp modSp add del mod">
        <pc:chgData name="Lilian Pan" userId="93ac9964-59d4-4d06-9f67-0a7c446cf232" providerId="ADAL" clId="{61ADD2FA-08CB-4E28-8DAD-84E00E01A4AE}" dt="2026-09-07T19:35:43.932" v="3915" actId="22"/>
        <pc:sldMkLst>
          <pc:docMk/>
          <pc:sldMk cId="3288447241" sldId="400"/>
        </pc:sldMkLst>
        <pc:graphicFrameChg chg="mod">
          <ac:chgData name="Lilian Pan" userId="93ac9964-59d4-4d06-9f67-0a7c446cf232" providerId="ADAL" clId="{61ADD2FA-08CB-4E28-8DAD-84E00E01A4AE}" dt="2026-09-07T19:35:11.695" v="3913"/>
          <ac:graphicFrameMkLst>
            <pc:docMk/>
            <pc:sldMk cId="3288447241" sldId="400"/>
            <ac:graphicFrameMk id="64" creationId="{DAC9C25B-148E-D539-4CEB-3594945FC45F}"/>
          </ac:graphicFrameMkLst>
        </pc:graphicFrameChg>
        <pc:picChg chg="del">
          <ac:chgData name="Lilian Pan" userId="93ac9964-59d4-4d06-9f67-0a7c446cf232" providerId="ADAL" clId="{61ADD2FA-08CB-4E28-8DAD-84E00E01A4AE}" dt="2026-09-07T19:35:01.299" v="3905" actId="478"/>
          <ac:picMkLst>
            <pc:docMk/>
            <pc:sldMk cId="3288447241" sldId="400"/>
            <ac:picMk id="3" creationId="{BE7CC843-72A1-F913-5AC0-B5864BA09E7B}"/>
          </ac:picMkLst>
        </pc:picChg>
        <pc:picChg chg="add del">
          <ac:chgData name="Lilian Pan" userId="93ac9964-59d4-4d06-9f67-0a7c446cf232" providerId="ADAL" clId="{61ADD2FA-08CB-4E28-8DAD-84E00E01A4AE}" dt="2026-09-07T19:35:14.491" v="3914" actId="478"/>
          <ac:picMkLst>
            <pc:docMk/>
            <pc:sldMk cId="3288447241" sldId="400"/>
            <ac:picMk id="6" creationId="{98F97C07-192D-EB91-61B8-C9724A1280A0}"/>
          </ac:picMkLst>
        </pc:picChg>
        <pc:picChg chg="add">
          <ac:chgData name="Lilian Pan" userId="93ac9964-59d4-4d06-9f67-0a7c446cf232" providerId="ADAL" clId="{61ADD2FA-08CB-4E28-8DAD-84E00E01A4AE}" dt="2026-09-07T19:35:43.932" v="3915" actId="22"/>
          <ac:picMkLst>
            <pc:docMk/>
            <pc:sldMk cId="3288447241" sldId="400"/>
            <ac:picMk id="8" creationId="{908F5291-181D-A0E3-DCB4-5005ED803D8A}"/>
          </ac:picMkLst>
        </pc:picChg>
      </pc:sldChg>
      <pc:sldChg chg="addSp delSp modSp add mod">
        <pc:chgData name="Lilian Pan" userId="93ac9964-59d4-4d06-9f67-0a7c446cf232" providerId="ADAL" clId="{61ADD2FA-08CB-4E28-8DAD-84E00E01A4AE}" dt="2026-09-07T19:36:40.266" v="3918" actId="1076"/>
        <pc:sldMkLst>
          <pc:docMk/>
          <pc:sldMk cId="2262452421" sldId="401"/>
        </pc:sldMkLst>
        <pc:picChg chg="del">
          <ac:chgData name="Lilian Pan" userId="93ac9964-59d4-4d06-9f67-0a7c446cf232" providerId="ADAL" clId="{61ADD2FA-08CB-4E28-8DAD-84E00E01A4AE}" dt="2026-09-07T19:36:37.750" v="3916" actId="478"/>
          <ac:picMkLst>
            <pc:docMk/>
            <pc:sldMk cId="2262452421" sldId="401"/>
            <ac:picMk id="3" creationId="{B404B31B-ED0E-025B-871B-0B2AAD4F9EF0}"/>
          </ac:picMkLst>
        </pc:picChg>
        <pc:picChg chg="add mod">
          <ac:chgData name="Lilian Pan" userId="93ac9964-59d4-4d06-9f67-0a7c446cf232" providerId="ADAL" clId="{61ADD2FA-08CB-4E28-8DAD-84E00E01A4AE}" dt="2026-09-07T19:36:40.266" v="3918" actId="1076"/>
          <ac:picMkLst>
            <pc:docMk/>
            <pc:sldMk cId="2262452421" sldId="401"/>
            <ac:picMk id="6" creationId="{BB4ED135-24FA-A961-7B77-F571EEF16CC5}"/>
          </ac:picMkLst>
        </pc:picChg>
      </pc:sldChg>
      <pc:sldChg chg="addSp delSp modSp add mod ord">
        <pc:chgData name="Lilian Pan" userId="93ac9964-59d4-4d06-9f67-0a7c446cf232" providerId="ADAL" clId="{61ADD2FA-08CB-4E28-8DAD-84E00E01A4AE}" dt="2026-09-07T19:46:52.427" v="3992"/>
        <pc:sldMkLst>
          <pc:docMk/>
          <pc:sldMk cId="3672499284" sldId="402"/>
        </pc:sldMkLst>
        <pc:spChg chg="mod">
          <ac:chgData name="Lilian Pan" userId="93ac9964-59d4-4d06-9f67-0a7c446cf232" providerId="ADAL" clId="{61ADD2FA-08CB-4E28-8DAD-84E00E01A4AE}" dt="2026-09-07T19:46:22.780" v="3984" actId="299"/>
          <ac:spMkLst>
            <pc:docMk/>
            <pc:sldMk cId="3672499284" sldId="402"/>
            <ac:spMk id="2" creationId="{7D3ED71E-A66B-CECC-0D65-F3A95CC8EE99}"/>
          </ac:spMkLst>
        </pc:spChg>
        <pc:picChg chg="del mod">
          <ac:chgData name="Lilian Pan" userId="93ac9964-59d4-4d06-9f67-0a7c446cf232" providerId="ADAL" clId="{61ADD2FA-08CB-4E28-8DAD-84E00E01A4AE}" dt="2026-09-07T19:46:23.089" v="3985" actId="478"/>
          <ac:picMkLst>
            <pc:docMk/>
            <pc:sldMk cId="3672499284" sldId="402"/>
            <ac:picMk id="3" creationId="{C322A6AC-7348-521A-0D15-7F102E4B29D8}"/>
          </ac:picMkLst>
        </pc:picChg>
        <pc:picChg chg="add mod">
          <ac:chgData name="Lilian Pan" userId="93ac9964-59d4-4d06-9f67-0a7c446cf232" providerId="ADAL" clId="{61ADD2FA-08CB-4E28-8DAD-84E00E01A4AE}" dt="2026-09-07T19:46:26.703" v="3987" actId="1076"/>
          <ac:picMkLst>
            <pc:docMk/>
            <pc:sldMk cId="3672499284" sldId="402"/>
            <ac:picMk id="6" creationId="{55338184-7ECB-1DF9-7A63-951B349EE856}"/>
          </ac:picMkLst>
        </pc:picChg>
      </pc:sldChg>
      <pc:sldChg chg="add">
        <pc:chgData name="Lilian Pan" userId="93ac9964-59d4-4d06-9f67-0a7c446cf232" providerId="ADAL" clId="{61ADD2FA-08CB-4E28-8DAD-84E00E01A4AE}" dt="2026-09-05T18:23:29.977" v="1715" actId="2890"/>
        <pc:sldMkLst>
          <pc:docMk/>
          <pc:sldMk cId="1159716991" sldId="405"/>
        </pc:sldMkLst>
      </pc:sldChg>
      <pc:sldChg chg="addSp delSp modSp mod">
        <pc:chgData name="Lilian Pan" userId="93ac9964-59d4-4d06-9f67-0a7c446cf232" providerId="ADAL" clId="{61ADD2FA-08CB-4E28-8DAD-84E00E01A4AE}" dt="2026-09-07T19:49:48.356" v="4006" actId="1076"/>
        <pc:sldMkLst>
          <pc:docMk/>
          <pc:sldMk cId="2255887884" sldId="416"/>
        </pc:sldMkLst>
        <pc:spChg chg="mod ord">
          <ac:chgData name="Lilian Pan" userId="93ac9964-59d4-4d06-9f67-0a7c446cf232" providerId="ADAL" clId="{61ADD2FA-08CB-4E28-8DAD-84E00E01A4AE}" dt="2026-09-07T19:49:31.107" v="4001"/>
          <ac:spMkLst>
            <pc:docMk/>
            <pc:sldMk cId="2255887884" sldId="416"/>
            <ac:spMk id="2" creationId="{2EF9A17F-FB69-3D67-9CEA-FCEE4BAB8418}"/>
          </ac:spMkLst>
        </pc:spChg>
        <pc:graphicFrameChg chg="mod">
          <ac:chgData name="Lilian Pan" userId="93ac9964-59d4-4d06-9f67-0a7c446cf232" providerId="ADAL" clId="{61ADD2FA-08CB-4E28-8DAD-84E00E01A4AE}" dt="2026-09-07T19:49:31.120" v="4003"/>
          <ac:graphicFrameMkLst>
            <pc:docMk/>
            <pc:sldMk cId="2255887884" sldId="416"/>
            <ac:graphicFrameMk id="64" creationId="{7BEC60ED-48E2-BC72-78D2-15A37A7D24E5}"/>
          </ac:graphicFrameMkLst>
        </pc:graphicFrameChg>
        <pc:picChg chg="del">
          <ac:chgData name="Lilian Pan" userId="93ac9964-59d4-4d06-9f67-0a7c446cf232" providerId="ADAL" clId="{61ADD2FA-08CB-4E28-8DAD-84E00E01A4AE}" dt="2026-09-07T19:37:18.950" v="3919" actId="478"/>
          <ac:picMkLst>
            <pc:docMk/>
            <pc:sldMk cId="2255887884" sldId="416"/>
            <ac:picMk id="3" creationId="{FB056414-1F05-A651-95C2-5FC4F5A84825}"/>
          </ac:picMkLst>
        </pc:picChg>
        <pc:picChg chg="add mod ord">
          <ac:chgData name="Lilian Pan" userId="93ac9964-59d4-4d06-9f67-0a7c446cf232" providerId="ADAL" clId="{61ADD2FA-08CB-4E28-8DAD-84E00E01A4AE}" dt="2026-09-07T19:49:48.356" v="4006" actId="1076"/>
          <ac:picMkLst>
            <pc:docMk/>
            <pc:sldMk cId="2255887884" sldId="416"/>
            <ac:picMk id="5" creationId="{314AA5B3-8A0A-0A55-1980-75A84446A64E}"/>
          </ac:picMkLst>
        </pc:picChg>
      </pc:sldChg>
      <pc:sldChg chg="del">
        <pc:chgData name="Lilian Pan" userId="93ac9964-59d4-4d06-9f67-0a7c446cf232" providerId="ADAL" clId="{61ADD2FA-08CB-4E28-8DAD-84E00E01A4AE}" dt="2026-09-07T19:49:03.788" v="3994" actId="2696"/>
        <pc:sldMkLst>
          <pc:docMk/>
          <pc:sldMk cId="2221648849" sldId="417"/>
        </pc:sldMkLst>
      </pc:sldChg>
      <pc:sldChg chg="addSp delSp modSp add mod">
        <pc:chgData name="Lilian Pan" userId="93ac9964-59d4-4d06-9f67-0a7c446cf232" providerId="ADAL" clId="{61ADD2FA-08CB-4E28-8DAD-84E00E01A4AE}" dt="2026-09-07T04:57:08.985" v="3564" actId="1076"/>
        <pc:sldMkLst>
          <pc:docMk/>
          <pc:sldMk cId="2839830312" sldId="429"/>
        </pc:sldMkLst>
        <pc:spChg chg="mod ord">
          <ac:chgData name="Lilian Pan" userId="93ac9964-59d4-4d06-9f67-0a7c446cf232" providerId="ADAL" clId="{61ADD2FA-08CB-4E28-8DAD-84E00E01A4AE}" dt="2026-09-07T04:55:23.780" v="3523"/>
          <ac:spMkLst>
            <pc:docMk/>
            <pc:sldMk cId="2839830312" sldId="429"/>
            <ac:spMk id="2" creationId="{32BD13E5-1601-3D06-9ECA-6ECF5B76A862}"/>
          </ac:spMkLst>
        </pc:spChg>
        <pc:spChg chg="add mod ord">
          <ac:chgData name="Lilian Pan" userId="93ac9964-59d4-4d06-9f67-0a7c446cf232" providerId="ADAL" clId="{61ADD2FA-08CB-4E28-8DAD-84E00E01A4AE}" dt="2026-09-07T04:55:23.780" v="3525"/>
          <ac:spMkLst>
            <pc:docMk/>
            <pc:sldMk cId="2839830312" sldId="429"/>
            <ac:spMk id="3" creationId="{D689D412-3234-2183-9E3F-8B5717AEBFE3}"/>
          </ac:spMkLst>
        </pc:spChg>
        <pc:spChg chg="add mod ord">
          <ac:chgData name="Lilian Pan" userId="93ac9964-59d4-4d06-9f67-0a7c446cf232" providerId="ADAL" clId="{61ADD2FA-08CB-4E28-8DAD-84E00E01A4AE}" dt="2026-09-07T04:55:23.780" v="3527"/>
          <ac:spMkLst>
            <pc:docMk/>
            <pc:sldMk cId="2839830312" sldId="429"/>
            <ac:spMk id="5" creationId="{7C9EB938-AD59-1324-D239-5F8692D93169}"/>
          </ac:spMkLst>
        </pc:spChg>
        <pc:spChg chg="add mod ord">
          <ac:chgData name="Lilian Pan" userId="93ac9964-59d4-4d06-9f67-0a7c446cf232" providerId="ADAL" clId="{61ADD2FA-08CB-4E28-8DAD-84E00E01A4AE}" dt="2026-09-07T04:55:23.780" v="3529"/>
          <ac:spMkLst>
            <pc:docMk/>
            <pc:sldMk cId="2839830312" sldId="429"/>
            <ac:spMk id="7" creationId="{FDEB4D30-7CB7-F91E-5731-1B438D9C6D14}"/>
          </ac:spMkLst>
        </pc:spChg>
        <pc:spChg chg="add mod ord">
          <ac:chgData name="Lilian Pan" userId="93ac9964-59d4-4d06-9f67-0a7c446cf232" providerId="ADAL" clId="{61ADD2FA-08CB-4E28-8DAD-84E00E01A4AE}" dt="2026-09-07T04:55:23.780" v="3531"/>
          <ac:spMkLst>
            <pc:docMk/>
            <pc:sldMk cId="2839830312" sldId="429"/>
            <ac:spMk id="9" creationId="{9727134C-4019-055A-4271-CBEFB54C46C1}"/>
          </ac:spMkLst>
        </pc:spChg>
        <pc:spChg chg="add mod ord">
          <ac:chgData name="Lilian Pan" userId="93ac9964-59d4-4d06-9f67-0a7c446cf232" providerId="ADAL" clId="{61ADD2FA-08CB-4E28-8DAD-84E00E01A4AE}" dt="2026-09-07T04:55:23.780" v="3533"/>
          <ac:spMkLst>
            <pc:docMk/>
            <pc:sldMk cId="2839830312" sldId="429"/>
            <ac:spMk id="11" creationId="{3A2BFB59-2202-0F71-4A59-B06F3D68D662}"/>
          </ac:spMkLst>
        </pc:spChg>
        <pc:spChg chg="add del mod">
          <ac:chgData name="Lilian Pan" userId="93ac9964-59d4-4d06-9f67-0a7c446cf232" providerId="ADAL" clId="{61ADD2FA-08CB-4E28-8DAD-84E00E01A4AE}" dt="2026-09-07T04:52:35.997" v="2510"/>
          <ac:spMkLst>
            <pc:docMk/>
            <pc:sldMk cId="2839830312" sldId="429"/>
            <ac:spMk id="12" creationId="{C3E2BE88-D1C3-5E32-CA21-BE69A9B28381}"/>
          </ac:spMkLst>
        </pc:spChg>
        <pc:spChg chg="add mod ord">
          <ac:chgData name="Lilian Pan" userId="93ac9964-59d4-4d06-9f67-0a7c446cf232" providerId="ADAL" clId="{61ADD2FA-08CB-4E28-8DAD-84E00E01A4AE}" dt="2026-09-07T04:55:23.780" v="3535"/>
          <ac:spMkLst>
            <pc:docMk/>
            <pc:sldMk cId="2839830312" sldId="429"/>
            <ac:spMk id="13" creationId="{AA525892-66C8-1CAD-222D-A25A2EB89DF2}"/>
          </ac:spMkLst>
        </pc:spChg>
        <pc:spChg chg="mod">
          <ac:chgData name="Lilian Pan" userId="93ac9964-59d4-4d06-9f67-0a7c446cf232" providerId="ADAL" clId="{61ADD2FA-08CB-4E28-8DAD-84E00E01A4AE}" dt="2026-09-07T04:54:34.137" v="2515"/>
          <ac:spMkLst>
            <pc:docMk/>
            <pc:sldMk cId="2839830312" sldId="429"/>
            <ac:spMk id="15" creationId="{8D2DA397-31C6-BCE4-143F-056E4238F625}"/>
          </ac:spMkLst>
        </pc:spChg>
        <pc:spChg chg="mod">
          <ac:chgData name="Lilian Pan" userId="93ac9964-59d4-4d06-9f67-0a7c446cf232" providerId="ADAL" clId="{61ADD2FA-08CB-4E28-8DAD-84E00E01A4AE}" dt="2026-09-07T04:54:34.137" v="2515"/>
          <ac:spMkLst>
            <pc:docMk/>
            <pc:sldMk cId="2839830312" sldId="429"/>
            <ac:spMk id="16" creationId="{0B3CD3BE-9172-F8D7-4FAD-DDF856F979F4}"/>
          </ac:spMkLst>
        </pc:spChg>
        <pc:spChg chg="add mod ord">
          <ac:chgData name="Lilian Pan" userId="93ac9964-59d4-4d06-9f67-0a7c446cf232" providerId="ADAL" clId="{61ADD2FA-08CB-4E28-8DAD-84E00E01A4AE}" dt="2026-09-07T04:55:23.780" v="3539"/>
          <ac:spMkLst>
            <pc:docMk/>
            <pc:sldMk cId="2839830312" sldId="429"/>
            <ac:spMk id="17" creationId="{0D725032-BDED-7085-EC71-A87B62B49F55}"/>
          </ac:spMkLst>
        </pc:spChg>
        <pc:spChg chg="mod">
          <ac:chgData name="Lilian Pan" userId="93ac9964-59d4-4d06-9f67-0a7c446cf232" providerId="ADAL" clId="{61ADD2FA-08CB-4E28-8DAD-84E00E01A4AE}" dt="2026-09-07T04:54:49.555" v="2526"/>
          <ac:spMkLst>
            <pc:docMk/>
            <pc:sldMk cId="2839830312" sldId="429"/>
            <ac:spMk id="19" creationId="{CBD39CAB-F478-7FBE-DA34-AFC4910E6AB8}"/>
          </ac:spMkLst>
        </pc:spChg>
        <pc:spChg chg="mod">
          <ac:chgData name="Lilian Pan" userId="93ac9964-59d4-4d06-9f67-0a7c446cf232" providerId="ADAL" clId="{61ADD2FA-08CB-4E28-8DAD-84E00E01A4AE}" dt="2026-09-07T04:54:49.555" v="2526"/>
          <ac:spMkLst>
            <pc:docMk/>
            <pc:sldMk cId="2839830312" sldId="429"/>
            <ac:spMk id="20" creationId="{98268D5A-FE95-4CAB-3208-782DD53CBFF8}"/>
          </ac:spMkLst>
        </pc:spChg>
        <pc:spChg chg="add mod">
          <ac:chgData name="Lilian Pan" userId="93ac9964-59d4-4d06-9f67-0a7c446cf232" providerId="ADAL" clId="{61ADD2FA-08CB-4E28-8DAD-84E00E01A4AE}" dt="2026-09-07T04:55:23.796" v="3548"/>
          <ac:spMkLst>
            <pc:docMk/>
            <pc:sldMk cId="2839830312" sldId="429"/>
            <ac:spMk id="21" creationId="{D06BD4DF-1FC8-5227-5F5B-D2CC10CBE52F}"/>
          </ac:spMkLst>
        </pc:spChg>
        <pc:spChg chg="add del mod modVis">
          <ac:chgData name="Lilian Pan" userId="93ac9964-59d4-4d06-9f67-0a7c446cf232" providerId="ADAL" clId="{61ADD2FA-08CB-4E28-8DAD-84E00E01A4AE}" dt="2026-09-07T04:55:16.842" v="3195"/>
          <ac:spMkLst>
            <pc:docMk/>
            <pc:sldMk cId="2839830312" sldId="429"/>
            <ac:spMk id="22" creationId="{3D54E3A6-EE0E-F882-C9CB-6294DA6B1FE0}"/>
          </ac:spMkLst>
        </pc:spChg>
        <pc:spChg chg="add mod">
          <ac:chgData name="Lilian Pan" userId="93ac9964-59d4-4d06-9f67-0a7c446cf232" providerId="ADAL" clId="{61ADD2FA-08CB-4E28-8DAD-84E00E01A4AE}" dt="2026-09-07T04:55:23.796" v="3549"/>
          <ac:spMkLst>
            <pc:docMk/>
            <pc:sldMk cId="2839830312" sldId="429"/>
            <ac:spMk id="23" creationId="{AD3EDA53-0205-96FD-E935-45D63ECFBEDF}"/>
          </ac:spMkLst>
        </pc:spChg>
        <pc:spChg chg="add mod">
          <ac:chgData name="Lilian Pan" userId="93ac9964-59d4-4d06-9f67-0a7c446cf232" providerId="ADAL" clId="{61ADD2FA-08CB-4E28-8DAD-84E00E01A4AE}" dt="2026-09-07T04:55:23.796" v="3550"/>
          <ac:spMkLst>
            <pc:docMk/>
            <pc:sldMk cId="2839830312" sldId="429"/>
            <ac:spMk id="24" creationId="{3C86956C-B6B3-DC18-7E53-4853E16B19E8}"/>
          </ac:spMkLst>
        </pc:spChg>
        <pc:spChg chg="add mod">
          <ac:chgData name="Lilian Pan" userId="93ac9964-59d4-4d06-9f67-0a7c446cf232" providerId="ADAL" clId="{61ADD2FA-08CB-4E28-8DAD-84E00E01A4AE}" dt="2026-09-07T04:55:23.796" v="3551"/>
          <ac:spMkLst>
            <pc:docMk/>
            <pc:sldMk cId="2839830312" sldId="429"/>
            <ac:spMk id="25" creationId="{33E6D565-59CE-33F9-FAEC-1AEE80BDE722}"/>
          </ac:spMkLst>
        </pc:spChg>
        <pc:spChg chg="add mod">
          <ac:chgData name="Lilian Pan" userId="93ac9964-59d4-4d06-9f67-0a7c446cf232" providerId="ADAL" clId="{61ADD2FA-08CB-4E28-8DAD-84E00E01A4AE}" dt="2026-09-07T04:55:23.796" v="3552"/>
          <ac:spMkLst>
            <pc:docMk/>
            <pc:sldMk cId="2839830312" sldId="429"/>
            <ac:spMk id="26" creationId="{F5047EF6-0AC6-1259-348D-B13C7CCFB131}"/>
          </ac:spMkLst>
        </pc:spChg>
        <pc:spChg chg="add mod">
          <ac:chgData name="Lilian Pan" userId="93ac9964-59d4-4d06-9f67-0a7c446cf232" providerId="ADAL" clId="{61ADD2FA-08CB-4E28-8DAD-84E00E01A4AE}" dt="2026-09-07T04:55:23.796" v="3553"/>
          <ac:spMkLst>
            <pc:docMk/>
            <pc:sldMk cId="2839830312" sldId="429"/>
            <ac:spMk id="27" creationId="{E36E9F23-86A7-820C-A6DB-538A55C7F7A9}"/>
          </ac:spMkLst>
        </pc:spChg>
        <pc:spChg chg="add mod">
          <ac:chgData name="Lilian Pan" userId="93ac9964-59d4-4d06-9f67-0a7c446cf232" providerId="ADAL" clId="{61ADD2FA-08CB-4E28-8DAD-84E00E01A4AE}" dt="2026-09-07T04:55:23.796" v="3554"/>
          <ac:spMkLst>
            <pc:docMk/>
            <pc:sldMk cId="2839830312" sldId="429"/>
            <ac:spMk id="28" creationId="{CBA3B575-F6B9-8819-FEC1-F69BE9B65D18}"/>
          </ac:spMkLst>
        </pc:spChg>
        <pc:spChg chg="add mod">
          <ac:chgData name="Lilian Pan" userId="93ac9964-59d4-4d06-9f67-0a7c446cf232" providerId="ADAL" clId="{61ADD2FA-08CB-4E28-8DAD-84E00E01A4AE}" dt="2026-09-07T04:55:23.796" v="3555"/>
          <ac:spMkLst>
            <pc:docMk/>
            <pc:sldMk cId="2839830312" sldId="429"/>
            <ac:spMk id="29" creationId="{BAD53FC2-9ABB-D4AF-9294-5E7BAFD9023C}"/>
          </ac:spMkLst>
        </pc:spChg>
        <pc:spChg chg="add del mod ord">
          <ac:chgData name="Lilian Pan" userId="93ac9964-59d4-4d06-9f67-0a7c446cf232" providerId="ADAL" clId="{61ADD2FA-08CB-4E28-8DAD-84E00E01A4AE}" dt="2026-09-07T04:55:18.909" v="3259"/>
          <ac:spMkLst>
            <pc:docMk/>
            <pc:sldMk cId="2839830312" sldId="429"/>
            <ac:spMk id="30" creationId="{CE4A02F0-01A3-2CC2-4BCD-3C52CEBB0500}"/>
          </ac:spMkLst>
        </pc:spChg>
        <pc:spChg chg="add mod">
          <ac:chgData name="Lilian Pan" userId="93ac9964-59d4-4d06-9f67-0a7c446cf232" providerId="ADAL" clId="{61ADD2FA-08CB-4E28-8DAD-84E00E01A4AE}" dt="2026-09-07T04:55:23.796" v="3556"/>
          <ac:spMkLst>
            <pc:docMk/>
            <pc:sldMk cId="2839830312" sldId="429"/>
            <ac:spMk id="31" creationId="{62E9FDE9-291D-5D91-8518-5B5C3EDAC333}"/>
          </ac:spMkLst>
        </pc:spChg>
        <pc:spChg chg="add mod">
          <ac:chgData name="Lilian Pan" userId="93ac9964-59d4-4d06-9f67-0a7c446cf232" providerId="ADAL" clId="{61ADD2FA-08CB-4E28-8DAD-84E00E01A4AE}" dt="2026-09-07T04:55:23.796" v="3557"/>
          <ac:spMkLst>
            <pc:docMk/>
            <pc:sldMk cId="2839830312" sldId="429"/>
            <ac:spMk id="32" creationId="{B022CEA0-D31B-BB2B-26D4-9624D8E72C51}"/>
          </ac:spMkLst>
        </pc:spChg>
        <pc:spChg chg="add del mod ord">
          <ac:chgData name="Lilian Pan" userId="93ac9964-59d4-4d06-9f67-0a7c446cf232" providerId="ADAL" clId="{61ADD2FA-08CB-4E28-8DAD-84E00E01A4AE}" dt="2026-09-07T04:55:21.132" v="3362"/>
          <ac:spMkLst>
            <pc:docMk/>
            <pc:sldMk cId="2839830312" sldId="429"/>
            <ac:spMk id="35" creationId="{4E865243-4396-1DE1-0978-C4E2C2F6F1C2}"/>
          </ac:spMkLst>
        </pc:spChg>
        <pc:spChg chg="add del mod modVis">
          <ac:chgData name="Lilian Pan" userId="93ac9964-59d4-4d06-9f67-0a7c446cf232" providerId="ADAL" clId="{61ADD2FA-08CB-4E28-8DAD-84E00E01A4AE}" dt="2026-09-07T04:55:18.941" v="3358"/>
          <ac:spMkLst>
            <pc:docMk/>
            <pc:sldMk cId="2839830312" sldId="429"/>
            <ac:spMk id="36" creationId="{4D662BA6-8C6E-8584-6A6D-A20F5527C56B}"/>
          </ac:spMkLst>
        </pc:spChg>
        <pc:spChg chg="add mod ord">
          <ac:chgData name="Lilian Pan" userId="93ac9964-59d4-4d06-9f67-0a7c446cf232" providerId="ADAL" clId="{61ADD2FA-08CB-4E28-8DAD-84E00E01A4AE}" dt="2026-09-07T04:55:23.796" v="3559"/>
          <ac:spMkLst>
            <pc:docMk/>
            <pc:sldMk cId="2839830312" sldId="429"/>
            <ac:spMk id="40" creationId="{8DA2687C-02FB-832B-0FBB-6C80F11968A4}"/>
          </ac:spMkLst>
        </pc:spChg>
        <pc:spChg chg="add del mod modVis">
          <ac:chgData name="Lilian Pan" userId="93ac9964-59d4-4d06-9f67-0a7c446cf232" providerId="ADAL" clId="{61ADD2FA-08CB-4E28-8DAD-84E00E01A4AE}" dt="2026-09-07T04:55:21.195" v="3497"/>
          <ac:spMkLst>
            <pc:docMk/>
            <pc:sldMk cId="2839830312" sldId="429"/>
            <ac:spMk id="41" creationId="{02C98451-04A4-D42D-FA97-34DAB3A126A9}"/>
          </ac:spMkLst>
        </pc:spChg>
        <pc:grpChg chg="add mod ord">
          <ac:chgData name="Lilian Pan" userId="93ac9964-59d4-4d06-9f67-0a7c446cf232" providerId="ADAL" clId="{61ADD2FA-08CB-4E28-8DAD-84E00E01A4AE}" dt="2026-09-07T04:55:23.780" v="3537"/>
          <ac:grpSpMkLst>
            <pc:docMk/>
            <pc:sldMk cId="2839830312" sldId="429"/>
            <ac:grpSpMk id="14" creationId="{F5C797B5-C6CC-ECEF-126F-800543081E24}"/>
          </ac:grpSpMkLst>
        </pc:grpChg>
        <pc:grpChg chg="add mod ord">
          <ac:chgData name="Lilian Pan" userId="93ac9964-59d4-4d06-9f67-0a7c446cf232" providerId="ADAL" clId="{61ADD2FA-08CB-4E28-8DAD-84E00E01A4AE}" dt="2026-09-07T04:55:23.796" v="3541"/>
          <ac:grpSpMkLst>
            <pc:docMk/>
            <pc:sldMk cId="2839830312" sldId="429"/>
            <ac:grpSpMk id="18" creationId="{20A80093-EC7E-EABE-F629-4840216E4B22}"/>
          </ac:grpSpMkLst>
        </pc:grpChg>
        <pc:graphicFrameChg chg="add del mod ord">
          <ac:chgData name="Lilian Pan" userId="93ac9964-59d4-4d06-9f67-0a7c446cf232" providerId="ADAL" clId="{61ADD2FA-08CB-4E28-8DAD-84E00E01A4AE}" dt="2026-09-07T04:55:18.932" v="3311"/>
          <ac:graphicFrameMkLst>
            <pc:docMk/>
            <pc:sldMk cId="2839830312" sldId="429"/>
            <ac:graphicFrameMk id="34" creationId="{D288DC3A-D941-A096-AED4-E0D1B2D1EA97}"/>
          </ac:graphicFrameMkLst>
        </pc:graphicFrameChg>
        <pc:graphicFrameChg chg="add del mod ord">
          <ac:chgData name="Lilian Pan" userId="93ac9964-59d4-4d06-9f67-0a7c446cf232" providerId="ADAL" clId="{61ADD2FA-08CB-4E28-8DAD-84E00E01A4AE}" dt="2026-09-07T04:55:21.195" v="3452"/>
          <ac:graphicFrameMkLst>
            <pc:docMk/>
            <pc:sldMk cId="2839830312" sldId="429"/>
            <ac:graphicFrameMk id="39" creationId="{C12A81FB-F2B5-9DDF-903E-C9F9609D0E14}"/>
          </ac:graphicFrameMkLst>
        </pc:graphicFrameChg>
        <pc:graphicFrameChg chg="add del mod ord">
          <ac:chgData name="Lilian Pan" userId="93ac9964-59d4-4d06-9f67-0a7c446cf232" providerId="ADAL" clId="{61ADD2FA-08CB-4E28-8DAD-84E00E01A4AE}" dt="2026-09-07T04:55:23.780" v="3516"/>
          <ac:graphicFrameMkLst>
            <pc:docMk/>
            <pc:sldMk cId="2839830312" sldId="429"/>
            <ac:graphicFrameMk id="42" creationId="{ABEE5C8D-CBD0-3C90-BA45-CBEFDBEE1A3A}"/>
          </ac:graphicFrameMkLst>
        </pc:graphicFrameChg>
        <pc:graphicFrameChg chg="add mod ord">
          <ac:chgData name="Lilian Pan" userId="93ac9964-59d4-4d06-9f67-0a7c446cf232" providerId="ADAL" clId="{61ADD2FA-08CB-4E28-8DAD-84E00E01A4AE}" dt="2026-09-07T04:55:23.796" v="3543"/>
          <ac:graphicFrameMkLst>
            <pc:docMk/>
            <pc:sldMk cId="2839830312" sldId="429"/>
            <ac:graphicFrameMk id="43" creationId="{EF2D8682-8F92-AFAD-71FC-FE14038EC8C4}"/>
          </ac:graphicFrameMkLst>
        </pc:graphicFrameChg>
        <pc:graphicFrameChg chg="mod">
          <ac:chgData name="Lilian Pan" userId="93ac9964-59d4-4d06-9f67-0a7c446cf232" providerId="ADAL" clId="{61ADD2FA-08CB-4E28-8DAD-84E00E01A4AE}" dt="2026-09-07T04:55:23.796" v="3561"/>
          <ac:graphicFrameMkLst>
            <pc:docMk/>
            <pc:sldMk cId="2839830312" sldId="429"/>
            <ac:graphicFrameMk id="64" creationId="{3CBCE91A-B32D-7A50-02A5-2AF739186C16}"/>
          </ac:graphicFrameMkLst>
        </pc:graphicFrameChg>
        <pc:picChg chg="add mod">
          <ac:chgData name="Lilian Pan" userId="93ac9964-59d4-4d06-9f67-0a7c446cf232" providerId="ADAL" clId="{61ADD2FA-08CB-4E28-8DAD-84E00E01A4AE}" dt="2026-09-07T04:57:08.985" v="3564" actId="1076"/>
          <ac:picMkLst>
            <pc:docMk/>
            <pc:sldMk cId="2839830312" sldId="429"/>
            <ac:picMk id="45" creationId="{9A37B70D-CEAA-4CEB-100E-5FC65C8874ED}"/>
          </ac:picMkLst>
        </pc:picChg>
        <pc:cxnChg chg="add mod ord">
          <ac:chgData name="Lilian Pan" userId="93ac9964-59d4-4d06-9f67-0a7c446cf232" providerId="ADAL" clId="{61ADD2FA-08CB-4E28-8DAD-84E00E01A4AE}" dt="2026-09-07T04:55:23.796" v="3545"/>
          <ac:cxnSpMkLst>
            <pc:docMk/>
            <pc:sldMk cId="2839830312" sldId="429"/>
            <ac:cxnSpMk id="33" creationId="{1CDA7B97-03E3-113B-9EC7-248B1747607F}"/>
          </ac:cxnSpMkLst>
        </pc:cxnChg>
        <pc:cxnChg chg="add mod ord">
          <ac:chgData name="Lilian Pan" userId="93ac9964-59d4-4d06-9f67-0a7c446cf232" providerId="ADAL" clId="{61ADD2FA-08CB-4E28-8DAD-84E00E01A4AE}" dt="2026-09-07T04:55:23.796" v="3547"/>
          <ac:cxnSpMkLst>
            <pc:docMk/>
            <pc:sldMk cId="2839830312" sldId="429"/>
            <ac:cxnSpMk id="37" creationId="{3225B238-0F16-25BB-9B02-B3285520880E}"/>
          </ac:cxnSpMkLst>
        </pc:cxnChg>
        <pc:cxnChg chg="add del mod ord">
          <ac:chgData name="Lilian Pan" userId="93ac9964-59d4-4d06-9f67-0a7c446cf232" providerId="ADAL" clId="{61ADD2FA-08CB-4E28-8DAD-84E00E01A4AE}" dt="2026-09-07T04:55:21.189" v="3435"/>
          <ac:cxnSpMkLst>
            <pc:docMk/>
            <pc:sldMk cId="2839830312" sldId="429"/>
            <ac:cxnSpMk id="38" creationId="{0FE3660E-DEAF-7676-BA6B-1BD427D88AD6}"/>
          </ac:cxnSpMkLst>
        </pc:cxnChg>
      </pc:sldChg>
      <pc:sldChg chg="addSp delSp modSp mod">
        <pc:chgData name="Lilian Pan" userId="93ac9964-59d4-4d06-9f67-0a7c446cf232" providerId="ADAL" clId="{61ADD2FA-08CB-4E28-8DAD-84E00E01A4AE}" dt="2026-09-07T19:37:57.833" v="3927" actId="1076"/>
        <pc:sldMkLst>
          <pc:docMk/>
          <pc:sldMk cId="939515424" sldId="438"/>
        </pc:sldMkLst>
        <pc:picChg chg="del">
          <ac:chgData name="Lilian Pan" userId="93ac9964-59d4-4d06-9f67-0a7c446cf232" providerId="ADAL" clId="{61ADD2FA-08CB-4E28-8DAD-84E00E01A4AE}" dt="2026-09-07T19:37:47.799" v="3922" actId="478"/>
          <ac:picMkLst>
            <pc:docMk/>
            <pc:sldMk cId="939515424" sldId="438"/>
            <ac:picMk id="3" creationId="{ACCD18E9-7824-2B65-0E45-51B9551EF588}"/>
          </ac:picMkLst>
        </pc:picChg>
        <pc:picChg chg="del">
          <ac:chgData name="Lilian Pan" userId="93ac9964-59d4-4d06-9f67-0a7c446cf232" providerId="ADAL" clId="{61ADD2FA-08CB-4E28-8DAD-84E00E01A4AE}" dt="2026-09-07T19:37:49.489" v="3923" actId="478"/>
          <ac:picMkLst>
            <pc:docMk/>
            <pc:sldMk cId="939515424" sldId="438"/>
            <ac:picMk id="4" creationId="{DC6FAD78-F9F4-429D-CB8C-8E90C30ACAFC}"/>
          </ac:picMkLst>
        </pc:picChg>
        <pc:picChg chg="add mod">
          <ac:chgData name="Lilian Pan" userId="93ac9964-59d4-4d06-9f67-0a7c446cf232" providerId="ADAL" clId="{61ADD2FA-08CB-4E28-8DAD-84E00E01A4AE}" dt="2026-09-07T19:37:57.833" v="3927" actId="1076"/>
          <ac:picMkLst>
            <pc:docMk/>
            <pc:sldMk cId="939515424" sldId="438"/>
            <ac:picMk id="6" creationId="{E252304D-22EB-ED5A-4001-59D484601D95}"/>
          </ac:picMkLst>
        </pc:picChg>
      </pc:sldChg>
      <pc:sldChg chg="addSp delSp modSp mod">
        <pc:chgData name="Lilian Pan" userId="93ac9964-59d4-4d06-9f67-0a7c446cf232" providerId="ADAL" clId="{61ADD2FA-08CB-4E28-8DAD-84E00E01A4AE}" dt="2026-09-07T19:38:57.700" v="3931" actId="1076"/>
        <pc:sldMkLst>
          <pc:docMk/>
          <pc:sldMk cId="4031933158" sldId="439"/>
        </pc:sldMkLst>
        <pc:picChg chg="del">
          <ac:chgData name="Lilian Pan" userId="93ac9964-59d4-4d06-9f67-0a7c446cf232" providerId="ADAL" clId="{61ADD2FA-08CB-4E28-8DAD-84E00E01A4AE}" dt="2026-09-07T19:38:53.256" v="3928" actId="478"/>
          <ac:picMkLst>
            <pc:docMk/>
            <pc:sldMk cId="4031933158" sldId="439"/>
            <ac:picMk id="4" creationId="{75D7526C-6FCF-C77D-C8CE-B080918EFC46}"/>
          </ac:picMkLst>
        </pc:picChg>
        <pc:picChg chg="add mod">
          <ac:chgData name="Lilian Pan" userId="93ac9964-59d4-4d06-9f67-0a7c446cf232" providerId="ADAL" clId="{61ADD2FA-08CB-4E28-8DAD-84E00E01A4AE}" dt="2026-09-07T19:38:57.700" v="3931" actId="1076"/>
          <ac:picMkLst>
            <pc:docMk/>
            <pc:sldMk cId="4031933158" sldId="439"/>
            <ac:picMk id="5" creationId="{DB3B06F0-BBF7-C5E1-D19F-5950F3EEF41E}"/>
          </ac:picMkLst>
        </pc:picChg>
      </pc:sldChg>
      <pc:sldChg chg="addSp delSp mod">
        <pc:chgData name="Lilian Pan" userId="93ac9964-59d4-4d06-9f67-0a7c446cf232" providerId="ADAL" clId="{61ADD2FA-08CB-4E28-8DAD-84E00E01A4AE}" dt="2026-09-07T19:42:16.168" v="3933" actId="22"/>
        <pc:sldMkLst>
          <pc:docMk/>
          <pc:sldMk cId="1456741583" sldId="440"/>
        </pc:sldMkLst>
        <pc:picChg chg="add">
          <ac:chgData name="Lilian Pan" userId="93ac9964-59d4-4d06-9f67-0a7c446cf232" providerId="ADAL" clId="{61ADD2FA-08CB-4E28-8DAD-84E00E01A4AE}" dt="2026-09-07T19:42:16.168" v="3933" actId="22"/>
          <ac:picMkLst>
            <pc:docMk/>
            <pc:sldMk cId="1456741583" sldId="440"/>
            <ac:picMk id="4" creationId="{13E04B27-B149-E107-8312-B0774D3DA159}"/>
          </ac:picMkLst>
        </pc:picChg>
        <pc:picChg chg="del">
          <ac:chgData name="Lilian Pan" userId="93ac9964-59d4-4d06-9f67-0a7c446cf232" providerId="ADAL" clId="{61ADD2FA-08CB-4E28-8DAD-84E00E01A4AE}" dt="2026-09-07T19:42:15.477" v="3932" actId="478"/>
          <ac:picMkLst>
            <pc:docMk/>
            <pc:sldMk cId="1456741583" sldId="440"/>
            <ac:picMk id="5" creationId="{593486EC-F570-52AC-F6A2-0A581D497FF7}"/>
          </ac:picMkLst>
        </pc:picChg>
      </pc:sldChg>
      <pc:sldChg chg="addSp delSp modSp mod">
        <pc:chgData name="Lilian Pan" userId="93ac9964-59d4-4d06-9f67-0a7c446cf232" providerId="ADAL" clId="{61ADD2FA-08CB-4E28-8DAD-84E00E01A4AE}" dt="2026-09-07T20:34:51.180" v="4017" actId="1076"/>
        <pc:sldMkLst>
          <pc:docMk/>
          <pc:sldMk cId="1625346333" sldId="441"/>
        </pc:sldMkLst>
        <pc:picChg chg="del mod">
          <ac:chgData name="Lilian Pan" userId="93ac9964-59d4-4d06-9f67-0a7c446cf232" providerId="ADAL" clId="{61ADD2FA-08CB-4E28-8DAD-84E00E01A4AE}" dt="2026-09-07T19:42:54.988" v="3941" actId="478"/>
          <ac:picMkLst>
            <pc:docMk/>
            <pc:sldMk cId="1625346333" sldId="441"/>
            <ac:picMk id="3" creationId="{5480414D-3B41-2F24-2C23-D459B4C3712B}"/>
          </ac:picMkLst>
        </pc:picChg>
        <pc:picChg chg="add del mod">
          <ac:chgData name="Lilian Pan" userId="93ac9964-59d4-4d06-9f67-0a7c446cf232" providerId="ADAL" clId="{61ADD2FA-08CB-4E28-8DAD-84E00E01A4AE}" dt="2026-09-07T19:42:42.311" v="3936" actId="21"/>
          <ac:picMkLst>
            <pc:docMk/>
            <pc:sldMk cId="1625346333" sldId="441"/>
            <ac:picMk id="5" creationId="{634B2828-B677-380C-E96B-D6BA1C8BDBFD}"/>
          </ac:picMkLst>
        </pc:picChg>
        <pc:picChg chg="add del">
          <ac:chgData name="Lilian Pan" userId="93ac9964-59d4-4d06-9f67-0a7c446cf232" providerId="ADAL" clId="{61ADD2FA-08CB-4E28-8DAD-84E00E01A4AE}" dt="2026-09-07T19:42:52.214" v="3939" actId="478"/>
          <ac:picMkLst>
            <pc:docMk/>
            <pc:sldMk cId="1625346333" sldId="441"/>
            <ac:picMk id="7" creationId="{1E40C29D-3384-85E7-9818-7FF4BE5DF24B}"/>
          </ac:picMkLst>
        </pc:picChg>
        <pc:picChg chg="add mod">
          <ac:chgData name="Lilian Pan" userId="93ac9964-59d4-4d06-9f67-0a7c446cf232" providerId="ADAL" clId="{61ADD2FA-08CB-4E28-8DAD-84E00E01A4AE}" dt="2026-09-07T20:34:51.180" v="4017" actId="1076"/>
          <ac:picMkLst>
            <pc:docMk/>
            <pc:sldMk cId="1625346333" sldId="441"/>
            <ac:picMk id="9" creationId="{FADB010F-648A-AE33-81BD-1052DAA6A8D1}"/>
          </ac:picMkLst>
        </pc:picChg>
      </pc:sldChg>
      <pc:sldChg chg="addSp delSp modSp mod">
        <pc:chgData name="Lilian Pan" userId="93ac9964-59d4-4d06-9f67-0a7c446cf232" providerId="ADAL" clId="{61ADD2FA-08CB-4E28-8DAD-84E00E01A4AE}" dt="2026-09-07T20:51:44.772" v="4023" actId="1076"/>
        <pc:sldMkLst>
          <pc:docMk/>
          <pc:sldMk cId="2290661172" sldId="442"/>
        </pc:sldMkLst>
        <pc:picChg chg="del">
          <ac:chgData name="Lilian Pan" userId="93ac9964-59d4-4d06-9f67-0a7c446cf232" providerId="ADAL" clId="{61ADD2FA-08CB-4E28-8DAD-84E00E01A4AE}" dt="2026-09-07T19:43:32.068" v="3946" actId="478"/>
          <ac:picMkLst>
            <pc:docMk/>
            <pc:sldMk cId="2290661172" sldId="442"/>
            <ac:picMk id="4" creationId="{1CC1D9D5-222A-F9F5-9404-302C6CFAC72A}"/>
          </ac:picMkLst>
        </pc:picChg>
        <pc:picChg chg="add mod">
          <ac:chgData name="Lilian Pan" userId="93ac9964-59d4-4d06-9f67-0a7c446cf232" providerId="ADAL" clId="{61ADD2FA-08CB-4E28-8DAD-84E00E01A4AE}" dt="2026-09-07T20:51:25.161" v="4020" actId="1076"/>
          <ac:picMkLst>
            <pc:docMk/>
            <pc:sldMk cId="2290661172" sldId="442"/>
            <ac:picMk id="5" creationId="{2648D45A-8EAF-3B60-75CE-F031E4A8E5E7}"/>
          </ac:picMkLst>
        </pc:picChg>
        <pc:picChg chg="add del mod">
          <ac:chgData name="Lilian Pan" userId="93ac9964-59d4-4d06-9f67-0a7c446cf232" providerId="ADAL" clId="{61ADD2FA-08CB-4E28-8DAD-84E00E01A4AE}" dt="2026-09-07T20:51:29.246" v="4021" actId="478"/>
          <ac:picMkLst>
            <pc:docMk/>
            <pc:sldMk cId="2290661172" sldId="442"/>
            <ac:picMk id="7" creationId="{DF18715F-28D5-2213-8A7F-C21CAD1B9BA0}"/>
          </ac:picMkLst>
        </pc:picChg>
        <pc:picChg chg="add mod">
          <ac:chgData name="Lilian Pan" userId="93ac9964-59d4-4d06-9f67-0a7c446cf232" providerId="ADAL" clId="{61ADD2FA-08CB-4E28-8DAD-84E00E01A4AE}" dt="2026-09-07T20:51:44.772" v="4023" actId="1076"/>
          <ac:picMkLst>
            <pc:docMk/>
            <pc:sldMk cId="2290661172" sldId="442"/>
            <ac:picMk id="9" creationId="{17CD5D1B-7C5F-AF0D-E114-881D3F8639CD}"/>
          </ac:picMkLst>
        </pc:picChg>
      </pc:sldChg>
    </pc:docChg>
  </pc:docChgLst>
  <pc:docChgLst>
    <pc:chgData name="Song-Lin Tan" userId="S::z5762581@ad.unsw.edu.au::cea6b5dc-6d44-4eaf-be72-d853eb5b027f" providerId="AD" clId="Web-{A79B931A-DB66-F8C4-364C-B1891C1234B4}"/>
    <pc:docChg chg="modSld">
      <pc:chgData name="Song-Lin Tan" userId="S::z5762581@ad.unsw.edu.au::cea6b5dc-6d44-4eaf-be72-d853eb5b027f" providerId="AD" clId="Web-{A79B931A-DB66-F8C4-364C-B1891C1234B4}" dt="2026-08-23T06:00:00.145" v="1"/>
      <pc:docMkLst>
        <pc:docMk/>
      </pc:docMkLst>
    </pc:docChg>
  </pc:docChgLst>
  <pc:docChgLst>
    <pc:chgData name="Song-Lin Tan" userId="S::z5762581@ad.unsw.edu.au::cea6b5dc-6d44-4eaf-be72-d853eb5b027f" providerId="AD" clId="Web-{819DEE41-D75D-EC93-F1CA-4C0A4D17BB45}"/>
    <pc:docChg chg="delSld modSld sldOrd modSection">
      <pc:chgData name="Song-Lin Tan" userId="S::z5762581@ad.unsw.edu.au::cea6b5dc-6d44-4eaf-be72-d853eb5b027f" providerId="AD" clId="Web-{819DEE41-D75D-EC93-F1CA-4C0A4D17BB45}" dt="2026-08-27T13:33:16.601" v="47" actId="1076"/>
      <pc:docMkLst>
        <pc:docMk/>
      </pc:docMkLst>
      <pc:sldChg chg="addSp modSp">
        <pc:chgData name="Song-Lin Tan" userId="S::z5762581@ad.unsw.edu.au::cea6b5dc-6d44-4eaf-be72-d853eb5b027f" providerId="AD" clId="Web-{819DEE41-D75D-EC93-F1CA-4C0A4D17BB45}" dt="2026-08-27T13:33:16.601" v="47" actId="1076"/>
        <pc:sldMkLst>
          <pc:docMk/>
          <pc:sldMk cId="2721829302" sldId="313"/>
        </pc:sldMkLst>
        <pc:picChg chg="add mod modCrop">
          <ac:chgData name="Song-Lin Tan" userId="S::z5762581@ad.unsw.edu.au::cea6b5dc-6d44-4eaf-be72-d853eb5b027f" providerId="AD" clId="Web-{819DEE41-D75D-EC93-F1CA-4C0A4D17BB45}" dt="2026-08-27T13:33:16.601" v="47" actId="1076"/>
          <ac:picMkLst>
            <pc:docMk/>
            <pc:sldMk cId="2721829302" sldId="313"/>
            <ac:picMk id="2" creationId="{42EE10DB-3D61-44D2-6C55-B554C59E65F1}"/>
          </ac:picMkLst>
        </pc:picChg>
      </pc:sldChg>
    </pc:docChg>
  </pc:docChgLst>
  <pc:docChgLst>
    <pc:chgData name="Sharon Ding" userId="c4c39823-e1bf-4739-acbd-9d9d74f8eb56" providerId="ADAL" clId="{B7207970-481C-6044-BA26-F3A9AA87F3B4}"/>
    <pc:docChg chg="undo redo custSel addSld delSld modSld sldOrd addMainMaster delMainMaster modMainMaster addSection modSection">
      <pc:chgData name="Sharon Ding" userId="c4c39823-e1bf-4739-acbd-9d9d74f8eb56" providerId="ADAL" clId="{B7207970-481C-6044-BA26-F3A9AA87F3B4}" dt="2026-09-07T20:03:34.995" v="239193" actId="20577"/>
      <pc:docMkLst>
        <pc:docMk/>
      </pc:docMkLst>
      <pc:sldChg chg="addSp modSp del mod">
        <pc:chgData name="Sharon Ding" userId="c4c39823-e1bf-4739-acbd-9d9d74f8eb56" providerId="ADAL" clId="{B7207970-481C-6044-BA26-F3A9AA87F3B4}" dt="2026-09-06T14:40:34.585" v="168819" actId="2696"/>
        <pc:sldMkLst>
          <pc:docMk/>
          <pc:sldMk cId="0" sldId="257"/>
        </pc:sldMkLst>
        <pc:spChg chg="mod">
          <ac:chgData name="Sharon Ding" userId="c4c39823-e1bf-4739-acbd-9d9d74f8eb56" providerId="ADAL" clId="{B7207970-481C-6044-BA26-F3A9AA87F3B4}" dt="2026-09-06T04:05:07.897" v="130070" actId="20577"/>
          <ac:spMkLst>
            <pc:docMk/>
            <pc:sldMk cId="0" sldId="257"/>
            <ac:spMk id="9" creationId="{00000000-0000-0000-0000-000000000000}"/>
          </ac:spMkLst>
        </pc:spChg>
      </pc:sldChg>
      <pc:sldChg chg="addSp modSp mod">
        <pc:chgData name="Sharon Ding" userId="c4c39823-e1bf-4739-acbd-9d9d74f8eb56" providerId="ADAL" clId="{B7207970-481C-6044-BA26-F3A9AA87F3B4}" dt="2026-09-07T03:31:49.518" v="169631" actId="14100"/>
        <pc:sldMkLst>
          <pc:docMk/>
          <pc:sldMk cId="0" sldId="266"/>
        </pc:sldMkLst>
        <pc:spChg chg="mod">
          <ac:chgData name="Sharon Ding" userId="c4c39823-e1bf-4739-acbd-9d9d74f8eb56" providerId="ADAL" clId="{B7207970-481C-6044-BA26-F3A9AA87F3B4}" dt="2026-09-07T03:31:46.918" v="169629" actId="1076"/>
          <ac:spMkLst>
            <pc:docMk/>
            <pc:sldMk cId="0" sldId="266"/>
            <ac:spMk id="5" creationId="{00000000-0000-0000-0000-000000000000}"/>
          </ac:spMkLst>
        </pc:spChg>
        <pc:spChg chg="mod">
          <ac:chgData name="Sharon Ding" userId="c4c39823-e1bf-4739-acbd-9d9d74f8eb56" providerId="ADAL" clId="{B7207970-481C-6044-BA26-F3A9AA87F3B4}" dt="2026-09-07T03:31:49.518" v="169631" actId="14100"/>
          <ac:spMkLst>
            <pc:docMk/>
            <pc:sldMk cId="0" sldId="266"/>
            <ac:spMk id="6" creationId="{00000000-0000-0000-0000-000000000000}"/>
          </ac:spMkLst>
        </pc:spChg>
        <pc:graphicFrameChg chg="add mod modVis">
          <ac:chgData name="Sharon Ding" userId="c4c39823-e1bf-4739-acbd-9d9d74f8eb56" providerId="ADAL" clId="{B7207970-481C-6044-BA26-F3A9AA87F3B4}" dt="2026-09-07T03:31:43.430" v="169626"/>
          <ac:graphicFrameMkLst>
            <pc:docMk/>
            <pc:sldMk cId="0" sldId="266"/>
            <ac:graphicFrameMk id="2" creationId="{E2333698-7000-0F09-BA26-9883E0923955}"/>
          </ac:graphicFrameMkLst>
        </pc:graphicFrameChg>
      </pc:sldChg>
      <pc:sldChg chg="addSp delSp modSp del mod ord">
        <pc:chgData name="Sharon Ding" userId="c4c39823-e1bf-4739-acbd-9d9d74f8eb56" providerId="ADAL" clId="{B7207970-481C-6044-BA26-F3A9AA87F3B4}" dt="2026-09-07T19:58:44.254" v="239176" actId="478"/>
        <pc:sldMkLst>
          <pc:docMk/>
          <pc:sldMk cId="0" sldId="267"/>
        </pc:sldMkLst>
        <pc:spChg chg="mod">
          <ac:chgData name="Sharon Ding" userId="c4c39823-e1bf-4739-acbd-9d9d74f8eb56" providerId="ADAL" clId="{B7207970-481C-6044-BA26-F3A9AA87F3B4}" dt="2026-09-07T15:53:33.408" v="236187" actId="1076"/>
          <ac:spMkLst>
            <pc:docMk/>
            <pc:sldMk cId="0" sldId="267"/>
            <ac:spMk id="3" creationId="{86A1F3DD-8598-34B8-C3B1-017CE20FEA51}"/>
          </ac:spMkLst>
        </pc:spChg>
        <pc:spChg chg="add mod">
          <ac:chgData name="Sharon Ding" userId="c4c39823-e1bf-4739-acbd-9d9d74f8eb56" providerId="ADAL" clId="{B7207970-481C-6044-BA26-F3A9AA87F3B4}" dt="2026-09-07T14:28:51.512" v="234826" actId="20577"/>
          <ac:spMkLst>
            <pc:docMk/>
            <pc:sldMk cId="0" sldId="267"/>
            <ac:spMk id="4" creationId="{B251ACF1-D64E-2F78-D80E-1BAA119EA0A2}"/>
          </ac:spMkLst>
        </pc:spChg>
        <pc:spChg chg="mod">
          <ac:chgData name="Sharon Ding" userId="c4c39823-e1bf-4739-acbd-9d9d74f8eb56" providerId="ADAL" clId="{B7207970-481C-6044-BA26-F3A9AA87F3B4}" dt="2026-08-27T13:11:51.647" v="95584" actId="207"/>
          <ac:spMkLst>
            <pc:docMk/>
            <pc:sldMk cId="0" sldId="267"/>
            <ac:spMk id="5" creationId="{00000000-0000-0000-0000-000000000000}"/>
          </ac:spMkLst>
        </pc:spChg>
        <pc:spChg chg="mod">
          <ac:chgData name="Sharon Ding" userId="c4c39823-e1bf-4739-acbd-9d9d74f8eb56" providerId="ADAL" clId="{B7207970-481C-6044-BA26-F3A9AA87F3B4}" dt="2026-09-07T10:33:00.529" v="218636" actId="2711"/>
          <ac:spMkLst>
            <pc:docMk/>
            <pc:sldMk cId="0" sldId="267"/>
            <ac:spMk id="6" creationId="{00000000-0000-0000-0000-000000000000}"/>
          </ac:spMkLst>
        </pc:spChg>
        <pc:spChg chg="mod">
          <ac:chgData name="Sharon Ding" userId="c4c39823-e1bf-4739-acbd-9d9d74f8eb56" providerId="ADAL" clId="{B7207970-481C-6044-BA26-F3A9AA87F3B4}" dt="2026-09-07T10:33:00.529" v="218636" actId="2711"/>
          <ac:spMkLst>
            <pc:docMk/>
            <pc:sldMk cId="0" sldId="267"/>
            <ac:spMk id="7" creationId="{00000000-0000-0000-0000-000000000000}"/>
          </ac:spMkLst>
        </pc:spChg>
        <pc:spChg chg="mod">
          <ac:chgData name="Sharon Ding" userId="c4c39823-e1bf-4739-acbd-9d9d74f8eb56" providerId="ADAL" clId="{B7207970-481C-6044-BA26-F3A9AA87F3B4}" dt="2026-09-07T14:25:41.595" v="234786" actId="208"/>
          <ac:spMkLst>
            <pc:docMk/>
            <pc:sldMk cId="0" sldId="267"/>
            <ac:spMk id="8" creationId="{00000000-0000-0000-0000-000000000000}"/>
          </ac:spMkLst>
        </pc:spChg>
        <pc:spChg chg="del mod">
          <ac:chgData name="Sharon Ding" userId="c4c39823-e1bf-4739-acbd-9d9d74f8eb56" providerId="ADAL" clId="{B7207970-481C-6044-BA26-F3A9AA87F3B4}" dt="2026-09-07T14:52:05.722" v="235311" actId="478"/>
          <ac:spMkLst>
            <pc:docMk/>
            <pc:sldMk cId="0" sldId="267"/>
            <ac:spMk id="9" creationId="{00000000-0000-0000-0000-000000000000}"/>
          </ac:spMkLst>
        </pc:spChg>
        <pc:spChg chg="add mod">
          <ac:chgData name="Sharon Ding" userId="c4c39823-e1bf-4739-acbd-9d9d74f8eb56" providerId="ADAL" clId="{B7207970-481C-6044-BA26-F3A9AA87F3B4}" dt="2026-09-07T19:54:49.134" v="239165" actId="1076"/>
          <ac:spMkLst>
            <pc:docMk/>
            <pc:sldMk cId="0" sldId="267"/>
            <ac:spMk id="9" creationId="{DD8205F5-7923-091C-882F-52E339CD2646}"/>
          </ac:spMkLst>
        </pc:spChg>
        <pc:spChg chg="del mod">
          <ac:chgData name="Sharon Ding" userId="c4c39823-e1bf-4739-acbd-9d9d74f8eb56" providerId="ADAL" clId="{B7207970-481C-6044-BA26-F3A9AA87F3B4}" dt="2026-09-07T14:52:05.722" v="235311" actId="478"/>
          <ac:spMkLst>
            <pc:docMk/>
            <pc:sldMk cId="0" sldId="267"/>
            <ac:spMk id="10" creationId="{00000000-0000-0000-0000-000000000000}"/>
          </ac:spMkLst>
        </pc:spChg>
        <pc:spChg chg="del mod">
          <ac:chgData name="Sharon Ding" userId="c4c39823-e1bf-4739-acbd-9d9d74f8eb56" providerId="ADAL" clId="{B7207970-481C-6044-BA26-F3A9AA87F3B4}" dt="2026-09-07T14:26:29.827" v="234788" actId="478"/>
          <ac:spMkLst>
            <pc:docMk/>
            <pc:sldMk cId="0" sldId="267"/>
            <ac:spMk id="11" creationId="{00000000-0000-0000-0000-000000000000}"/>
          </ac:spMkLst>
        </pc:spChg>
        <pc:spChg chg="add del mod">
          <ac:chgData name="Sharon Ding" userId="c4c39823-e1bf-4739-acbd-9d9d74f8eb56" providerId="ADAL" clId="{B7207970-481C-6044-BA26-F3A9AA87F3B4}" dt="2026-09-07T14:38:59.148" v="235138" actId="478"/>
          <ac:spMkLst>
            <pc:docMk/>
            <pc:sldMk cId="0" sldId="267"/>
            <ac:spMk id="11" creationId="{D71120C6-2935-E86B-DD16-133D725C5BC9}"/>
          </ac:spMkLst>
        </pc:spChg>
        <pc:spChg chg="del mod">
          <ac:chgData name="Sharon Ding" userId="c4c39823-e1bf-4739-acbd-9d9d74f8eb56" providerId="ADAL" clId="{B7207970-481C-6044-BA26-F3A9AA87F3B4}" dt="2026-09-07T14:26:57.520" v="234790" actId="478"/>
          <ac:spMkLst>
            <pc:docMk/>
            <pc:sldMk cId="0" sldId="267"/>
            <ac:spMk id="12" creationId="{00000000-0000-0000-0000-000000000000}"/>
          </ac:spMkLst>
        </pc:spChg>
        <pc:spChg chg="del mod">
          <ac:chgData name="Sharon Ding" userId="c4c39823-e1bf-4739-acbd-9d9d74f8eb56" providerId="ADAL" clId="{B7207970-481C-6044-BA26-F3A9AA87F3B4}" dt="2026-09-07T15:53:43.249" v="236188" actId="478"/>
          <ac:spMkLst>
            <pc:docMk/>
            <pc:sldMk cId="0" sldId="267"/>
            <ac:spMk id="12" creationId="{50EA802E-262A-D2F8-E6F3-A6D3CBFE6804}"/>
          </ac:spMkLst>
        </pc:spChg>
        <pc:spChg chg="add del mod">
          <ac:chgData name="Sharon Ding" userId="c4c39823-e1bf-4739-acbd-9d9d74f8eb56" providerId="ADAL" clId="{B7207970-481C-6044-BA26-F3A9AA87F3B4}" dt="2026-09-07T15:53:46.992" v="236189" actId="478"/>
          <ac:spMkLst>
            <pc:docMk/>
            <pc:sldMk cId="0" sldId="267"/>
            <ac:spMk id="13" creationId="{DA9733D1-B348-BC68-CFD8-F91579D0494C}"/>
          </ac:spMkLst>
        </pc:spChg>
        <pc:spChg chg="del mod">
          <ac:chgData name="Sharon Ding" userId="c4c39823-e1bf-4739-acbd-9d9d74f8eb56" providerId="ADAL" clId="{B7207970-481C-6044-BA26-F3A9AA87F3B4}" dt="2026-09-07T14:38:16.907" v="235134" actId="478"/>
          <ac:spMkLst>
            <pc:docMk/>
            <pc:sldMk cId="0" sldId="267"/>
            <ac:spMk id="14" creationId="{00000000-0000-0000-0000-000000000000}"/>
          </ac:spMkLst>
        </pc:spChg>
        <pc:spChg chg="del mod">
          <ac:chgData name="Sharon Ding" userId="c4c39823-e1bf-4739-acbd-9d9d74f8eb56" providerId="ADAL" clId="{B7207970-481C-6044-BA26-F3A9AA87F3B4}" dt="2026-09-07T14:38:19.659" v="235135" actId="478"/>
          <ac:spMkLst>
            <pc:docMk/>
            <pc:sldMk cId="0" sldId="267"/>
            <ac:spMk id="15" creationId="{00000000-0000-0000-0000-000000000000}"/>
          </ac:spMkLst>
        </pc:spChg>
        <pc:spChg chg="del mod">
          <ac:chgData name="Sharon Ding" userId="c4c39823-e1bf-4739-acbd-9d9d74f8eb56" providerId="ADAL" clId="{B7207970-481C-6044-BA26-F3A9AA87F3B4}" dt="2026-09-07T14:40:33.399" v="235200" actId="478"/>
          <ac:spMkLst>
            <pc:docMk/>
            <pc:sldMk cId="0" sldId="267"/>
            <ac:spMk id="16" creationId="{00000000-0000-0000-0000-000000000000}"/>
          </ac:spMkLst>
        </pc:spChg>
        <pc:spChg chg="del mod">
          <ac:chgData name="Sharon Ding" userId="c4c39823-e1bf-4739-acbd-9d9d74f8eb56" providerId="ADAL" clId="{B7207970-481C-6044-BA26-F3A9AA87F3B4}" dt="2026-09-07T14:40:33.399" v="235200" actId="478"/>
          <ac:spMkLst>
            <pc:docMk/>
            <pc:sldMk cId="0" sldId="267"/>
            <ac:spMk id="17" creationId="{00000000-0000-0000-0000-000000000000}"/>
          </ac:spMkLst>
        </pc:spChg>
        <pc:spChg chg="del">
          <ac:chgData name="Sharon Ding" userId="c4c39823-e1bf-4739-acbd-9d9d74f8eb56" providerId="ADAL" clId="{B7207970-481C-6044-BA26-F3A9AA87F3B4}" dt="2026-09-07T14:33:51.594" v="235124" actId="478"/>
          <ac:spMkLst>
            <pc:docMk/>
            <pc:sldMk cId="0" sldId="267"/>
            <ac:spMk id="20" creationId="{00000000-0000-0000-0000-000000000000}"/>
          </ac:spMkLst>
        </pc:spChg>
        <pc:spChg chg="add mod">
          <ac:chgData name="Sharon Ding" userId="c4c39823-e1bf-4739-acbd-9d9d74f8eb56" providerId="ADAL" clId="{B7207970-481C-6044-BA26-F3A9AA87F3B4}" dt="2026-09-07T14:39:41.610" v="235155" actId="20577"/>
          <ac:spMkLst>
            <pc:docMk/>
            <pc:sldMk cId="0" sldId="267"/>
            <ac:spMk id="20" creationId="{55B5A921-70CA-482F-79EB-0101B203D0BE}"/>
          </ac:spMkLst>
        </pc:spChg>
        <pc:spChg chg="del mod">
          <ac:chgData name="Sharon Ding" userId="c4c39823-e1bf-4739-acbd-9d9d74f8eb56" providerId="ADAL" clId="{B7207970-481C-6044-BA26-F3A9AA87F3B4}" dt="2026-09-07T14:33:56.169" v="235125" actId="478"/>
          <ac:spMkLst>
            <pc:docMk/>
            <pc:sldMk cId="0" sldId="267"/>
            <ac:spMk id="21" creationId="{00000000-0000-0000-0000-000000000000}"/>
          </ac:spMkLst>
        </pc:spChg>
        <pc:spChg chg="add mod">
          <ac:chgData name="Sharon Ding" userId="c4c39823-e1bf-4739-acbd-9d9d74f8eb56" providerId="ADAL" clId="{B7207970-481C-6044-BA26-F3A9AA87F3B4}" dt="2026-09-07T14:39:43.194" v="235158" actId="20577"/>
          <ac:spMkLst>
            <pc:docMk/>
            <pc:sldMk cId="0" sldId="267"/>
            <ac:spMk id="21" creationId="{B7EB245D-CE27-2993-D71A-690A3FA1BDCB}"/>
          </ac:spMkLst>
        </pc:spChg>
        <pc:spChg chg="del mod">
          <ac:chgData name="Sharon Ding" userId="c4c39823-e1bf-4739-acbd-9d9d74f8eb56" providerId="ADAL" clId="{B7207970-481C-6044-BA26-F3A9AA87F3B4}" dt="2026-09-07T14:40:33.399" v="235200" actId="478"/>
          <ac:spMkLst>
            <pc:docMk/>
            <pc:sldMk cId="0" sldId="267"/>
            <ac:spMk id="22" creationId="{00000000-0000-0000-0000-000000000000}"/>
          </ac:spMkLst>
        </pc:spChg>
        <pc:spChg chg="add del mod">
          <ac:chgData name="Sharon Ding" userId="c4c39823-e1bf-4739-acbd-9d9d74f8eb56" providerId="ADAL" clId="{B7207970-481C-6044-BA26-F3A9AA87F3B4}" dt="2026-09-07T14:27:38.641" v="234801" actId="478"/>
          <ac:spMkLst>
            <pc:docMk/>
            <pc:sldMk cId="0" sldId="267"/>
            <ac:spMk id="23" creationId="{33F6C1A6-25E8-2164-2F4C-4150550285E3}"/>
          </ac:spMkLst>
        </pc:spChg>
        <pc:spChg chg="add mod">
          <ac:chgData name="Sharon Ding" userId="c4c39823-e1bf-4739-acbd-9d9d74f8eb56" providerId="ADAL" clId="{B7207970-481C-6044-BA26-F3A9AA87F3B4}" dt="2026-09-07T15:54:00.594" v="236190" actId="1076"/>
          <ac:spMkLst>
            <pc:docMk/>
            <pc:sldMk cId="0" sldId="267"/>
            <ac:spMk id="23" creationId="{BA2F324C-A177-804F-8B87-570ED9EC381D}"/>
          </ac:spMkLst>
        </pc:spChg>
        <pc:spChg chg="del mod">
          <ac:chgData name="Sharon Ding" userId="c4c39823-e1bf-4739-acbd-9d9d74f8eb56" providerId="ADAL" clId="{B7207970-481C-6044-BA26-F3A9AA87F3B4}" dt="2026-09-07T14:40:33.399" v="235200" actId="478"/>
          <ac:spMkLst>
            <pc:docMk/>
            <pc:sldMk cId="0" sldId="267"/>
            <ac:spMk id="24" creationId="{00000000-0000-0000-0000-000000000000}"/>
          </ac:spMkLst>
        </pc:spChg>
        <pc:spChg chg="del mod">
          <ac:chgData name="Sharon Ding" userId="c4c39823-e1bf-4739-acbd-9d9d74f8eb56" providerId="ADAL" clId="{B7207970-481C-6044-BA26-F3A9AA87F3B4}" dt="2026-09-07T14:40:33.399" v="235200" actId="478"/>
          <ac:spMkLst>
            <pc:docMk/>
            <pc:sldMk cId="0" sldId="267"/>
            <ac:spMk id="25" creationId="{00000000-0000-0000-0000-000000000000}"/>
          </ac:spMkLst>
        </pc:spChg>
        <pc:spChg chg="add mod">
          <ac:chgData name="Sharon Ding" userId="c4c39823-e1bf-4739-acbd-9d9d74f8eb56" providerId="ADAL" clId="{B7207970-481C-6044-BA26-F3A9AA87F3B4}" dt="2026-09-07T15:54:00.594" v="236190" actId="1076"/>
          <ac:spMkLst>
            <pc:docMk/>
            <pc:sldMk cId="0" sldId="267"/>
            <ac:spMk id="26" creationId="{42948ED5-A36D-BBF1-7C9F-EEB81E8A5413}"/>
          </ac:spMkLst>
        </pc:spChg>
        <pc:spChg chg="add del mod">
          <ac:chgData name="Sharon Ding" userId="c4c39823-e1bf-4739-acbd-9d9d74f8eb56" providerId="ADAL" clId="{B7207970-481C-6044-BA26-F3A9AA87F3B4}" dt="2026-09-07T14:27:35.903" v="234800" actId="478"/>
          <ac:spMkLst>
            <pc:docMk/>
            <pc:sldMk cId="0" sldId="267"/>
            <ac:spMk id="26" creationId="{81518CB0-DA89-40C0-ED31-BF01F0C72A52}"/>
          </ac:spMkLst>
        </pc:spChg>
        <pc:spChg chg="mod">
          <ac:chgData name="Sharon Ding" userId="c4c39823-e1bf-4739-acbd-9d9d74f8eb56" providerId="ADAL" clId="{B7207970-481C-6044-BA26-F3A9AA87F3B4}" dt="2026-09-07T16:01:32.831" v="236205" actId="1076"/>
          <ac:spMkLst>
            <pc:docMk/>
            <pc:sldMk cId="0" sldId="267"/>
            <ac:spMk id="27" creationId="{50813317-D2E8-7C26-13B5-18166A7312A7}"/>
          </ac:spMkLst>
        </pc:spChg>
        <pc:spChg chg="add del mod">
          <ac:chgData name="Sharon Ding" userId="c4c39823-e1bf-4739-acbd-9d9d74f8eb56" providerId="ADAL" clId="{B7207970-481C-6044-BA26-F3A9AA87F3B4}" dt="2026-09-07T14:27:26.866" v="234797" actId="478"/>
          <ac:spMkLst>
            <pc:docMk/>
            <pc:sldMk cId="0" sldId="267"/>
            <ac:spMk id="27" creationId="{9689FEB2-7329-8DA8-CD57-4931EFD93B08}"/>
          </ac:spMkLst>
        </pc:spChg>
        <pc:spChg chg="add mod">
          <ac:chgData name="Sharon Ding" userId="c4c39823-e1bf-4739-acbd-9d9d74f8eb56" providerId="ADAL" clId="{B7207970-481C-6044-BA26-F3A9AA87F3B4}" dt="2026-09-07T19:55:46.150" v="239166" actId="1076"/>
          <ac:spMkLst>
            <pc:docMk/>
            <pc:sldMk cId="0" sldId="267"/>
            <ac:spMk id="28" creationId="{5A8CBEE1-A171-F320-2BF5-2B1C55AE78EA}"/>
          </ac:spMkLst>
        </pc:spChg>
        <pc:spChg chg="add del mod">
          <ac:chgData name="Sharon Ding" userId="c4c39823-e1bf-4739-acbd-9d9d74f8eb56" providerId="ADAL" clId="{B7207970-481C-6044-BA26-F3A9AA87F3B4}" dt="2026-09-07T14:27:23.300" v="234796" actId="478"/>
          <ac:spMkLst>
            <pc:docMk/>
            <pc:sldMk cId="0" sldId="267"/>
            <ac:spMk id="28" creationId="{91BD8DCC-6C93-F55B-C7A9-85F297E29B2D}"/>
          </ac:spMkLst>
        </pc:spChg>
        <pc:spChg chg="add del mod">
          <ac:chgData name="Sharon Ding" userId="c4c39823-e1bf-4739-acbd-9d9d74f8eb56" providerId="ADAL" clId="{B7207970-481C-6044-BA26-F3A9AA87F3B4}" dt="2026-09-07T14:27:23.300" v="234796" actId="478"/>
          <ac:spMkLst>
            <pc:docMk/>
            <pc:sldMk cId="0" sldId="267"/>
            <ac:spMk id="29" creationId="{0A59DE89-0550-D400-77EC-49D1DB158795}"/>
          </ac:spMkLst>
        </pc:spChg>
        <pc:spChg chg="add mod">
          <ac:chgData name="Sharon Ding" userId="c4c39823-e1bf-4739-acbd-9d9d74f8eb56" providerId="ADAL" clId="{B7207970-481C-6044-BA26-F3A9AA87F3B4}" dt="2026-09-07T19:55:46.150" v="239166" actId="1076"/>
          <ac:spMkLst>
            <pc:docMk/>
            <pc:sldMk cId="0" sldId="267"/>
            <ac:spMk id="29" creationId="{647D7714-D326-2BDF-35EF-1DC37E83DE15}"/>
          </ac:spMkLst>
        </pc:spChg>
        <pc:spChg chg="del">
          <ac:chgData name="Sharon Ding" userId="c4c39823-e1bf-4739-acbd-9d9d74f8eb56" providerId="ADAL" clId="{B7207970-481C-6044-BA26-F3A9AA87F3B4}" dt="2026-09-07T14:27:23.300" v="234796" actId="478"/>
          <ac:spMkLst>
            <pc:docMk/>
            <pc:sldMk cId="0" sldId="267"/>
            <ac:spMk id="31" creationId="{9DDDB055-7A48-24B2-1043-65C0512E3DFF}"/>
          </ac:spMkLst>
        </pc:spChg>
        <pc:spChg chg="add mod">
          <ac:chgData name="Sharon Ding" userId="c4c39823-e1bf-4739-acbd-9d9d74f8eb56" providerId="ADAL" clId="{B7207970-481C-6044-BA26-F3A9AA87F3B4}" dt="2026-09-07T19:55:46.150" v="239166" actId="1076"/>
          <ac:spMkLst>
            <pc:docMk/>
            <pc:sldMk cId="0" sldId="267"/>
            <ac:spMk id="31" creationId="{ABAB22CF-6FC3-90DF-5B96-BC7A3CD7A5EC}"/>
          </ac:spMkLst>
        </pc:spChg>
        <pc:spChg chg="add del mod">
          <ac:chgData name="Sharon Ding" userId="c4c39823-e1bf-4739-acbd-9d9d74f8eb56" providerId="ADAL" clId="{B7207970-481C-6044-BA26-F3A9AA87F3B4}" dt="2026-09-07T14:27:23.300" v="234796" actId="478"/>
          <ac:spMkLst>
            <pc:docMk/>
            <pc:sldMk cId="0" sldId="267"/>
            <ac:spMk id="32" creationId="{19C53232-DBA3-96C2-6487-482CDC988A17}"/>
          </ac:spMkLst>
        </pc:spChg>
        <pc:spChg chg="add mod">
          <ac:chgData name="Sharon Ding" userId="c4c39823-e1bf-4739-acbd-9d9d74f8eb56" providerId="ADAL" clId="{B7207970-481C-6044-BA26-F3A9AA87F3B4}" dt="2026-09-07T19:55:46.150" v="239166" actId="1076"/>
          <ac:spMkLst>
            <pc:docMk/>
            <pc:sldMk cId="0" sldId="267"/>
            <ac:spMk id="32" creationId="{9342C38B-7B83-B152-FDDB-855A8A2BB00C}"/>
          </ac:spMkLst>
        </pc:spChg>
        <pc:spChg chg="del">
          <ac:chgData name="Sharon Ding" userId="c4c39823-e1bf-4739-acbd-9d9d74f8eb56" providerId="ADAL" clId="{B7207970-481C-6044-BA26-F3A9AA87F3B4}" dt="2026-09-07T14:27:23.300" v="234796" actId="478"/>
          <ac:spMkLst>
            <pc:docMk/>
            <pc:sldMk cId="0" sldId="267"/>
            <ac:spMk id="33" creationId="{20A9FDEC-13D7-ACDA-6C5D-A17999780D25}"/>
          </ac:spMkLst>
        </pc:spChg>
        <pc:spChg chg="add mod">
          <ac:chgData name="Sharon Ding" userId="c4c39823-e1bf-4739-acbd-9d9d74f8eb56" providerId="ADAL" clId="{B7207970-481C-6044-BA26-F3A9AA87F3B4}" dt="2026-09-07T19:55:46.150" v="239166" actId="1076"/>
          <ac:spMkLst>
            <pc:docMk/>
            <pc:sldMk cId="0" sldId="267"/>
            <ac:spMk id="33" creationId="{7227A987-85CF-5137-245A-311C449A0A6C}"/>
          </ac:spMkLst>
        </pc:spChg>
        <pc:spChg chg="add mod">
          <ac:chgData name="Sharon Ding" userId="c4c39823-e1bf-4739-acbd-9d9d74f8eb56" providerId="ADAL" clId="{B7207970-481C-6044-BA26-F3A9AA87F3B4}" dt="2026-09-07T19:55:46.150" v="239166" actId="1076"/>
          <ac:spMkLst>
            <pc:docMk/>
            <pc:sldMk cId="0" sldId="267"/>
            <ac:spMk id="34" creationId="{2C8ECAEF-A1AF-E42F-16A9-21EA3F792631}"/>
          </ac:spMkLst>
        </pc:spChg>
        <pc:spChg chg="add del mod">
          <ac:chgData name="Sharon Ding" userId="c4c39823-e1bf-4739-acbd-9d9d74f8eb56" providerId="ADAL" clId="{B7207970-481C-6044-BA26-F3A9AA87F3B4}" dt="2026-09-07T14:27:23.300" v="234796" actId="478"/>
          <ac:spMkLst>
            <pc:docMk/>
            <pc:sldMk cId="0" sldId="267"/>
            <ac:spMk id="34" creationId="{58E4D862-5E16-0E73-1522-808A19E85764}"/>
          </ac:spMkLst>
        </pc:spChg>
        <pc:spChg chg="add mod">
          <ac:chgData name="Sharon Ding" userId="c4c39823-e1bf-4739-acbd-9d9d74f8eb56" providerId="ADAL" clId="{B7207970-481C-6044-BA26-F3A9AA87F3B4}" dt="2026-09-07T19:55:46.150" v="239166" actId="1076"/>
          <ac:spMkLst>
            <pc:docMk/>
            <pc:sldMk cId="0" sldId="267"/>
            <ac:spMk id="35" creationId="{15229E36-7F30-1839-B860-0DD04F464B86}"/>
          </ac:spMkLst>
        </pc:spChg>
        <pc:spChg chg="add del mod">
          <ac:chgData name="Sharon Ding" userId="c4c39823-e1bf-4739-acbd-9d9d74f8eb56" providerId="ADAL" clId="{B7207970-481C-6044-BA26-F3A9AA87F3B4}" dt="2026-09-07T14:27:23.300" v="234796" actId="478"/>
          <ac:spMkLst>
            <pc:docMk/>
            <pc:sldMk cId="0" sldId="267"/>
            <ac:spMk id="35" creationId="{941F8C4C-1B83-7804-0BCD-C54292D34F1E}"/>
          </ac:spMkLst>
        </pc:spChg>
        <pc:spChg chg="add mod">
          <ac:chgData name="Sharon Ding" userId="c4c39823-e1bf-4739-acbd-9d9d74f8eb56" providerId="ADAL" clId="{B7207970-481C-6044-BA26-F3A9AA87F3B4}" dt="2026-09-07T16:01:32.831" v="236205" actId="1076"/>
          <ac:spMkLst>
            <pc:docMk/>
            <pc:sldMk cId="0" sldId="267"/>
            <ac:spMk id="36" creationId="{61E9925C-9A50-4B8D-8FCE-DB85DE7F5A15}"/>
          </ac:spMkLst>
        </pc:spChg>
        <pc:spChg chg="del">
          <ac:chgData name="Sharon Ding" userId="c4c39823-e1bf-4739-acbd-9d9d74f8eb56" providerId="ADAL" clId="{B7207970-481C-6044-BA26-F3A9AA87F3B4}" dt="2026-09-07T14:27:23.300" v="234796" actId="478"/>
          <ac:spMkLst>
            <pc:docMk/>
            <pc:sldMk cId="0" sldId="267"/>
            <ac:spMk id="36" creationId="{6CB70843-93A1-27DF-456D-4DC75DC4B59F}"/>
          </ac:spMkLst>
        </pc:spChg>
        <pc:spChg chg="add mod">
          <ac:chgData name="Sharon Ding" userId="c4c39823-e1bf-4739-acbd-9d9d74f8eb56" providerId="ADAL" clId="{B7207970-481C-6044-BA26-F3A9AA87F3B4}" dt="2026-09-07T19:36:54.391" v="238821" actId="20577"/>
          <ac:spMkLst>
            <pc:docMk/>
            <pc:sldMk cId="0" sldId="267"/>
            <ac:spMk id="37" creationId="{6FD13BC2-37AA-5500-F8BE-C9DF4B87BBE6}"/>
          </ac:spMkLst>
        </pc:spChg>
        <pc:spChg chg="add del mod">
          <ac:chgData name="Sharon Ding" userId="c4c39823-e1bf-4739-acbd-9d9d74f8eb56" providerId="ADAL" clId="{B7207970-481C-6044-BA26-F3A9AA87F3B4}" dt="2026-09-07T14:27:26.866" v="234797" actId="478"/>
          <ac:spMkLst>
            <pc:docMk/>
            <pc:sldMk cId="0" sldId="267"/>
            <ac:spMk id="37" creationId="{C6A59A81-6C3B-C9D9-906C-13FBF01C152A}"/>
          </ac:spMkLst>
        </pc:spChg>
        <pc:spChg chg="add mod">
          <ac:chgData name="Sharon Ding" userId="c4c39823-e1bf-4739-acbd-9d9d74f8eb56" providerId="ADAL" clId="{B7207970-481C-6044-BA26-F3A9AA87F3B4}" dt="2026-09-07T14:27:56.145" v="234806"/>
          <ac:spMkLst>
            <pc:docMk/>
            <pc:sldMk cId="0" sldId="267"/>
            <ac:spMk id="38" creationId="{94E9FCF6-46C5-BFAB-E673-0BE9108D77A9}"/>
          </ac:spMkLst>
        </pc:spChg>
        <pc:spChg chg="add mod">
          <ac:chgData name="Sharon Ding" userId="c4c39823-e1bf-4739-acbd-9d9d74f8eb56" providerId="ADAL" clId="{B7207970-481C-6044-BA26-F3A9AA87F3B4}" dt="2026-09-07T14:48:29.397" v="235225"/>
          <ac:spMkLst>
            <pc:docMk/>
            <pc:sldMk cId="0" sldId="267"/>
            <ac:spMk id="38" creationId="{FFF41F37-82BA-DEFF-905B-C60391A2C725}"/>
          </ac:spMkLst>
        </pc:spChg>
        <pc:spChg chg="add mod">
          <ac:chgData name="Sharon Ding" userId="c4c39823-e1bf-4739-acbd-9d9d74f8eb56" providerId="ADAL" clId="{B7207970-481C-6044-BA26-F3A9AA87F3B4}" dt="2026-09-07T14:28:53.613" v="234828" actId="20577"/>
          <ac:spMkLst>
            <pc:docMk/>
            <pc:sldMk cId="0" sldId="267"/>
            <ac:spMk id="39" creationId="{C202F858-CE03-F735-5ECE-0DB842FC73E2}"/>
          </ac:spMkLst>
        </pc:spChg>
        <pc:spChg chg="add mod">
          <ac:chgData name="Sharon Ding" userId="c4c39823-e1bf-4739-acbd-9d9d74f8eb56" providerId="ADAL" clId="{B7207970-481C-6044-BA26-F3A9AA87F3B4}" dt="2026-09-07T14:29:40.419" v="234837" actId="20577"/>
          <ac:spMkLst>
            <pc:docMk/>
            <pc:sldMk cId="0" sldId="267"/>
            <ac:spMk id="40" creationId="{1E982BB6-11CF-55F0-0125-51AC23A67B76}"/>
          </ac:spMkLst>
        </pc:spChg>
        <pc:spChg chg="add mod">
          <ac:chgData name="Sharon Ding" userId="c4c39823-e1bf-4739-acbd-9d9d74f8eb56" providerId="ADAL" clId="{B7207970-481C-6044-BA26-F3A9AA87F3B4}" dt="2026-09-07T14:29:42.366" v="234839" actId="20577"/>
          <ac:spMkLst>
            <pc:docMk/>
            <pc:sldMk cId="0" sldId="267"/>
            <ac:spMk id="41" creationId="{3AD7DEB9-E2B0-6142-D0EA-45420BB3000B}"/>
          </ac:spMkLst>
        </pc:spChg>
        <pc:spChg chg="add mod">
          <ac:chgData name="Sharon Ding" userId="c4c39823-e1bf-4739-acbd-9d9d74f8eb56" providerId="ADAL" clId="{B7207970-481C-6044-BA26-F3A9AA87F3B4}" dt="2026-09-07T14:29:44.649" v="234841" actId="20577"/>
          <ac:spMkLst>
            <pc:docMk/>
            <pc:sldMk cId="0" sldId="267"/>
            <ac:spMk id="42" creationId="{505E9CC3-10A3-7701-7B3F-440C402998F3}"/>
          </ac:spMkLst>
        </pc:spChg>
        <pc:spChg chg="add mod">
          <ac:chgData name="Sharon Ding" userId="c4c39823-e1bf-4739-acbd-9d9d74f8eb56" providerId="ADAL" clId="{B7207970-481C-6044-BA26-F3A9AA87F3B4}" dt="2026-09-07T14:29:51.253" v="234845" actId="20577"/>
          <ac:spMkLst>
            <pc:docMk/>
            <pc:sldMk cId="0" sldId="267"/>
            <ac:spMk id="43" creationId="{D747A5CD-9107-4B34-531B-6BE30F9717D7}"/>
          </ac:spMkLst>
        </pc:spChg>
        <pc:spChg chg="add mod">
          <ac:chgData name="Sharon Ding" userId="c4c39823-e1bf-4739-acbd-9d9d74f8eb56" providerId="ADAL" clId="{B7207970-481C-6044-BA26-F3A9AA87F3B4}" dt="2026-09-07T14:29:57.138" v="234849" actId="20577"/>
          <ac:spMkLst>
            <pc:docMk/>
            <pc:sldMk cId="0" sldId="267"/>
            <ac:spMk id="44" creationId="{BD46D3A0-C995-2420-924B-24758CD33637}"/>
          </ac:spMkLst>
        </pc:spChg>
        <pc:spChg chg="add mod">
          <ac:chgData name="Sharon Ding" userId="c4c39823-e1bf-4739-acbd-9d9d74f8eb56" providerId="ADAL" clId="{B7207970-481C-6044-BA26-F3A9AA87F3B4}" dt="2026-09-07T14:30:00.124" v="234851" actId="20577"/>
          <ac:spMkLst>
            <pc:docMk/>
            <pc:sldMk cId="0" sldId="267"/>
            <ac:spMk id="45" creationId="{9C5E96A5-116A-6CF1-F812-DD75ACBBE9F9}"/>
          </ac:spMkLst>
        </pc:spChg>
        <pc:spChg chg="add mod">
          <ac:chgData name="Sharon Ding" userId="c4c39823-e1bf-4739-acbd-9d9d74f8eb56" providerId="ADAL" clId="{B7207970-481C-6044-BA26-F3A9AA87F3B4}" dt="2026-09-07T14:30:02.360" v="234853" actId="20577"/>
          <ac:spMkLst>
            <pc:docMk/>
            <pc:sldMk cId="0" sldId="267"/>
            <ac:spMk id="46" creationId="{AE569287-AD64-F5DD-8849-567BA5D62A32}"/>
          </ac:spMkLst>
        </pc:spChg>
        <pc:spChg chg="add mod">
          <ac:chgData name="Sharon Ding" userId="c4c39823-e1bf-4739-acbd-9d9d74f8eb56" providerId="ADAL" clId="{B7207970-481C-6044-BA26-F3A9AA87F3B4}" dt="2026-09-07T14:30:05.360" v="234856" actId="20577"/>
          <ac:spMkLst>
            <pc:docMk/>
            <pc:sldMk cId="0" sldId="267"/>
            <ac:spMk id="47" creationId="{DFF67EFA-5D73-82A2-A610-4C6B2B49C9F9}"/>
          </ac:spMkLst>
        </pc:spChg>
        <pc:spChg chg="add mod">
          <ac:chgData name="Sharon Ding" userId="c4c39823-e1bf-4739-acbd-9d9d74f8eb56" providerId="ADAL" clId="{B7207970-481C-6044-BA26-F3A9AA87F3B4}" dt="2026-09-07T14:30:08.236" v="234859" actId="20577"/>
          <ac:spMkLst>
            <pc:docMk/>
            <pc:sldMk cId="0" sldId="267"/>
            <ac:spMk id="48" creationId="{31DBF481-6262-458B-8FE3-04B73C8F0DE1}"/>
          </ac:spMkLst>
        </pc:spChg>
        <pc:spChg chg="add del mod">
          <ac:chgData name="Sharon Ding" userId="c4c39823-e1bf-4739-acbd-9d9d74f8eb56" providerId="ADAL" clId="{B7207970-481C-6044-BA26-F3A9AA87F3B4}" dt="2026-09-07T14:38:13.415" v="235133" actId="478"/>
          <ac:spMkLst>
            <pc:docMk/>
            <pc:sldMk cId="0" sldId="267"/>
            <ac:spMk id="49" creationId="{BD1EBD34-F2F6-A2EF-59EB-0B5192DD2645}"/>
          </ac:spMkLst>
        </pc:spChg>
        <pc:spChg chg="add del mod">
          <ac:chgData name="Sharon Ding" userId="c4c39823-e1bf-4739-acbd-9d9d74f8eb56" providerId="ADAL" clId="{B7207970-481C-6044-BA26-F3A9AA87F3B4}" dt="2026-09-07T14:33:37.192" v="235118" actId="478"/>
          <ac:spMkLst>
            <pc:docMk/>
            <pc:sldMk cId="0" sldId="267"/>
            <ac:spMk id="50" creationId="{460228EB-C163-15B4-86F6-02E60931870D}"/>
          </ac:spMkLst>
        </pc:spChg>
        <pc:spChg chg="add mod">
          <ac:chgData name="Sharon Ding" userId="c4c39823-e1bf-4739-acbd-9d9d74f8eb56" providerId="ADAL" clId="{B7207970-481C-6044-BA26-F3A9AA87F3B4}" dt="2026-09-07T14:48:57.432" v="235236" actId="27636"/>
          <ac:spMkLst>
            <pc:docMk/>
            <pc:sldMk cId="0" sldId="267"/>
            <ac:spMk id="50" creationId="{5CD27FBA-F578-870B-3AD3-4924E025E2D5}"/>
          </ac:spMkLst>
        </pc:spChg>
        <pc:spChg chg="add mod">
          <ac:chgData name="Sharon Ding" userId="c4c39823-e1bf-4739-acbd-9d9d74f8eb56" providerId="ADAL" clId="{B7207970-481C-6044-BA26-F3A9AA87F3B4}" dt="2026-09-07T19:52:44.327" v="239150" actId="20577"/>
          <ac:spMkLst>
            <pc:docMk/>
            <pc:sldMk cId="0" sldId="267"/>
            <ac:spMk id="51" creationId="{0EB14E62-B4A4-5818-05BC-6146CC616E78}"/>
          </ac:spMkLst>
        </pc:spChg>
        <pc:spChg chg="add del mod">
          <ac:chgData name="Sharon Ding" userId="c4c39823-e1bf-4739-acbd-9d9d74f8eb56" providerId="ADAL" clId="{B7207970-481C-6044-BA26-F3A9AA87F3B4}" dt="2026-09-07T14:29:33.280" v="234835" actId="478"/>
          <ac:spMkLst>
            <pc:docMk/>
            <pc:sldMk cId="0" sldId="267"/>
            <ac:spMk id="51" creationId="{A802F923-4461-194F-FD9A-21F7BA069A3B}"/>
          </ac:spMkLst>
        </pc:spChg>
        <pc:spChg chg="add mod">
          <ac:chgData name="Sharon Ding" userId="c4c39823-e1bf-4739-acbd-9d9d74f8eb56" providerId="ADAL" clId="{B7207970-481C-6044-BA26-F3A9AA87F3B4}" dt="2026-09-07T14:30:43.968" v="234868" actId="20577"/>
          <ac:spMkLst>
            <pc:docMk/>
            <pc:sldMk cId="0" sldId="267"/>
            <ac:spMk id="52" creationId="{F5FD8E07-0CFE-AD0A-E29A-4B0624E13BDC}"/>
          </ac:spMkLst>
        </pc:spChg>
        <pc:spChg chg="add mod">
          <ac:chgData name="Sharon Ding" userId="c4c39823-e1bf-4739-acbd-9d9d74f8eb56" providerId="ADAL" clId="{B7207970-481C-6044-BA26-F3A9AA87F3B4}" dt="2026-09-07T14:31:55.649" v="234907" actId="20577"/>
          <ac:spMkLst>
            <pc:docMk/>
            <pc:sldMk cId="0" sldId="267"/>
            <ac:spMk id="53" creationId="{917304B8-1C64-AE15-9079-CA10491447D3}"/>
          </ac:spMkLst>
        </pc:spChg>
        <pc:spChg chg="add mod">
          <ac:chgData name="Sharon Ding" userId="c4c39823-e1bf-4739-acbd-9d9d74f8eb56" providerId="ADAL" clId="{B7207970-481C-6044-BA26-F3A9AA87F3B4}" dt="2026-09-07T14:31:00.317" v="234876"/>
          <ac:spMkLst>
            <pc:docMk/>
            <pc:sldMk cId="0" sldId="267"/>
            <ac:spMk id="54" creationId="{066F8547-7D79-456D-7B43-FE9F36377DDB}"/>
          </ac:spMkLst>
        </pc:spChg>
        <pc:spChg chg="add del mod">
          <ac:chgData name="Sharon Ding" userId="c4c39823-e1bf-4739-acbd-9d9d74f8eb56" providerId="ADAL" clId="{B7207970-481C-6044-BA26-F3A9AA87F3B4}" dt="2026-09-07T15:53:12.035" v="236186" actId="478"/>
          <ac:spMkLst>
            <pc:docMk/>
            <pc:sldMk cId="0" sldId="267"/>
            <ac:spMk id="54" creationId="{FA78180B-EBDF-671A-84FF-E11C9788D4F6}"/>
          </ac:spMkLst>
        </pc:spChg>
        <pc:spChg chg="add mod">
          <ac:chgData name="Sharon Ding" userId="c4c39823-e1bf-4739-acbd-9d9d74f8eb56" providerId="ADAL" clId="{B7207970-481C-6044-BA26-F3A9AA87F3B4}" dt="2026-09-07T14:30:59.592" v="234875"/>
          <ac:spMkLst>
            <pc:docMk/>
            <pc:sldMk cId="0" sldId="267"/>
            <ac:spMk id="55" creationId="{586AACB0-4420-9E4E-18F2-C2CB626BBEE7}"/>
          </ac:spMkLst>
        </pc:spChg>
        <pc:spChg chg="add mod">
          <ac:chgData name="Sharon Ding" userId="c4c39823-e1bf-4739-acbd-9d9d74f8eb56" providerId="ADAL" clId="{B7207970-481C-6044-BA26-F3A9AA87F3B4}" dt="2026-09-07T19:54:45.635" v="239164" actId="1076"/>
          <ac:spMkLst>
            <pc:docMk/>
            <pc:sldMk cId="0" sldId="267"/>
            <ac:spMk id="55" creationId="{CEE13F35-4202-1A04-EFBE-68F8AF7BA517}"/>
          </ac:spMkLst>
        </pc:spChg>
        <pc:spChg chg="add mod">
          <ac:chgData name="Sharon Ding" userId="c4c39823-e1bf-4739-acbd-9d9d74f8eb56" providerId="ADAL" clId="{B7207970-481C-6044-BA26-F3A9AA87F3B4}" dt="2026-09-07T19:54:45.635" v="239164" actId="1076"/>
          <ac:spMkLst>
            <pc:docMk/>
            <pc:sldMk cId="0" sldId="267"/>
            <ac:spMk id="56" creationId="{2181D07A-32EA-2AC7-9739-80551E8CAFCB}"/>
          </ac:spMkLst>
        </pc:spChg>
        <pc:spChg chg="add mod">
          <ac:chgData name="Sharon Ding" userId="c4c39823-e1bf-4739-acbd-9d9d74f8eb56" providerId="ADAL" clId="{B7207970-481C-6044-BA26-F3A9AA87F3B4}" dt="2026-09-07T14:30:58.878" v="234874"/>
          <ac:spMkLst>
            <pc:docMk/>
            <pc:sldMk cId="0" sldId="267"/>
            <ac:spMk id="56" creationId="{C744FA9A-BED0-B747-650F-2AF8A3F51D61}"/>
          </ac:spMkLst>
        </pc:spChg>
        <pc:spChg chg="add mod">
          <ac:chgData name="Sharon Ding" userId="c4c39823-e1bf-4739-acbd-9d9d74f8eb56" providerId="ADAL" clId="{B7207970-481C-6044-BA26-F3A9AA87F3B4}" dt="2026-09-07T14:32:01.605" v="234923" actId="20577"/>
          <ac:spMkLst>
            <pc:docMk/>
            <pc:sldMk cId="0" sldId="267"/>
            <ac:spMk id="57" creationId="{5AD4ED30-0155-5876-057A-E315011D8077}"/>
          </ac:spMkLst>
        </pc:spChg>
        <pc:spChg chg="add mod">
          <ac:chgData name="Sharon Ding" userId="c4c39823-e1bf-4739-acbd-9d9d74f8eb56" providerId="ADAL" clId="{B7207970-481C-6044-BA26-F3A9AA87F3B4}" dt="2026-09-07T14:32:05.345" v="234942" actId="20577"/>
          <ac:spMkLst>
            <pc:docMk/>
            <pc:sldMk cId="0" sldId="267"/>
            <ac:spMk id="58" creationId="{9E85B37B-B639-119B-3849-7EB009539B8A}"/>
          </ac:spMkLst>
        </pc:spChg>
        <pc:spChg chg="add mod">
          <ac:chgData name="Sharon Ding" userId="c4c39823-e1bf-4739-acbd-9d9d74f8eb56" providerId="ADAL" clId="{B7207970-481C-6044-BA26-F3A9AA87F3B4}" dt="2026-09-07T14:32:13.340" v="234962" actId="20577"/>
          <ac:spMkLst>
            <pc:docMk/>
            <pc:sldMk cId="0" sldId="267"/>
            <ac:spMk id="59" creationId="{20670444-5F6A-C2CA-569C-B8736EBDD712}"/>
          </ac:spMkLst>
        </pc:spChg>
        <pc:spChg chg="add mod">
          <ac:chgData name="Sharon Ding" userId="c4c39823-e1bf-4739-acbd-9d9d74f8eb56" providerId="ADAL" clId="{B7207970-481C-6044-BA26-F3A9AA87F3B4}" dt="2026-09-07T14:32:18.454" v="234981" actId="20577"/>
          <ac:spMkLst>
            <pc:docMk/>
            <pc:sldMk cId="0" sldId="267"/>
            <ac:spMk id="60" creationId="{CF144951-A1A9-4838-9445-0D1E690985FD}"/>
          </ac:spMkLst>
        </pc:spChg>
        <pc:spChg chg="add mod">
          <ac:chgData name="Sharon Ding" userId="c4c39823-e1bf-4739-acbd-9d9d74f8eb56" providerId="ADAL" clId="{B7207970-481C-6044-BA26-F3A9AA87F3B4}" dt="2026-09-07T14:32:24.490" v="235000" actId="20577"/>
          <ac:spMkLst>
            <pc:docMk/>
            <pc:sldMk cId="0" sldId="267"/>
            <ac:spMk id="61" creationId="{C879C944-BB94-3F5D-322F-D4598998F3A3}"/>
          </ac:spMkLst>
        </pc:spChg>
        <pc:spChg chg="add mod">
          <ac:chgData name="Sharon Ding" userId="c4c39823-e1bf-4739-acbd-9d9d74f8eb56" providerId="ADAL" clId="{B7207970-481C-6044-BA26-F3A9AA87F3B4}" dt="2026-09-07T14:32:39.958" v="235030" actId="20577"/>
          <ac:spMkLst>
            <pc:docMk/>
            <pc:sldMk cId="0" sldId="267"/>
            <ac:spMk id="62" creationId="{A25F5696-3713-54A4-E06A-1F2088764BD5}"/>
          </ac:spMkLst>
        </pc:spChg>
        <pc:spChg chg="add mod">
          <ac:chgData name="Sharon Ding" userId="c4c39823-e1bf-4739-acbd-9d9d74f8eb56" providerId="ADAL" clId="{B7207970-481C-6044-BA26-F3A9AA87F3B4}" dt="2026-09-07T14:32:55.097" v="235058" actId="20577"/>
          <ac:spMkLst>
            <pc:docMk/>
            <pc:sldMk cId="0" sldId="267"/>
            <ac:spMk id="63" creationId="{42ED4843-8ECE-C996-8498-3449CF7D25A9}"/>
          </ac:spMkLst>
        </pc:spChg>
        <pc:spChg chg="add mod">
          <ac:chgData name="Sharon Ding" userId="c4c39823-e1bf-4739-acbd-9d9d74f8eb56" providerId="ADAL" clId="{B7207970-481C-6044-BA26-F3A9AA87F3B4}" dt="2026-09-07T14:33:11.761" v="235080" actId="20577"/>
          <ac:spMkLst>
            <pc:docMk/>
            <pc:sldMk cId="0" sldId="267"/>
            <ac:spMk id="64" creationId="{28AA0C9E-7697-D6B1-CCE2-32A9F5BE24CF}"/>
          </ac:spMkLst>
        </pc:spChg>
        <pc:spChg chg="add mod">
          <ac:chgData name="Sharon Ding" userId="c4c39823-e1bf-4739-acbd-9d9d74f8eb56" providerId="ADAL" clId="{B7207970-481C-6044-BA26-F3A9AA87F3B4}" dt="2026-09-07T14:33:20.628" v="235094" actId="20577"/>
          <ac:spMkLst>
            <pc:docMk/>
            <pc:sldMk cId="0" sldId="267"/>
            <ac:spMk id="65" creationId="{FDCF03B0-2C9A-D1B3-59E5-96316EF855B3}"/>
          </ac:spMkLst>
        </pc:spChg>
        <pc:spChg chg="add del mod">
          <ac:chgData name="Sharon Ding" userId="c4c39823-e1bf-4739-acbd-9d9d74f8eb56" providerId="ADAL" clId="{B7207970-481C-6044-BA26-F3A9AA87F3B4}" dt="2026-09-07T14:38:07.738" v="235131" actId="478"/>
          <ac:spMkLst>
            <pc:docMk/>
            <pc:sldMk cId="0" sldId="267"/>
            <ac:spMk id="66" creationId="{B97851D3-B5E7-2C92-61D7-135A037C01A6}"/>
          </ac:spMkLst>
        </pc:spChg>
        <pc:spChg chg="add mod">
          <ac:chgData name="Sharon Ding" userId="c4c39823-e1bf-4739-acbd-9d9d74f8eb56" providerId="ADAL" clId="{B7207970-481C-6044-BA26-F3A9AA87F3B4}" dt="2026-09-07T19:54:45.635" v="239164" actId="1076"/>
          <ac:spMkLst>
            <pc:docMk/>
            <pc:sldMk cId="0" sldId="267"/>
            <ac:spMk id="67" creationId="{2C3E222C-1394-BA53-94A0-09444E23B5CB}"/>
          </ac:spMkLst>
        </pc:spChg>
        <pc:spChg chg="add del mod">
          <ac:chgData name="Sharon Ding" userId="c4c39823-e1bf-4739-acbd-9d9d74f8eb56" providerId="ADAL" clId="{B7207970-481C-6044-BA26-F3A9AA87F3B4}" dt="2026-09-07T14:33:33.103" v="235117" actId="478"/>
          <ac:spMkLst>
            <pc:docMk/>
            <pc:sldMk cId="0" sldId="267"/>
            <ac:spMk id="67" creationId="{A87B52AA-6E7E-6A50-5183-25E7D7EC60C6}"/>
          </ac:spMkLst>
        </pc:spChg>
        <pc:spChg chg="add mod">
          <ac:chgData name="Sharon Ding" userId="c4c39823-e1bf-4739-acbd-9d9d74f8eb56" providerId="ADAL" clId="{B7207970-481C-6044-BA26-F3A9AA87F3B4}" dt="2026-09-07T19:54:45.635" v="239164" actId="1076"/>
          <ac:spMkLst>
            <pc:docMk/>
            <pc:sldMk cId="0" sldId="267"/>
            <ac:spMk id="68" creationId="{D4B5F037-49D5-0D09-C68C-357FF7C2DD7C}"/>
          </ac:spMkLst>
        </pc:spChg>
        <pc:spChg chg="mod">
          <ac:chgData name="Sharon Ding" userId="c4c39823-e1bf-4739-acbd-9d9d74f8eb56" providerId="ADAL" clId="{B7207970-481C-6044-BA26-F3A9AA87F3B4}" dt="2026-09-07T19:54:45.635" v="239164" actId="1076"/>
          <ac:spMkLst>
            <pc:docMk/>
            <pc:sldMk cId="0" sldId="267"/>
            <ac:spMk id="69" creationId="{62F2E3C1-9C93-CB13-3694-2289C6CB57F4}"/>
          </ac:spMkLst>
        </pc:spChg>
        <pc:spChg chg="add mod">
          <ac:chgData name="Sharon Ding" userId="c4c39823-e1bf-4739-acbd-9d9d74f8eb56" providerId="ADAL" clId="{B7207970-481C-6044-BA26-F3A9AA87F3B4}" dt="2026-09-07T15:53:33.408" v="236187" actId="1076"/>
          <ac:spMkLst>
            <pc:docMk/>
            <pc:sldMk cId="0" sldId="267"/>
            <ac:spMk id="70" creationId="{8F9B2621-DB4E-CA6B-AC49-5529462F21AE}"/>
          </ac:spMkLst>
        </pc:spChg>
        <pc:spChg chg="add mod">
          <ac:chgData name="Sharon Ding" userId="c4c39823-e1bf-4739-acbd-9d9d74f8eb56" providerId="ADAL" clId="{B7207970-481C-6044-BA26-F3A9AA87F3B4}" dt="2026-09-07T19:54:45.635" v="239164" actId="1076"/>
          <ac:spMkLst>
            <pc:docMk/>
            <pc:sldMk cId="0" sldId="267"/>
            <ac:spMk id="71" creationId="{110F15CF-C879-163D-B72B-C39649DFDEE0}"/>
          </ac:spMkLst>
        </pc:spChg>
        <pc:spChg chg="add del mod">
          <ac:chgData name="Sharon Ding" userId="c4c39823-e1bf-4739-acbd-9d9d74f8eb56" providerId="ADAL" clId="{B7207970-481C-6044-BA26-F3A9AA87F3B4}" dt="2026-09-07T15:57:22.850" v="236192" actId="478"/>
          <ac:spMkLst>
            <pc:docMk/>
            <pc:sldMk cId="0" sldId="267"/>
            <ac:spMk id="72" creationId="{EF31D559-DDB9-0B09-40BD-A46FBD6CF9F5}"/>
          </ac:spMkLst>
        </pc:spChg>
        <pc:spChg chg="add del mod">
          <ac:chgData name="Sharon Ding" userId="c4c39823-e1bf-4739-acbd-9d9d74f8eb56" providerId="ADAL" clId="{B7207970-481C-6044-BA26-F3A9AA87F3B4}" dt="2026-09-07T16:00:15.931" v="236200" actId="478"/>
          <ac:spMkLst>
            <pc:docMk/>
            <pc:sldMk cId="0" sldId="267"/>
            <ac:spMk id="73" creationId="{E0CDBF41-3302-EA62-D21A-94133A5B62AF}"/>
          </ac:spMkLst>
        </pc:spChg>
        <pc:spChg chg="add mod">
          <ac:chgData name="Sharon Ding" userId="c4c39823-e1bf-4739-acbd-9d9d74f8eb56" providerId="ADAL" clId="{B7207970-481C-6044-BA26-F3A9AA87F3B4}" dt="2026-09-07T19:55:52.336" v="239167" actId="1076"/>
          <ac:spMkLst>
            <pc:docMk/>
            <pc:sldMk cId="0" sldId="267"/>
            <ac:spMk id="74" creationId="{D6672047-5685-7508-A347-A9977696B4A2}"/>
          </ac:spMkLst>
        </pc:spChg>
        <pc:spChg chg="add mod">
          <ac:chgData name="Sharon Ding" userId="c4c39823-e1bf-4739-acbd-9d9d74f8eb56" providerId="ADAL" clId="{B7207970-481C-6044-BA26-F3A9AA87F3B4}" dt="2026-09-07T19:56:48.488" v="239168" actId="1076"/>
          <ac:spMkLst>
            <pc:docMk/>
            <pc:sldMk cId="0" sldId="267"/>
            <ac:spMk id="75" creationId="{E088A712-A6A0-22BE-3507-08E3B92A6E18}"/>
          </ac:spMkLst>
        </pc:spChg>
        <pc:spChg chg="mod">
          <ac:chgData name="Sharon Ding" userId="c4c39823-e1bf-4739-acbd-9d9d74f8eb56" providerId="ADAL" clId="{B7207970-481C-6044-BA26-F3A9AA87F3B4}" dt="2026-09-07T19:56:48.488" v="239168" actId="1076"/>
          <ac:spMkLst>
            <pc:docMk/>
            <pc:sldMk cId="0" sldId="267"/>
            <ac:spMk id="76" creationId="{B02D1EEE-E169-AF4E-4D91-8202BF613052}"/>
          </ac:spMkLst>
        </pc:spChg>
        <pc:spChg chg="mod">
          <ac:chgData name="Sharon Ding" userId="c4c39823-e1bf-4739-acbd-9d9d74f8eb56" providerId="ADAL" clId="{B7207970-481C-6044-BA26-F3A9AA87F3B4}" dt="2026-09-07T19:56:48.488" v="239168" actId="1076"/>
          <ac:spMkLst>
            <pc:docMk/>
            <pc:sldMk cId="0" sldId="267"/>
            <ac:spMk id="77" creationId="{6123927A-B10E-2CA7-F2C3-B70E9CBA2008}"/>
          </ac:spMkLst>
        </pc:spChg>
        <pc:spChg chg="mod">
          <ac:chgData name="Sharon Ding" userId="c4c39823-e1bf-4739-acbd-9d9d74f8eb56" providerId="ADAL" clId="{B7207970-481C-6044-BA26-F3A9AA87F3B4}" dt="2026-09-07T19:56:48.488" v="239168" actId="1076"/>
          <ac:spMkLst>
            <pc:docMk/>
            <pc:sldMk cId="0" sldId="267"/>
            <ac:spMk id="78" creationId="{684B869E-7BA1-C24B-C4C9-A4A1C59CA18E}"/>
          </ac:spMkLst>
        </pc:spChg>
        <pc:spChg chg="mod">
          <ac:chgData name="Sharon Ding" userId="c4c39823-e1bf-4739-acbd-9d9d74f8eb56" providerId="ADAL" clId="{B7207970-481C-6044-BA26-F3A9AA87F3B4}" dt="2026-09-07T19:56:48.488" v="239168" actId="1076"/>
          <ac:spMkLst>
            <pc:docMk/>
            <pc:sldMk cId="0" sldId="267"/>
            <ac:spMk id="79" creationId="{C0BB363A-01C9-C551-C87B-AFE0E25039BF}"/>
          </ac:spMkLst>
        </pc:spChg>
        <pc:spChg chg="mod">
          <ac:chgData name="Sharon Ding" userId="c4c39823-e1bf-4739-acbd-9d9d74f8eb56" providerId="ADAL" clId="{B7207970-481C-6044-BA26-F3A9AA87F3B4}" dt="2026-09-07T19:56:48.488" v="239168" actId="1076"/>
          <ac:spMkLst>
            <pc:docMk/>
            <pc:sldMk cId="0" sldId="267"/>
            <ac:spMk id="80" creationId="{907E38C4-B814-27FC-323A-1EC1A13A28DA}"/>
          </ac:spMkLst>
        </pc:spChg>
        <pc:spChg chg="mod">
          <ac:chgData name="Sharon Ding" userId="c4c39823-e1bf-4739-acbd-9d9d74f8eb56" providerId="ADAL" clId="{B7207970-481C-6044-BA26-F3A9AA87F3B4}" dt="2026-09-07T19:56:48.488" v="239168" actId="1076"/>
          <ac:spMkLst>
            <pc:docMk/>
            <pc:sldMk cId="0" sldId="267"/>
            <ac:spMk id="81" creationId="{5C27FB76-4F08-2338-4FC7-50D8754F0E19}"/>
          </ac:spMkLst>
        </pc:spChg>
        <pc:spChg chg="mod">
          <ac:chgData name="Sharon Ding" userId="c4c39823-e1bf-4739-acbd-9d9d74f8eb56" providerId="ADAL" clId="{B7207970-481C-6044-BA26-F3A9AA87F3B4}" dt="2026-09-07T19:56:48.488" v="239168" actId="1076"/>
          <ac:spMkLst>
            <pc:docMk/>
            <pc:sldMk cId="0" sldId="267"/>
            <ac:spMk id="82" creationId="{35E58992-6BFC-BC4D-0C55-28F057AB71C0}"/>
          </ac:spMkLst>
        </pc:spChg>
        <pc:spChg chg="del mod">
          <ac:chgData name="Sharon Ding" userId="c4c39823-e1bf-4739-acbd-9d9d74f8eb56" providerId="ADAL" clId="{B7207970-481C-6044-BA26-F3A9AA87F3B4}" dt="2026-09-07T19:58:44.254" v="239176" actId="478"/>
          <ac:spMkLst>
            <pc:docMk/>
            <pc:sldMk cId="0" sldId="267"/>
            <ac:spMk id="83" creationId="{9E931ED0-1C93-13DA-19D9-7FB5474BF56F}"/>
          </ac:spMkLst>
        </pc:spChg>
        <pc:spChg chg="del mod">
          <ac:chgData name="Sharon Ding" userId="c4c39823-e1bf-4739-acbd-9d9d74f8eb56" providerId="ADAL" clId="{B7207970-481C-6044-BA26-F3A9AA87F3B4}" dt="2026-09-07T16:00:15.931" v="236200" actId="478"/>
          <ac:spMkLst>
            <pc:docMk/>
            <pc:sldMk cId="0" sldId="267"/>
            <ac:spMk id="84" creationId="{9D39E13A-5C4A-8A29-4E93-4983503A57D2}"/>
          </ac:spMkLst>
        </pc:spChg>
        <pc:spChg chg="del mod">
          <ac:chgData name="Sharon Ding" userId="c4c39823-e1bf-4739-acbd-9d9d74f8eb56" providerId="ADAL" clId="{B7207970-481C-6044-BA26-F3A9AA87F3B4}" dt="2026-09-07T16:00:15.931" v="236200" actId="478"/>
          <ac:spMkLst>
            <pc:docMk/>
            <pc:sldMk cId="0" sldId="267"/>
            <ac:spMk id="85" creationId="{DF5583B9-49D3-33C3-F520-714F99C8108B}"/>
          </ac:spMkLst>
        </pc:spChg>
        <pc:spChg chg="del mod">
          <ac:chgData name="Sharon Ding" userId="c4c39823-e1bf-4739-acbd-9d9d74f8eb56" providerId="ADAL" clId="{B7207970-481C-6044-BA26-F3A9AA87F3B4}" dt="2026-09-07T16:00:15.931" v="236200" actId="478"/>
          <ac:spMkLst>
            <pc:docMk/>
            <pc:sldMk cId="0" sldId="267"/>
            <ac:spMk id="86" creationId="{10D2CAF4-D3E3-8C70-A600-B1E5962B302A}"/>
          </ac:spMkLst>
        </pc:spChg>
        <pc:spChg chg="del mod">
          <ac:chgData name="Sharon Ding" userId="c4c39823-e1bf-4739-acbd-9d9d74f8eb56" providerId="ADAL" clId="{B7207970-481C-6044-BA26-F3A9AA87F3B4}" dt="2026-09-07T16:00:15.931" v="236200" actId="478"/>
          <ac:spMkLst>
            <pc:docMk/>
            <pc:sldMk cId="0" sldId="267"/>
            <ac:spMk id="87" creationId="{B36F4A78-A296-B341-FF33-836E3F56A1BE}"/>
          </ac:spMkLst>
        </pc:spChg>
        <pc:spChg chg="del mod">
          <ac:chgData name="Sharon Ding" userId="c4c39823-e1bf-4739-acbd-9d9d74f8eb56" providerId="ADAL" clId="{B7207970-481C-6044-BA26-F3A9AA87F3B4}" dt="2026-09-07T15:57:25.316" v="236193" actId="478"/>
          <ac:spMkLst>
            <pc:docMk/>
            <pc:sldMk cId="0" sldId="267"/>
            <ac:spMk id="88" creationId="{DA2CE850-0CBA-D3E7-9248-F6AA4BF98219}"/>
          </ac:spMkLst>
        </pc:spChg>
        <pc:spChg chg="mod">
          <ac:chgData name="Sharon Ding" userId="c4c39823-e1bf-4739-acbd-9d9d74f8eb56" providerId="ADAL" clId="{B7207970-481C-6044-BA26-F3A9AA87F3B4}" dt="2026-09-07T19:54:13.360" v="239159" actId="1076"/>
          <ac:spMkLst>
            <pc:docMk/>
            <pc:sldMk cId="0" sldId="267"/>
            <ac:spMk id="89" creationId="{BD5FAF61-11F2-029A-24F5-2205D615CD65}"/>
          </ac:spMkLst>
        </pc:spChg>
        <pc:spChg chg="mod">
          <ac:chgData name="Sharon Ding" userId="c4c39823-e1bf-4739-acbd-9d9d74f8eb56" providerId="ADAL" clId="{B7207970-481C-6044-BA26-F3A9AA87F3B4}" dt="2026-09-07T16:00:37.596" v="236202" actId="1076"/>
          <ac:spMkLst>
            <pc:docMk/>
            <pc:sldMk cId="0" sldId="267"/>
            <ac:spMk id="90" creationId="{B74EFCC9-4665-B913-1245-6ABE87A10637}"/>
          </ac:spMkLst>
        </pc:spChg>
        <pc:spChg chg="del mod">
          <ac:chgData name="Sharon Ding" userId="c4c39823-e1bf-4739-acbd-9d9d74f8eb56" providerId="ADAL" clId="{B7207970-481C-6044-BA26-F3A9AA87F3B4}" dt="2026-09-07T19:56:50.958" v="239169" actId="478"/>
          <ac:spMkLst>
            <pc:docMk/>
            <pc:sldMk cId="0" sldId="267"/>
            <ac:spMk id="91" creationId="{4CF01B53-1C76-ACF6-F127-D4BBC2F50686}"/>
          </ac:spMkLst>
        </pc:spChg>
        <pc:spChg chg="mod">
          <ac:chgData name="Sharon Ding" userId="c4c39823-e1bf-4739-acbd-9d9d74f8eb56" providerId="ADAL" clId="{B7207970-481C-6044-BA26-F3A9AA87F3B4}" dt="2026-09-07T19:56:59.550" v="239170" actId="1076"/>
          <ac:spMkLst>
            <pc:docMk/>
            <pc:sldMk cId="0" sldId="267"/>
            <ac:spMk id="92" creationId="{4B583D44-CF25-0896-3261-D96566727F58}"/>
          </ac:spMkLst>
        </pc:spChg>
        <pc:spChg chg="del mod">
          <ac:chgData name="Sharon Ding" userId="c4c39823-e1bf-4739-acbd-9d9d74f8eb56" providerId="ADAL" clId="{B7207970-481C-6044-BA26-F3A9AA87F3B4}" dt="2026-09-07T19:57:40.406" v="239174" actId="478"/>
          <ac:spMkLst>
            <pc:docMk/>
            <pc:sldMk cId="0" sldId="267"/>
            <ac:spMk id="93" creationId="{37DE79FA-9B30-327F-6DEA-963565EA3EF7}"/>
          </ac:spMkLst>
        </pc:spChg>
        <pc:spChg chg="add mod">
          <ac:chgData name="Sharon Ding" userId="c4c39823-e1bf-4739-acbd-9d9d74f8eb56" providerId="ADAL" clId="{B7207970-481C-6044-BA26-F3A9AA87F3B4}" dt="2026-09-07T19:57:47.497" v="239175" actId="1076"/>
          <ac:spMkLst>
            <pc:docMk/>
            <pc:sldMk cId="0" sldId="267"/>
            <ac:spMk id="94" creationId="{9F8C7886-66C0-101A-19DA-185EAEF14804}"/>
          </ac:spMkLst>
        </pc:spChg>
        <pc:spChg chg="add mod">
          <ac:chgData name="Sharon Ding" userId="c4c39823-e1bf-4739-acbd-9d9d74f8eb56" providerId="ADAL" clId="{B7207970-481C-6044-BA26-F3A9AA87F3B4}" dt="2026-09-07T19:57:47.497" v="239175" actId="1076"/>
          <ac:spMkLst>
            <pc:docMk/>
            <pc:sldMk cId="0" sldId="267"/>
            <ac:spMk id="95" creationId="{97AD9F83-AFD9-3F45-2492-5B51C2B1C848}"/>
          </ac:spMkLst>
        </pc:spChg>
        <pc:spChg chg="add mod">
          <ac:chgData name="Sharon Ding" userId="c4c39823-e1bf-4739-acbd-9d9d74f8eb56" providerId="ADAL" clId="{B7207970-481C-6044-BA26-F3A9AA87F3B4}" dt="2026-09-07T19:57:47.497" v="239175" actId="1076"/>
          <ac:spMkLst>
            <pc:docMk/>
            <pc:sldMk cId="0" sldId="267"/>
            <ac:spMk id="96" creationId="{1AE1FF0F-2B4F-348B-C683-4B6EBC8A314E}"/>
          </ac:spMkLst>
        </pc:spChg>
        <pc:spChg chg="add mod">
          <ac:chgData name="Sharon Ding" userId="c4c39823-e1bf-4739-acbd-9d9d74f8eb56" providerId="ADAL" clId="{B7207970-481C-6044-BA26-F3A9AA87F3B4}" dt="2026-09-07T19:57:47.497" v="239175" actId="1076"/>
          <ac:spMkLst>
            <pc:docMk/>
            <pc:sldMk cId="0" sldId="267"/>
            <ac:spMk id="97" creationId="{37B20D67-D2AD-1B43-0582-42CACB0F7B9C}"/>
          </ac:spMkLst>
        </pc:spChg>
        <pc:spChg chg="add mod">
          <ac:chgData name="Sharon Ding" userId="c4c39823-e1bf-4739-acbd-9d9d74f8eb56" providerId="ADAL" clId="{B7207970-481C-6044-BA26-F3A9AA87F3B4}" dt="2026-09-07T19:57:47.497" v="239175" actId="1076"/>
          <ac:spMkLst>
            <pc:docMk/>
            <pc:sldMk cId="0" sldId="267"/>
            <ac:spMk id="98" creationId="{D4A4BA53-8145-AB85-1AE5-0C49E3E73A50}"/>
          </ac:spMkLst>
        </pc:spChg>
        <pc:spChg chg="add del mod">
          <ac:chgData name="Sharon Ding" userId="c4c39823-e1bf-4739-acbd-9d9d74f8eb56" providerId="ADAL" clId="{B7207970-481C-6044-BA26-F3A9AA87F3B4}" dt="2026-09-07T16:00:15.931" v="236200" actId="478"/>
          <ac:spMkLst>
            <pc:docMk/>
            <pc:sldMk cId="0" sldId="267"/>
            <ac:spMk id="99" creationId="{1DCC6361-5844-0AC4-18AC-226096A2559C}"/>
          </ac:spMkLst>
        </pc:spChg>
        <pc:spChg chg="add del mod">
          <ac:chgData name="Sharon Ding" userId="c4c39823-e1bf-4739-acbd-9d9d74f8eb56" providerId="ADAL" clId="{B7207970-481C-6044-BA26-F3A9AA87F3B4}" dt="2026-09-07T16:00:15.931" v="236200" actId="478"/>
          <ac:spMkLst>
            <pc:docMk/>
            <pc:sldMk cId="0" sldId="267"/>
            <ac:spMk id="100" creationId="{7B9D0BF0-61F8-2900-3626-AA1AFE26B102}"/>
          </ac:spMkLst>
        </pc:spChg>
        <pc:spChg chg="del mod">
          <ac:chgData name="Sharon Ding" userId="c4c39823-e1bf-4739-acbd-9d9d74f8eb56" providerId="ADAL" clId="{B7207970-481C-6044-BA26-F3A9AA87F3B4}" dt="2026-09-07T16:00:15.931" v="236200" actId="478"/>
          <ac:spMkLst>
            <pc:docMk/>
            <pc:sldMk cId="0" sldId="267"/>
            <ac:spMk id="101" creationId="{34456E3A-8C33-9D31-1B37-6E983AA14752}"/>
          </ac:spMkLst>
        </pc:spChg>
        <pc:graphicFrameChg chg="add mod modVis">
          <ac:chgData name="Sharon Ding" userId="c4c39823-e1bf-4739-acbd-9d9d74f8eb56" providerId="ADAL" clId="{B7207970-481C-6044-BA26-F3A9AA87F3B4}" dt="2026-08-27T12:39:12.514" v="95068"/>
          <ac:graphicFrameMkLst>
            <pc:docMk/>
            <pc:sldMk cId="0" sldId="267"/>
            <ac:graphicFrameMk id="2" creationId="{D85F8671-23F3-A443-931C-EA246491DF80}"/>
          </ac:graphicFrameMkLst>
        </pc:graphicFrameChg>
        <pc:graphicFrameChg chg="del mod">
          <ac:chgData name="Sharon Ding" userId="c4c39823-e1bf-4739-acbd-9d9d74f8eb56" providerId="ADAL" clId="{B7207970-481C-6044-BA26-F3A9AA87F3B4}" dt="2026-09-07T14:26:32.837" v="234789" actId="478"/>
          <ac:graphicFrameMkLst>
            <pc:docMk/>
            <pc:sldMk cId="0" sldId="267"/>
            <ac:graphicFrameMk id="13" creationId="{00000000-0000-0000-0000-000000000000}"/>
          </ac:graphicFrameMkLst>
        </pc:graphicFrameChg>
        <pc:graphicFrameChg chg="del mod">
          <ac:chgData name="Sharon Ding" userId="c4c39823-e1bf-4739-acbd-9d9d74f8eb56" providerId="ADAL" clId="{B7207970-481C-6044-BA26-F3A9AA87F3B4}" dt="2026-09-07T14:40:36.360" v="235201" actId="478"/>
          <ac:graphicFrameMkLst>
            <pc:docMk/>
            <pc:sldMk cId="0" sldId="267"/>
            <ac:graphicFrameMk id="18" creationId="{00000000-0000-0000-0000-000000000000}"/>
          </ac:graphicFrameMkLst>
        </pc:graphicFrameChg>
        <pc:picChg chg="mod">
          <ac:chgData name="Sharon Ding" userId="c4c39823-e1bf-4739-acbd-9d9d74f8eb56" providerId="ADAL" clId="{B7207970-481C-6044-BA26-F3A9AA87F3B4}" dt="2026-09-07T14:53:55.855" v="235356" actId="1076"/>
          <ac:picMkLst>
            <pc:docMk/>
            <pc:sldMk cId="0" sldId="267"/>
            <ac:picMk id="30" creationId="{B8DDDB11-2104-45AB-9A49-FF00A3D8FEE1}"/>
          </ac:picMkLst>
        </pc:picChg>
      </pc:sldChg>
      <pc:sldChg chg="addSp delSp modSp add del mod">
        <pc:chgData name="Sharon Ding" userId="c4c39823-e1bf-4739-acbd-9d9d74f8eb56" providerId="ADAL" clId="{B7207970-481C-6044-BA26-F3A9AA87F3B4}" dt="2026-09-07T12:37:05.707" v="232954" actId="2696"/>
        <pc:sldMkLst>
          <pc:docMk/>
          <pc:sldMk cId="0" sldId="307"/>
        </pc:sldMkLst>
        <pc:spChg chg="mod">
          <ac:chgData name="Sharon Ding" userId="c4c39823-e1bf-4739-acbd-9d9d74f8eb56" providerId="ADAL" clId="{B7207970-481C-6044-BA26-F3A9AA87F3B4}" dt="2026-09-07T12:19:44.553" v="232365" actId="255"/>
          <ac:spMkLst>
            <pc:docMk/>
            <pc:sldMk cId="0" sldId="307"/>
            <ac:spMk id="3" creationId="{5E50FEBF-9547-66E0-7156-D679FDB5617C}"/>
          </ac:spMkLst>
        </pc:spChg>
        <pc:spChg chg="mod">
          <ac:chgData name="Sharon Ding" userId="c4c39823-e1bf-4739-acbd-9d9d74f8eb56" providerId="ADAL" clId="{B7207970-481C-6044-BA26-F3A9AA87F3B4}" dt="2026-09-07T12:19:44.553" v="232365" actId="255"/>
          <ac:spMkLst>
            <pc:docMk/>
            <pc:sldMk cId="0" sldId="307"/>
            <ac:spMk id="4" creationId="{7B6659A3-9C84-DF54-35C8-BBF04BC88A91}"/>
          </ac:spMkLst>
        </pc:spChg>
        <pc:spChg chg="mod">
          <ac:chgData name="Sharon Ding" userId="c4c39823-e1bf-4739-acbd-9d9d74f8eb56" providerId="ADAL" clId="{B7207970-481C-6044-BA26-F3A9AA87F3B4}" dt="2026-09-07T12:14:11.459" v="232197" actId="139"/>
          <ac:spMkLst>
            <pc:docMk/>
            <pc:sldMk cId="0" sldId="307"/>
            <ac:spMk id="5" creationId="{C6EDD76E-A684-427D-936D-02C8810C0B5B}"/>
          </ac:spMkLst>
        </pc:spChg>
        <pc:spChg chg="add mod">
          <ac:chgData name="Sharon Ding" userId="c4c39823-e1bf-4739-acbd-9d9d74f8eb56" providerId="ADAL" clId="{B7207970-481C-6044-BA26-F3A9AA87F3B4}" dt="2026-09-07T12:14:11.461" v="232203" actId="139"/>
          <ac:spMkLst>
            <pc:docMk/>
            <pc:sldMk cId="0" sldId="307"/>
            <ac:spMk id="6" creationId="{A24F37AC-A647-C191-8B7F-E106748F37FE}"/>
          </ac:spMkLst>
        </pc:spChg>
        <pc:spChg chg="del mod">
          <ac:chgData name="Sharon Ding" userId="c4c39823-e1bf-4739-acbd-9d9d74f8eb56" providerId="ADAL" clId="{B7207970-481C-6044-BA26-F3A9AA87F3B4}" dt="2026-09-07T12:19:23.155" v="232361" actId="478"/>
          <ac:spMkLst>
            <pc:docMk/>
            <pc:sldMk cId="0" sldId="307"/>
            <ac:spMk id="7" creationId="{3725D553-1ADE-AF8A-EBD4-065984247BD8}"/>
          </ac:spMkLst>
        </pc:spChg>
        <pc:spChg chg="add mod">
          <ac:chgData name="Sharon Ding" userId="c4c39823-e1bf-4739-acbd-9d9d74f8eb56" providerId="ADAL" clId="{B7207970-481C-6044-BA26-F3A9AA87F3B4}" dt="2026-09-07T12:14:19.058" v="232251" actId="164"/>
          <ac:spMkLst>
            <pc:docMk/>
            <pc:sldMk cId="0" sldId="307"/>
            <ac:spMk id="8" creationId="{38F718FB-EB03-3B18-9AA5-849302CEC12E}"/>
          </ac:spMkLst>
        </pc:spChg>
        <pc:spChg chg="add mod">
          <ac:chgData name="Sharon Ding" userId="c4c39823-e1bf-4739-acbd-9d9d74f8eb56" providerId="ADAL" clId="{B7207970-481C-6044-BA26-F3A9AA87F3B4}" dt="2026-09-07T12:14:19.058" v="232251" actId="164"/>
          <ac:spMkLst>
            <pc:docMk/>
            <pc:sldMk cId="0" sldId="307"/>
            <ac:spMk id="9" creationId="{29594645-AAB2-5EC4-67C7-DECE5137284B}"/>
          </ac:spMkLst>
        </pc:spChg>
        <pc:spChg chg="add mod">
          <ac:chgData name="Sharon Ding" userId="c4c39823-e1bf-4739-acbd-9d9d74f8eb56" providerId="ADAL" clId="{B7207970-481C-6044-BA26-F3A9AA87F3B4}" dt="2026-09-07T12:14:19.058" v="232251" actId="164"/>
          <ac:spMkLst>
            <pc:docMk/>
            <pc:sldMk cId="0" sldId="307"/>
            <ac:spMk id="10" creationId="{9914180E-E954-C21B-3393-71DDEDC55E2A}"/>
          </ac:spMkLst>
        </pc:spChg>
        <pc:spChg chg="add mod">
          <ac:chgData name="Sharon Ding" userId="c4c39823-e1bf-4739-acbd-9d9d74f8eb56" providerId="ADAL" clId="{B7207970-481C-6044-BA26-F3A9AA87F3B4}" dt="2026-09-07T12:14:19.058" v="232251" actId="164"/>
          <ac:spMkLst>
            <pc:docMk/>
            <pc:sldMk cId="0" sldId="307"/>
            <ac:spMk id="11" creationId="{8A516140-6FFC-DCDC-1A89-0C0139CF2A0E}"/>
          </ac:spMkLst>
        </pc:spChg>
        <pc:spChg chg="add mod">
          <ac:chgData name="Sharon Ding" userId="c4c39823-e1bf-4739-acbd-9d9d74f8eb56" providerId="ADAL" clId="{B7207970-481C-6044-BA26-F3A9AA87F3B4}" dt="2026-09-07T12:14:19.058" v="232251" actId="164"/>
          <ac:spMkLst>
            <pc:docMk/>
            <pc:sldMk cId="0" sldId="307"/>
            <ac:spMk id="12" creationId="{9A4A77C7-5D96-1CCF-4F7C-8AC16B439343}"/>
          </ac:spMkLst>
        </pc:spChg>
        <pc:spChg chg="add mod">
          <ac:chgData name="Sharon Ding" userId="c4c39823-e1bf-4739-acbd-9d9d74f8eb56" providerId="ADAL" clId="{B7207970-481C-6044-BA26-F3A9AA87F3B4}" dt="2026-09-07T12:14:19.058" v="232251" actId="164"/>
          <ac:spMkLst>
            <pc:docMk/>
            <pc:sldMk cId="0" sldId="307"/>
            <ac:spMk id="13" creationId="{D9A20D08-98DF-5D35-3F74-7D665299C7B0}"/>
          </ac:spMkLst>
        </pc:spChg>
        <pc:spChg chg="add mod">
          <ac:chgData name="Sharon Ding" userId="c4c39823-e1bf-4739-acbd-9d9d74f8eb56" providerId="ADAL" clId="{B7207970-481C-6044-BA26-F3A9AA87F3B4}" dt="2026-09-07T12:14:11.467" v="232237" actId="139"/>
          <ac:spMkLst>
            <pc:docMk/>
            <pc:sldMk cId="0" sldId="307"/>
            <ac:spMk id="14" creationId="{DE9C712B-AA67-A2F1-8CC9-1519CA5D3570}"/>
          </ac:spMkLst>
        </pc:spChg>
        <pc:spChg chg="mod">
          <ac:chgData name="Sharon Ding" userId="c4c39823-e1bf-4739-acbd-9d9d74f8eb56" providerId="ADAL" clId="{B7207970-481C-6044-BA26-F3A9AA87F3B4}" dt="2026-09-07T12:19:44.553" v="232365" actId="255"/>
          <ac:spMkLst>
            <pc:docMk/>
            <pc:sldMk cId="0" sldId="307"/>
            <ac:spMk id="1051654" creationId="{00000000-0000-0000-0000-000000000000}"/>
          </ac:spMkLst>
        </pc:spChg>
        <pc:spChg chg="mod">
          <ac:chgData name="Sharon Ding" userId="c4c39823-e1bf-4739-acbd-9d9d74f8eb56" providerId="ADAL" clId="{B7207970-481C-6044-BA26-F3A9AA87F3B4}" dt="2026-09-07T12:19:44.553" v="232365" actId="255"/>
          <ac:spMkLst>
            <pc:docMk/>
            <pc:sldMk cId="0" sldId="307"/>
            <ac:spMk id="1051655" creationId="{00000000-0000-0000-0000-000000000000}"/>
          </ac:spMkLst>
        </pc:spChg>
        <pc:spChg chg="mod">
          <ac:chgData name="Sharon Ding" userId="c4c39823-e1bf-4739-acbd-9d9d74f8eb56" providerId="ADAL" clId="{B7207970-481C-6044-BA26-F3A9AA87F3B4}" dt="2026-09-07T12:19:44.553" v="232365" actId="255"/>
          <ac:spMkLst>
            <pc:docMk/>
            <pc:sldMk cId="0" sldId="307"/>
            <ac:spMk id="1051656" creationId="{00000000-0000-0000-0000-000000000000}"/>
          </ac:spMkLst>
        </pc:spChg>
        <pc:spChg chg="mod">
          <ac:chgData name="Sharon Ding" userId="c4c39823-e1bf-4739-acbd-9d9d74f8eb56" providerId="ADAL" clId="{B7207970-481C-6044-BA26-F3A9AA87F3B4}" dt="2026-09-07T12:19:44.553" v="232365" actId="255"/>
          <ac:spMkLst>
            <pc:docMk/>
            <pc:sldMk cId="0" sldId="307"/>
            <ac:spMk id="1051657" creationId="{00000000-0000-0000-0000-000000000000}"/>
          </ac:spMkLst>
        </pc:spChg>
        <pc:grpChg chg="add del mod">
          <ac:chgData name="Sharon Ding" userId="c4c39823-e1bf-4739-acbd-9d9d74f8eb56" providerId="ADAL" clId="{B7207970-481C-6044-BA26-F3A9AA87F3B4}" dt="2026-09-07T12:13:41.412" v="232181" actId="478"/>
          <ac:grpSpMkLst>
            <pc:docMk/>
            <pc:sldMk cId="0" sldId="307"/>
            <ac:grpSpMk id="2" creationId="{6D9FBB6A-B0CD-F838-4951-EBC0B8D79722}"/>
          </ac:grpSpMkLst>
        </pc:grpChg>
        <pc:grpChg chg="add del mod">
          <ac:chgData name="Sharon Ding" userId="c4c39823-e1bf-4739-acbd-9d9d74f8eb56" providerId="ADAL" clId="{B7207970-481C-6044-BA26-F3A9AA87F3B4}" dt="2026-09-07T12:19:46.876" v="232366" actId="478"/>
          <ac:grpSpMkLst>
            <pc:docMk/>
            <pc:sldMk cId="0" sldId="307"/>
            <ac:grpSpMk id="2" creationId="{CA20FDFD-AD43-3FF8-16FC-0EA788D9F85F}"/>
          </ac:grpSpMkLst>
        </pc:grpChg>
        <pc:grpChg chg="add del mod">
          <ac:chgData name="Sharon Ding" userId="c4c39823-e1bf-4739-acbd-9d9d74f8eb56" providerId="ADAL" clId="{B7207970-481C-6044-BA26-F3A9AA87F3B4}" dt="2026-09-07T12:10:21.335" v="232124" actId="478"/>
          <ac:grpSpMkLst>
            <pc:docMk/>
            <pc:sldMk cId="0" sldId="307"/>
            <ac:grpSpMk id="2" creationId="{D45A410E-5F01-D562-C9CF-775E01CBAD74}"/>
          </ac:grpSpMkLst>
        </pc:grpChg>
        <pc:grpChg chg="add del mod">
          <ac:chgData name="Sharon Ding" userId="c4c39823-e1bf-4739-acbd-9d9d74f8eb56" providerId="ADAL" clId="{B7207970-481C-6044-BA26-F3A9AA87F3B4}" dt="2026-09-07T12:14:27.525" v="232253" actId="478"/>
          <ac:grpSpMkLst>
            <pc:docMk/>
            <pc:sldMk cId="0" sldId="307"/>
            <ac:grpSpMk id="16" creationId="{69E2557A-8213-0667-9624-C31267F11ACD}"/>
          </ac:grpSpMkLst>
        </pc:grpChg>
        <pc:graphicFrameChg chg="add mod modVis">
          <ac:chgData name="Sharon Ding" userId="c4c39823-e1bf-4739-acbd-9d9d74f8eb56" providerId="ADAL" clId="{B7207970-481C-6044-BA26-F3A9AA87F3B4}" dt="2026-09-07T12:14:11.478" v="232250"/>
          <ac:graphicFrameMkLst>
            <pc:docMk/>
            <pc:sldMk cId="0" sldId="307"/>
            <ac:graphicFrameMk id="15" creationId="{130AD3FE-10CB-4EBD-DE52-B2EC1D8B1AC0}"/>
          </ac:graphicFrameMkLst>
        </pc:graphicFrameChg>
      </pc:sldChg>
      <pc:sldChg chg="addSp delSp modSp add del mod">
        <pc:chgData name="Sharon Ding" userId="c4c39823-e1bf-4739-acbd-9d9d74f8eb56" providerId="ADAL" clId="{B7207970-481C-6044-BA26-F3A9AA87F3B4}" dt="2026-09-07T12:11:33.375" v="232143" actId="2696"/>
        <pc:sldMkLst>
          <pc:docMk/>
          <pc:sldMk cId="0" sldId="308"/>
        </pc:sldMkLst>
        <pc:spChg chg="del mod">
          <ac:chgData name="Sharon Ding" userId="c4c39823-e1bf-4739-acbd-9d9d74f8eb56" providerId="ADAL" clId="{B7207970-481C-6044-BA26-F3A9AA87F3B4}" dt="2026-09-07T12:11:17.094" v="232136" actId="478"/>
          <ac:spMkLst>
            <pc:docMk/>
            <pc:sldMk cId="0" sldId="308"/>
            <ac:spMk id="3" creationId="{B4A0C7A1-11C6-86B5-BC64-A33A3D5BF8C8}"/>
          </ac:spMkLst>
        </pc:spChg>
        <pc:spChg chg="mod">
          <ac:chgData name="Sharon Ding" userId="c4c39823-e1bf-4739-acbd-9d9d74f8eb56" providerId="ADAL" clId="{B7207970-481C-6044-BA26-F3A9AA87F3B4}" dt="2026-09-07T12:11:20.506" v="232137" actId="255"/>
          <ac:spMkLst>
            <pc:docMk/>
            <pc:sldMk cId="0" sldId="308"/>
            <ac:spMk id="7" creationId="{03C04D88-7773-FBAB-CCDC-B667E0500A8A}"/>
          </ac:spMkLst>
        </pc:spChg>
        <pc:spChg chg="mod">
          <ac:chgData name="Sharon Ding" userId="c4c39823-e1bf-4739-acbd-9d9d74f8eb56" providerId="ADAL" clId="{B7207970-481C-6044-BA26-F3A9AA87F3B4}" dt="2026-09-07T12:11:20.506" v="232137" actId="255"/>
          <ac:spMkLst>
            <pc:docMk/>
            <pc:sldMk cId="0" sldId="308"/>
            <ac:spMk id="8" creationId="{82EAAE4E-5357-9E20-8219-9C1486AE4902}"/>
          </ac:spMkLst>
        </pc:spChg>
        <pc:spChg chg="mod">
          <ac:chgData name="Sharon Ding" userId="c4c39823-e1bf-4739-acbd-9d9d74f8eb56" providerId="ADAL" clId="{B7207970-481C-6044-BA26-F3A9AA87F3B4}" dt="2026-09-07T12:11:20.506" v="232137" actId="255"/>
          <ac:spMkLst>
            <pc:docMk/>
            <pc:sldMk cId="0" sldId="308"/>
            <ac:spMk id="13" creationId="{F0D79E87-F1DD-432A-7070-7EC4F57532C1}"/>
          </ac:spMkLst>
        </pc:spChg>
        <pc:spChg chg="mod">
          <ac:chgData name="Sharon Ding" userId="c4c39823-e1bf-4739-acbd-9d9d74f8eb56" providerId="ADAL" clId="{B7207970-481C-6044-BA26-F3A9AA87F3B4}" dt="2026-09-07T12:11:20.506" v="232137" actId="255"/>
          <ac:spMkLst>
            <pc:docMk/>
            <pc:sldMk cId="0" sldId="308"/>
            <ac:spMk id="14" creationId="{79E013EC-74C8-6426-1ADE-B48A2DCD4D98}"/>
          </ac:spMkLst>
        </pc:spChg>
        <pc:spChg chg="mod">
          <ac:chgData name="Sharon Ding" userId="c4c39823-e1bf-4739-acbd-9d9d74f8eb56" providerId="ADAL" clId="{B7207970-481C-6044-BA26-F3A9AA87F3B4}" dt="2026-09-07T12:11:20.506" v="232137" actId="255"/>
          <ac:spMkLst>
            <pc:docMk/>
            <pc:sldMk cId="0" sldId="308"/>
            <ac:spMk id="15" creationId="{8A9FF29A-9FEA-B64B-ADAE-6AE22E517D52}"/>
          </ac:spMkLst>
        </pc:spChg>
        <pc:spChg chg="mod">
          <ac:chgData name="Sharon Ding" userId="c4c39823-e1bf-4739-acbd-9d9d74f8eb56" providerId="ADAL" clId="{B7207970-481C-6044-BA26-F3A9AA87F3B4}" dt="2026-09-07T12:11:20.506" v="232137" actId="255"/>
          <ac:spMkLst>
            <pc:docMk/>
            <pc:sldMk cId="0" sldId="308"/>
            <ac:spMk id="1052683" creationId="{00000000-0000-0000-0000-000000000000}"/>
          </ac:spMkLst>
        </pc:spChg>
        <pc:spChg chg="mod">
          <ac:chgData name="Sharon Ding" userId="c4c39823-e1bf-4739-acbd-9d9d74f8eb56" providerId="ADAL" clId="{B7207970-481C-6044-BA26-F3A9AA87F3B4}" dt="2026-09-07T12:11:20.506" v="232137" actId="255"/>
          <ac:spMkLst>
            <pc:docMk/>
            <pc:sldMk cId="0" sldId="308"/>
            <ac:spMk id="1052684" creationId="{00000000-0000-0000-0000-000000000000}"/>
          </ac:spMkLst>
        </pc:spChg>
        <pc:spChg chg="mod">
          <ac:chgData name="Sharon Ding" userId="c4c39823-e1bf-4739-acbd-9d9d74f8eb56" providerId="ADAL" clId="{B7207970-481C-6044-BA26-F3A9AA87F3B4}" dt="2026-09-07T12:11:20.506" v="232137" actId="255"/>
          <ac:spMkLst>
            <pc:docMk/>
            <pc:sldMk cId="0" sldId="308"/>
            <ac:spMk id="1052685" creationId="{00000000-0000-0000-0000-000000000000}"/>
          </ac:spMkLst>
        </pc:spChg>
        <pc:grpChg chg="add del mod">
          <ac:chgData name="Sharon Ding" userId="c4c39823-e1bf-4739-acbd-9d9d74f8eb56" providerId="ADAL" clId="{B7207970-481C-6044-BA26-F3A9AA87F3B4}" dt="2026-09-07T12:11:22.993" v="232138" actId="478"/>
          <ac:grpSpMkLst>
            <pc:docMk/>
            <pc:sldMk cId="0" sldId="308"/>
            <ac:grpSpMk id="2" creationId="{5DE58299-92BE-F7FE-6B93-12C8E3493C9D}"/>
          </ac:grpSpMkLst>
        </pc:grpChg>
      </pc:sldChg>
      <pc:sldChg chg="addSp delSp modSp mod">
        <pc:chgData name="Sharon Ding" userId="c4c39823-e1bf-4739-acbd-9d9d74f8eb56" providerId="ADAL" clId="{B7207970-481C-6044-BA26-F3A9AA87F3B4}" dt="2026-09-06T14:23:59.623" v="168423"/>
        <pc:sldMkLst>
          <pc:docMk/>
          <pc:sldMk cId="2721829302" sldId="313"/>
        </pc:sldMkLst>
        <pc:spChg chg="add del mod">
          <ac:chgData name="Sharon Ding" userId="c4c39823-e1bf-4739-acbd-9d9d74f8eb56" providerId="ADAL" clId="{B7207970-481C-6044-BA26-F3A9AA87F3B4}" dt="2026-09-06T14:23:59.623" v="168423"/>
          <ac:spMkLst>
            <pc:docMk/>
            <pc:sldMk cId="2721829302" sldId="313"/>
            <ac:spMk id="3" creationId="{B04D5688-68A3-9DDB-9300-41B661773AD0}"/>
          </ac:spMkLst>
        </pc:spChg>
      </pc:sldChg>
      <pc:sldChg chg="addSp delSp modSp new del mod ord setBg modShow">
        <pc:chgData name="Sharon Ding" userId="c4c39823-e1bf-4739-acbd-9d9d74f8eb56" providerId="ADAL" clId="{B7207970-481C-6044-BA26-F3A9AA87F3B4}" dt="2026-09-07T14:35:24.836" v="235127" actId="2696"/>
        <pc:sldMkLst>
          <pc:docMk/>
          <pc:sldMk cId="1945785965" sldId="320"/>
        </pc:sldMkLst>
        <pc:spChg chg="mod">
          <ac:chgData name="Sharon Ding" userId="c4c39823-e1bf-4739-acbd-9d9d74f8eb56" providerId="ADAL" clId="{B7207970-481C-6044-BA26-F3A9AA87F3B4}" dt="2026-09-06T13:02:51.392" v="155633" actId="20577"/>
          <ac:spMkLst>
            <pc:docMk/>
            <pc:sldMk cId="1945785965" sldId="320"/>
            <ac:spMk id="8" creationId="{939971D1-FD56-2982-3E19-385B9F3B7F8C}"/>
          </ac:spMkLst>
        </pc:spChg>
        <pc:spChg chg="add mod topLvl">
          <ac:chgData name="Sharon Ding" userId="c4c39823-e1bf-4739-acbd-9d9d74f8eb56" providerId="ADAL" clId="{B7207970-481C-6044-BA26-F3A9AA87F3B4}" dt="2026-09-06T12:58:20.440" v="155606" actId="255"/>
          <ac:spMkLst>
            <pc:docMk/>
            <pc:sldMk cId="1945785965" sldId="320"/>
            <ac:spMk id="253" creationId="{301DE7AC-A4C4-E000-5E9F-D9377B5EAD69}"/>
          </ac:spMkLst>
        </pc:spChg>
        <pc:spChg chg="add mod topLvl">
          <ac:chgData name="Sharon Ding" userId="c4c39823-e1bf-4739-acbd-9d9d74f8eb56" providerId="ADAL" clId="{B7207970-481C-6044-BA26-F3A9AA87F3B4}" dt="2026-09-06T12:58:20.440" v="155606" actId="255"/>
          <ac:spMkLst>
            <pc:docMk/>
            <pc:sldMk cId="1945785965" sldId="320"/>
            <ac:spMk id="254" creationId="{CA4B9B52-0638-1B2D-3692-F1B88B1E0184}"/>
          </ac:spMkLst>
        </pc:spChg>
        <pc:spChg chg="add mod topLvl">
          <ac:chgData name="Sharon Ding" userId="c4c39823-e1bf-4739-acbd-9d9d74f8eb56" providerId="ADAL" clId="{B7207970-481C-6044-BA26-F3A9AA87F3B4}" dt="2026-09-06T12:58:20.440" v="155606" actId="255"/>
          <ac:spMkLst>
            <pc:docMk/>
            <pc:sldMk cId="1945785965" sldId="320"/>
            <ac:spMk id="255" creationId="{4EAD5771-874E-F401-C10B-25F9F22B7E55}"/>
          </ac:spMkLst>
        </pc:spChg>
        <pc:spChg chg="add mod topLvl">
          <ac:chgData name="Sharon Ding" userId="c4c39823-e1bf-4739-acbd-9d9d74f8eb56" providerId="ADAL" clId="{B7207970-481C-6044-BA26-F3A9AA87F3B4}" dt="2026-09-06T12:58:20.440" v="155606" actId="255"/>
          <ac:spMkLst>
            <pc:docMk/>
            <pc:sldMk cId="1945785965" sldId="320"/>
            <ac:spMk id="256" creationId="{D0997A03-FCB5-4F95-AA66-9466A955697B}"/>
          </ac:spMkLst>
        </pc:spChg>
        <pc:spChg chg="add mod topLvl">
          <ac:chgData name="Sharon Ding" userId="c4c39823-e1bf-4739-acbd-9d9d74f8eb56" providerId="ADAL" clId="{B7207970-481C-6044-BA26-F3A9AA87F3B4}" dt="2026-09-06T12:58:20.440" v="155606" actId="255"/>
          <ac:spMkLst>
            <pc:docMk/>
            <pc:sldMk cId="1945785965" sldId="320"/>
            <ac:spMk id="257" creationId="{3E2914B7-CAED-B601-CCA6-9DA6739385A1}"/>
          </ac:spMkLst>
        </pc:spChg>
        <pc:spChg chg="add mod">
          <ac:chgData name="Sharon Ding" userId="c4c39823-e1bf-4739-acbd-9d9d74f8eb56" providerId="ADAL" clId="{B7207970-481C-6044-BA26-F3A9AA87F3B4}" dt="2026-09-06T12:58:20.440" v="155606" actId="255"/>
          <ac:spMkLst>
            <pc:docMk/>
            <pc:sldMk cId="1945785965" sldId="320"/>
            <ac:spMk id="261" creationId="{4BF8F41C-C902-47BF-A00E-AE373785F5E4}"/>
          </ac:spMkLst>
        </pc:spChg>
        <pc:spChg chg="add mod">
          <ac:chgData name="Sharon Ding" userId="c4c39823-e1bf-4739-acbd-9d9d74f8eb56" providerId="ADAL" clId="{B7207970-481C-6044-BA26-F3A9AA87F3B4}" dt="2026-09-06T12:58:20.440" v="155606" actId="255"/>
          <ac:spMkLst>
            <pc:docMk/>
            <pc:sldMk cId="1945785965" sldId="320"/>
            <ac:spMk id="262" creationId="{D37A0680-5354-FF78-4FC6-FDC6BCDB23F8}"/>
          </ac:spMkLst>
        </pc:spChg>
        <pc:spChg chg="add mod">
          <ac:chgData name="Sharon Ding" userId="c4c39823-e1bf-4739-acbd-9d9d74f8eb56" providerId="ADAL" clId="{B7207970-481C-6044-BA26-F3A9AA87F3B4}" dt="2026-09-06T12:58:20.440" v="155606" actId="255"/>
          <ac:spMkLst>
            <pc:docMk/>
            <pc:sldMk cId="1945785965" sldId="320"/>
            <ac:spMk id="263" creationId="{4983B186-2FDD-365C-BD2D-3BD6428F246D}"/>
          </ac:spMkLst>
        </pc:spChg>
        <pc:spChg chg="add mod">
          <ac:chgData name="Sharon Ding" userId="c4c39823-e1bf-4739-acbd-9d9d74f8eb56" providerId="ADAL" clId="{B7207970-481C-6044-BA26-F3A9AA87F3B4}" dt="2026-09-06T12:58:20.440" v="155606" actId="255"/>
          <ac:spMkLst>
            <pc:docMk/>
            <pc:sldMk cId="1945785965" sldId="320"/>
            <ac:spMk id="264" creationId="{69DAF9F9-770C-83D4-6481-6DF3B8122EEE}"/>
          </ac:spMkLst>
        </pc:spChg>
        <pc:spChg chg="add mod">
          <ac:chgData name="Sharon Ding" userId="c4c39823-e1bf-4739-acbd-9d9d74f8eb56" providerId="ADAL" clId="{B7207970-481C-6044-BA26-F3A9AA87F3B4}" dt="2026-09-06T12:58:20.440" v="155606" actId="255"/>
          <ac:spMkLst>
            <pc:docMk/>
            <pc:sldMk cId="1945785965" sldId="320"/>
            <ac:spMk id="265" creationId="{4E98E9C7-E019-BDEC-08F4-621F088B69D7}"/>
          </ac:spMkLst>
        </pc:spChg>
      </pc:sldChg>
      <pc:sldChg chg="addSp delSp modSp del mod">
        <pc:chgData name="Sharon Ding" userId="c4c39823-e1bf-4739-acbd-9d9d74f8eb56" providerId="ADAL" clId="{B7207970-481C-6044-BA26-F3A9AA87F3B4}" dt="2026-09-07T14:35:38.654" v="235128" actId="2696"/>
        <pc:sldMkLst>
          <pc:docMk/>
          <pc:sldMk cId="3521760210" sldId="321"/>
        </pc:sldMkLst>
      </pc:sldChg>
      <pc:sldChg chg="addSp delSp modSp del mod modShow">
        <pc:chgData name="Sharon Ding" userId="c4c39823-e1bf-4739-acbd-9d9d74f8eb56" providerId="ADAL" clId="{B7207970-481C-6044-BA26-F3A9AA87F3B4}" dt="2026-09-07T14:35:23.296" v="235126" actId="2696"/>
        <pc:sldMkLst>
          <pc:docMk/>
          <pc:sldMk cId="3341430843" sldId="322"/>
        </pc:sldMkLst>
        <pc:spChg chg="mod">
          <ac:chgData name="Sharon Ding" userId="c4c39823-e1bf-4739-acbd-9d9d74f8eb56" providerId="ADAL" clId="{B7207970-481C-6044-BA26-F3A9AA87F3B4}" dt="2026-09-06T06:26:10.080" v="130691" actId="1076"/>
          <ac:spMkLst>
            <pc:docMk/>
            <pc:sldMk cId="3341430843" sldId="322"/>
            <ac:spMk id="21" creationId="{8604D9C9-E760-EAD0-E144-A6EBE3DC38F8}"/>
          </ac:spMkLst>
        </pc:spChg>
        <pc:spChg chg="mod">
          <ac:chgData name="Sharon Ding" userId="c4c39823-e1bf-4739-acbd-9d9d74f8eb56" providerId="ADAL" clId="{B7207970-481C-6044-BA26-F3A9AA87F3B4}" dt="2026-09-06T06:27:58.424" v="130739" actId="1076"/>
          <ac:spMkLst>
            <pc:docMk/>
            <pc:sldMk cId="3341430843" sldId="322"/>
            <ac:spMk id="22" creationId="{64E64FB0-287A-A618-7DD6-E0AAD09356BE}"/>
          </ac:spMkLst>
        </pc:spChg>
      </pc:sldChg>
      <pc:sldChg chg="addSp delSp modSp mod">
        <pc:chgData name="Sharon Ding" userId="c4c39823-e1bf-4739-acbd-9d9d74f8eb56" providerId="ADAL" clId="{B7207970-481C-6044-BA26-F3A9AA87F3B4}" dt="2026-09-07T17:07:58.344" v="236530" actId="404"/>
        <pc:sldMkLst>
          <pc:docMk/>
          <pc:sldMk cId="2320123224" sldId="325"/>
        </pc:sldMkLst>
        <pc:spChg chg="mod">
          <ac:chgData name="Sharon Ding" userId="c4c39823-e1bf-4739-acbd-9d9d74f8eb56" providerId="ADAL" clId="{B7207970-481C-6044-BA26-F3A9AA87F3B4}" dt="2026-08-27T06:07:36.691" v="71605" actId="1076"/>
          <ac:spMkLst>
            <pc:docMk/>
            <pc:sldMk cId="2320123224" sldId="325"/>
            <ac:spMk id="2" creationId="{1D111E39-4FE5-9353-30C7-DDD9484300E3}"/>
          </ac:spMkLst>
        </pc:spChg>
        <pc:spChg chg="mod">
          <ac:chgData name="Sharon Ding" userId="c4c39823-e1bf-4739-acbd-9d9d74f8eb56" providerId="ADAL" clId="{B7207970-481C-6044-BA26-F3A9AA87F3B4}" dt="2026-09-06T14:07:34.531" v="168189" actId="1076"/>
          <ac:spMkLst>
            <pc:docMk/>
            <pc:sldMk cId="2320123224" sldId="325"/>
            <ac:spMk id="3" creationId="{867CA6EB-390E-B497-133C-2BCBE852782E}"/>
          </ac:spMkLst>
        </pc:spChg>
        <pc:spChg chg="mod">
          <ac:chgData name="Sharon Ding" userId="c4c39823-e1bf-4739-acbd-9d9d74f8eb56" providerId="ADAL" clId="{B7207970-481C-6044-BA26-F3A9AA87F3B4}" dt="2026-09-06T14:38:11.703" v="168775" actId="1035"/>
          <ac:spMkLst>
            <pc:docMk/>
            <pc:sldMk cId="2320123224" sldId="325"/>
            <ac:spMk id="6" creationId="{0272D021-0701-6E57-4CA5-4CDADED28FE0}"/>
          </ac:spMkLst>
        </pc:spChg>
        <pc:spChg chg="add mod">
          <ac:chgData name="Sharon Ding" userId="c4c39823-e1bf-4739-acbd-9d9d74f8eb56" providerId="ADAL" clId="{B7207970-481C-6044-BA26-F3A9AA87F3B4}" dt="2026-09-06T14:10:39.924" v="168236" actId="1076"/>
          <ac:spMkLst>
            <pc:docMk/>
            <pc:sldMk cId="2320123224" sldId="325"/>
            <ac:spMk id="7" creationId="{501EB639-3C7A-980C-80EC-00CD12E1381C}"/>
          </ac:spMkLst>
        </pc:spChg>
        <pc:spChg chg="mod">
          <ac:chgData name="Sharon Ding" userId="c4c39823-e1bf-4739-acbd-9d9d74f8eb56" providerId="ADAL" clId="{B7207970-481C-6044-BA26-F3A9AA87F3B4}" dt="2026-09-06T14:09:49.558" v="168222" actId="14100"/>
          <ac:spMkLst>
            <pc:docMk/>
            <pc:sldMk cId="2320123224" sldId="325"/>
            <ac:spMk id="8" creationId="{51020449-D718-4794-A628-1AFE1AF2056D}"/>
          </ac:spMkLst>
        </pc:spChg>
        <pc:spChg chg="mod">
          <ac:chgData name="Sharon Ding" userId="c4c39823-e1bf-4739-acbd-9d9d74f8eb56" providerId="ADAL" clId="{B7207970-481C-6044-BA26-F3A9AA87F3B4}" dt="2026-09-06T14:09:53.187" v="168223" actId="1076"/>
          <ac:spMkLst>
            <pc:docMk/>
            <pc:sldMk cId="2320123224" sldId="325"/>
            <ac:spMk id="9" creationId="{158F17A3-B870-4656-892B-B6B309FBC2C5}"/>
          </ac:spMkLst>
        </pc:spChg>
        <pc:spChg chg="mod">
          <ac:chgData name="Sharon Ding" userId="c4c39823-e1bf-4739-acbd-9d9d74f8eb56" providerId="ADAL" clId="{B7207970-481C-6044-BA26-F3A9AA87F3B4}" dt="2026-09-06T14:10:34.966" v="168234" actId="1076"/>
          <ac:spMkLst>
            <pc:docMk/>
            <pc:sldMk cId="2320123224" sldId="325"/>
            <ac:spMk id="10" creationId="{A68751D3-6230-B813-92F6-559AFEA6C1DB}"/>
          </ac:spMkLst>
        </pc:spChg>
        <pc:spChg chg="del mod">
          <ac:chgData name="Sharon Ding" userId="c4c39823-e1bf-4739-acbd-9d9d74f8eb56" providerId="ADAL" clId="{B7207970-481C-6044-BA26-F3A9AA87F3B4}" dt="2026-09-06T14:10:31.619" v="168233" actId="478"/>
          <ac:spMkLst>
            <pc:docMk/>
            <pc:sldMk cId="2320123224" sldId="325"/>
            <ac:spMk id="12" creationId="{5B0566C1-F96C-3D84-256F-52F1B3A16929}"/>
          </ac:spMkLst>
        </pc:spChg>
        <pc:spChg chg="mod">
          <ac:chgData name="Sharon Ding" userId="c4c39823-e1bf-4739-acbd-9d9d74f8eb56" providerId="ADAL" clId="{B7207970-481C-6044-BA26-F3A9AA87F3B4}" dt="2026-09-06T14:10:17.321" v="168230" actId="14100"/>
          <ac:spMkLst>
            <pc:docMk/>
            <pc:sldMk cId="2320123224" sldId="325"/>
            <ac:spMk id="13" creationId="{7AD44BA0-E813-C80E-CFCE-C84A3403C4F4}"/>
          </ac:spMkLst>
        </pc:spChg>
        <pc:spChg chg="mod">
          <ac:chgData name="Sharon Ding" userId="c4c39823-e1bf-4739-acbd-9d9d74f8eb56" providerId="ADAL" clId="{B7207970-481C-6044-BA26-F3A9AA87F3B4}" dt="2026-09-06T14:10:24.574" v="168232" actId="1076"/>
          <ac:spMkLst>
            <pc:docMk/>
            <pc:sldMk cId="2320123224" sldId="325"/>
            <ac:spMk id="14" creationId="{779473ED-88D9-C61D-2252-DA62EAE24C1F}"/>
          </ac:spMkLst>
        </pc:spChg>
        <pc:spChg chg="mod">
          <ac:chgData name="Sharon Ding" userId="c4c39823-e1bf-4739-acbd-9d9d74f8eb56" providerId="ADAL" clId="{B7207970-481C-6044-BA26-F3A9AA87F3B4}" dt="2026-09-06T14:09:26.595" v="168216" actId="255"/>
          <ac:spMkLst>
            <pc:docMk/>
            <pc:sldMk cId="2320123224" sldId="325"/>
            <ac:spMk id="28" creationId="{2DEB43EE-ADF0-CE81-AAC4-5FFF79E5250F}"/>
          </ac:spMkLst>
        </pc:spChg>
        <pc:spChg chg="mod">
          <ac:chgData name="Sharon Ding" userId="c4c39823-e1bf-4739-acbd-9d9d74f8eb56" providerId="ADAL" clId="{B7207970-481C-6044-BA26-F3A9AA87F3B4}" dt="2026-08-27T11:50:42.386" v="94823" actId="113"/>
          <ac:spMkLst>
            <pc:docMk/>
            <pc:sldMk cId="2320123224" sldId="325"/>
            <ac:spMk id="30" creationId="{ADABC71C-163E-6461-47CE-A3B44D380355}"/>
          </ac:spMkLst>
        </pc:spChg>
        <pc:spChg chg="mod">
          <ac:chgData name="Sharon Ding" userId="c4c39823-e1bf-4739-acbd-9d9d74f8eb56" providerId="ADAL" clId="{B7207970-481C-6044-BA26-F3A9AA87F3B4}" dt="2026-09-06T13:55:35.885" v="159999" actId="404"/>
          <ac:spMkLst>
            <pc:docMk/>
            <pc:sldMk cId="2320123224" sldId="325"/>
            <ac:spMk id="56" creationId="{A5D1482F-A566-21B7-265A-5FBFCE986AC9}"/>
          </ac:spMkLst>
        </pc:spChg>
        <pc:spChg chg="mod">
          <ac:chgData name="Sharon Ding" userId="c4c39823-e1bf-4739-acbd-9d9d74f8eb56" providerId="ADAL" clId="{B7207970-481C-6044-BA26-F3A9AA87F3B4}" dt="2026-09-06T13:55:39.806" v="160001" actId="404"/>
          <ac:spMkLst>
            <pc:docMk/>
            <pc:sldMk cId="2320123224" sldId="325"/>
            <ac:spMk id="57" creationId="{0DECCFD6-B4DC-D0BB-64B6-EE018B52884A}"/>
          </ac:spMkLst>
        </pc:spChg>
        <pc:spChg chg="mod">
          <ac:chgData name="Sharon Ding" userId="c4c39823-e1bf-4739-acbd-9d9d74f8eb56" providerId="ADAL" clId="{B7207970-481C-6044-BA26-F3A9AA87F3B4}" dt="2026-09-06T14:07:41.386" v="168190" actId="2711"/>
          <ac:spMkLst>
            <pc:docMk/>
            <pc:sldMk cId="2320123224" sldId="325"/>
            <ac:spMk id="61" creationId="{FA1CAFC0-C246-AAC5-D5EF-24ABEED92080}"/>
          </ac:spMkLst>
        </pc:spChg>
        <pc:spChg chg="mod">
          <ac:chgData name="Sharon Ding" userId="c4c39823-e1bf-4739-acbd-9d9d74f8eb56" providerId="ADAL" clId="{B7207970-481C-6044-BA26-F3A9AA87F3B4}" dt="2026-09-06T14:07:41.386" v="168190" actId="2711"/>
          <ac:spMkLst>
            <pc:docMk/>
            <pc:sldMk cId="2320123224" sldId="325"/>
            <ac:spMk id="62" creationId="{120BBE8A-E18E-DD2C-11ED-15F535CF2D5D}"/>
          </ac:spMkLst>
        </pc:spChg>
        <pc:spChg chg="mod">
          <ac:chgData name="Sharon Ding" userId="c4c39823-e1bf-4739-acbd-9d9d74f8eb56" providerId="ADAL" clId="{B7207970-481C-6044-BA26-F3A9AA87F3B4}" dt="2026-09-06T14:08:15.363" v="168207" actId="1036"/>
          <ac:spMkLst>
            <pc:docMk/>
            <pc:sldMk cId="2320123224" sldId="325"/>
            <ac:spMk id="63" creationId="{66137E52-0A07-96E2-9009-345ACD20A19C}"/>
          </ac:spMkLst>
        </pc:spChg>
        <pc:spChg chg="mod">
          <ac:chgData name="Sharon Ding" userId="c4c39823-e1bf-4739-acbd-9d9d74f8eb56" providerId="ADAL" clId="{B7207970-481C-6044-BA26-F3A9AA87F3B4}" dt="2026-09-06T14:07:54.690" v="168192" actId="1076"/>
          <ac:spMkLst>
            <pc:docMk/>
            <pc:sldMk cId="2320123224" sldId="325"/>
            <ac:spMk id="64" creationId="{CCD74914-E7DC-ECE1-F101-E09714BC7C36}"/>
          </ac:spMkLst>
        </pc:spChg>
        <pc:spChg chg="mod">
          <ac:chgData name="Sharon Ding" userId="c4c39823-e1bf-4739-acbd-9d9d74f8eb56" providerId="ADAL" clId="{B7207970-481C-6044-BA26-F3A9AA87F3B4}" dt="2026-09-06T14:08:58.007" v="168212" actId="2711"/>
          <ac:spMkLst>
            <pc:docMk/>
            <pc:sldMk cId="2320123224" sldId="325"/>
            <ac:spMk id="73" creationId="{ACB60442-2CF7-6438-AA35-27386C7D25AB}"/>
          </ac:spMkLst>
        </pc:spChg>
        <pc:spChg chg="mod">
          <ac:chgData name="Sharon Ding" userId="c4c39823-e1bf-4739-acbd-9d9d74f8eb56" providerId="ADAL" clId="{B7207970-481C-6044-BA26-F3A9AA87F3B4}" dt="2026-09-06T14:09:15.587" v="168215" actId="2711"/>
          <ac:spMkLst>
            <pc:docMk/>
            <pc:sldMk cId="2320123224" sldId="325"/>
            <ac:spMk id="75" creationId="{F13FD8B6-22B1-15EA-694C-4D9F5DBCED1B}"/>
          </ac:spMkLst>
        </pc:spChg>
        <pc:spChg chg="mod">
          <ac:chgData name="Sharon Ding" userId="c4c39823-e1bf-4739-acbd-9d9d74f8eb56" providerId="ADAL" clId="{B7207970-481C-6044-BA26-F3A9AA87F3B4}" dt="2026-09-07T17:07:54.159" v="236529" actId="404"/>
          <ac:spMkLst>
            <pc:docMk/>
            <pc:sldMk cId="2320123224" sldId="325"/>
            <ac:spMk id="76" creationId="{CA6CCBA1-0B6D-2DC6-D686-3918C4D58629}"/>
          </ac:spMkLst>
        </pc:spChg>
        <pc:spChg chg="del mod">
          <ac:chgData name="Sharon Ding" userId="c4c39823-e1bf-4739-acbd-9d9d74f8eb56" providerId="ADAL" clId="{B7207970-481C-6044-BA26-F3A9AA87F3B4}" dt="2026-09-06T14:02:55.787" v="168128" actId="478"/>
          <ac:spMkLst>
            <pc:docMk/>
            <pc:sldMk cId="2320123224" sldId="325"/>
            <ac:spMk id="77" creationId="{57897507-8D0E-5E1A-73F4-7035C75732F2}"/>
          </ac:spMkLst>
        </pc:spChg>
        <pc:spChg chg="mod">
          <ac:chgData name="Sharon Ding" userId="c4c39823-e1bf-4739-acbd-9d9d74f8eb56" providerId="ADAL" clId="{B7207970-481C-6044-BA26-F3A9AA87F3B4}" dt="2026-09-06T14:04:06.115" v="168164" actId="1076"/>
          <ac:spMkLst>
            <pc:docMk/>
            <pc:sldMk cId="2320123224" sldId="325"/>
            <ac:spMk id="78" creationId="{C7B4B357-CC0F-262D-9D4D-A310A793E5EB}"/>
          </ac:spMkLst>
        </pc:spChg>
        <pc:spChg chg="mod">
          <ac:chgData name="Sharon Ding" userId="c4c39823-e1bf-4739-acbd-9d9d74f8eb56" providerId="ADAL" clId="{B7207970-481C-6044-BA26-F3A9AA87F3B4}" dt="2026-09-06T14:06:44.541" v="168186" actId="1076"/>
          <ac:spMkLst>
            <pc:docMk/>
            <pc:sldMk cId="2320123224" sldId="325"/>
            <ac:spMk id="81" creationId="{44338298-E788-4541-4425-96413FB2EB96}"/>
          </ac:spMkLst>
        </pc:spChg>
        <pc:spChg chg="mod">
          <ac:chgData name="Sharon Ding" userId="c4c39823-e1bf-4739-acbd-9d9d74f8eb56" providerId="ADAL" clId="{B7207970-481C-6044-BA26-F3A9AA87F3B4}" dt="2026-09-06T14:11:00.374" v="168246" actId="20577"/>
          <ac:spMkLst>
            <pc:docMk/>
            <pc:sldMk cId="2320123224" sldId="325"/>
            <ac:spMk id="82" creationId="{A9471943-FDD6-825A-3832-D1452171AAC2}"/>
          </ac:spMkLst>
        </pc:spChg>
        <pc:spChg chg="mod">
          <ac:chgData name="Sharon Ding" userId="c4c39823-e1bf-4739-acbd-9d9d74f8eb56" providerId="ADAL" clId="{B7207970-481C-6044-BA26-F3A9AA87F3B4}" dt="2026-09-06T14:06:44.541" v="168186" actId="1076"/>
          <ac:spMkLst>
            <pc:docMk/>
            <pc:sldMk cId="2320123224" sldId="325"/>
            <ac:spMk id="84" creationId="{90AB5CDF-5211-055C-40C3-7893791F3D45}"/>
          </ac:spMkLst>
        </pc:spChg>
        <pc:spChg chg="mod">
          <ac:chgData name="Sharon Ding" userId="c4c39823-e1bf-4739-acbd-9d9d74f8eb56" providerId="ADAL" clId="{B7207970-481C-6044-BA26-F3A9AA87F3B4}" dt="2026-09-06T14:06:44.541" v="168186" actId="1076"/>
          <ac:spMkLst>
            <pc:docMk/>
            <pc:sldMk cId="2320123224" sldId="325"/>
            <ac:spMk id="85" creationId="{C35D52DC-23F3-6162-258A-7A568D994577}"/>
          </ac:spMkLst>
        </pc:spChg>
        <pc:spChg chg="mod">
          <ac:chgData name="Sharon Ding" userId="c4c39823-e1bf-4739-acbd-9d9d74f8eb56" providerId="ADAL" clId="{B7207970-481C-6044-BA26-F3A9AA87F3B4}" dt="2026-09-06T14:06:44.541" v="168186" actId="1076"/>
          <ac:spMkLst>
            <pc:docMk/>
            <pc:sldMk cId="2320123224" sldId="325"/>
            <ac:spMk id="87" creationId="{FD077E8D-36EC-7AEF-7EF9-96608F0A5A53}"/>
          </ac:spMkLst>
        </pc:spChg>
        <pc:spChg chg="mod">
          <ac:chgData name="Sharon Ding" userId="c4c39823-e1bf-4739-acbd-9d9d74f8eb56" providerId="ADAL" clId="{B7207970-481C-6044-BA26-F3A9AA87F3B4}" dt="2026-09-06T14:06:44.541" v="168186" actId="1076"/>
          <ac:spMkLst>
            <pc:docMk/>
            <pc:sldMk cId="2320123224" sldId="325"/>
            <ac:spMk id="88" creationId="{3DD1D2DB-BAF7-BD46-D1A2-AACAA451031C}"/>
          </ac:spMkLst>
        </pc:spChg>
        <pc:spChg chg="mod">
          <ac:chgData name="Sharon Ding" userId="c4c39823-e1bf-4739-acbd-9d9d74f8eb56" providerId="ADAL" clId="{B7207970-481C-6044-BA26-F3A9AA87F3B4}" dt="2026-09-06T14:06:44.541" v="168186" actId="1076"/>
          <ac:spMkLst>
            <pc:docMk/>
            <pc:sldMk cId="2320123224" sldId="325"/>
            <ac:spMk id="89" creationId="{CF1C787E-796D-501E-4FF6-F9D683E5D78C}"/>
          </ac:spMkLst>
        </pc:spChg>
        <pc:spChg chg="mod">
          <ac:chgData name="Sharon Ding" userId="c4c39823-e1bf-4739-acbd-9d9d74f8eb56" providerId="ADAL" clId="{B7207970-481C-6044-BA26-F3A9AA87F3B4}" dt="2026-09-06T14:06:44.541" v="168186" actId="1076"/>
          <ac:spMkLst>
            <pc:docMk/>
            <pc:sldMk cId="2320123224" sldId="325"/>
            <ac:spMk id="90" creationId="{A176091B-831E-95A6-CFE0-7E63861EDE87}"/>
          </ac:spMkLst>
        </pc:spChg>
        <pc:spChg chg="mod">
          <ac:chgData name="Sharon Ding" userId="c4c39823-e1bf-4739-acbd-9d9d74f8eb56" providerId="ADAL" clId="{B7207970-481C-6044-BA26-F3A9AA87F3B4}" dt="2026-09-06T14:06:44.541" v="168186" actId="1076"/>
          <ac:spMkLst>
            <pc:docMk/>
            <pc:sldMk cId="2320123224" sldId="325"/>
            <ac:spMk id="91" creationId="{73D719EA-B996-E42C-9A9D-AFE564E998E7}"/>
          </ac:spMkLst>
        </pc:spChg>
        <pc:spChg chg="mod">
          <ac:chgData name="Sharon Ding" userId="c4c39823-e1bf-4739-acbd-9d9d74f8eb56" providerId="ADAL" clId="{B7207970-481C-6044-BA26-F3A9AA87F3B4}" dt="2026-09-06T14:06:44.541" v="168186" actId="1076"/>
          <ac:spMkLst>
            <pc:docMk/>
            <pc:sldMk cId="2320123224" sldId="325"/>
            <ac:spMk id="92" creationId="{795A7624-61D9-78B5-B943-563A3DA4D772}"/>
          </ac:spMkLst>
        </pc:spChg>
        <pc:spChg chg="mod">
          <ac:chgData name="Sharon Ding" userId="c4c39823-e1bf-4739-acbd-9d9d74f8eb56" providerId="ADAL" clId="{B7207970-481C-6044-BA26-F3A9AA87F3B4}" dt="2026-09-06T14:06:58.166" v="168187" actId="255"/>
          <ac:spMkLst>
            <pc:docMk/>
            <pc:sldMk cId="2320123224" sldId="325"/>
            <ac:spMk id="93" creationId="{CFAEFC37-EE0E-DBB0-8FB5-73DAA0C57378}"/>
          </ac:spMkLst>
        </pc:spChg>
        <pc:spChg chg="mod">
          <ac:chgData name="Sharon Ding" userId="c4c39823-e1bf-4739-acbd-9d9d74f8eb56" providerId="ADAL" clId="{B7207970-481C-6044-BA26-F3A9AA87F3B4}" dt="2026-09-06T14:38:11.703" v="168775" actId="1035"/>
          <ac:spMkLst>
            <pc:docMk/>
            <pc:sldMk cId="2320123224" sldId="325"/>
            <ac:spMk id="95" creationId="{18680D34-016E-6EC1-1166-2CD5E0777916}"/>
          </ac:spMkLst>
        </pc:spChg>
        <pc:spChg chg="mod">
          <ac:chgData name="Sharon Ding" userId="c4c39823-e1bf-4739-acbd-9d9d74f8eb56" providerId="ADAL" clId="{B7207970-481C-6044-BA26-F3A9AA87F3B4}" dt="2026-09-06T14:38:16.641" v="168776" actId="1076"/>
          <ac:spMkLst>
            <pc:docMk/>
            <pc:sldMk cId="2320123224" sldId="325"/>
            <ac:spMk id="96" creationId="{5962BA6D-46BA-A700-1D82-5B64FD7FD354}"/>
          </ac:spMkLst>
        </pc:spChg>
        <pc:spChg chg="mod">
          <ac:chgData name="Sharon Ding" userId="c4c39823-e1bf-4739-acbd-9d9d74f8eb56" providerId="ADAL" clId="{B7207970-481C-6044-BA26-F3A9AA87F3B4}" dt="2026-09-07T17:07:58.344" v="236530" actId="404"/>
          <ac:spMkLst>
            <pc:docMk/>
            <pc:sldMk cId="2320123224" sldId="325"/>
            <ac:spMk id="98" creationId="{25652977-7ADF-5955-7A9E-A31153DF7EC0}"/>
          </ac:spMkLst>
        </pc:spChg>
        <pc:graphicFrameChg chg="add mod modVis">
          <ac:chgData name="Sharon Ding" userId="c4c39823-e1bf-4739-acbd-9d9d74f8eb56" providerId="ADAL" clId="{B7207970-481C-6044-BA26-F3A9AA87F3B4}" dt="2026-08-27T06:07:33.747" v="71604"/>
          <ac:graphicFrameMkLst>
            <pc:docMk/>
            <pc:sldMk cId="2320123224" sldId="325"/>
            <ac:graphicFrameMk id="5" creationId="{D4578E0A-89C1-7D51-D956-744600F30813}"/>
          </ac:graphicFrameMkLst>
        </pc:graphicFrameChg>
        <pc:graphicFrameChg chg="mod">
          <ac:chgData name="Sharon Ding" userId="c4c39823-e1bf-4739-acbd-9d9d74f8eb56" providerId="ADAL" clId="{B7207970-481C-6044-BA26-F3A9AA87F3B4}" dt="2026-09-06T14:04:30.869" v="168167" actId="14100"/>
          <ac:graphicFrameMkLst>
            <pc:docMk/>
            <pc:sldMk cId="2320123224" sldId="325"/>
            <ac:graphicFrameMk id="79" creationId="{29BB3966-81C0-EF0F-E257-31DA4056CDD8}"/>
          </ac:graphicFrameMkLst>
        </pc:graphicFrameChg>
        <pc:cxnChg chg="del mod">
          <ac:chgData name="Sharon Ding" userId="c4c39823-e1bf-4739-acbd-9d9d74f8eb56" providerId="ADAL" clId="{B7207970-481C-6044-BA26-F3A9AA87F3B4}" dt="2026-09-06T14:37:20.149" v="168756" actId="478"/>
          <ac:cxnSpMkLst>
            <pc:docMk/>
            <pc:sldMk cId="2320123224" sldId="325"/>
            <ac:cxnSpMk id="4" creationId="{67E783F0-D90A-5335-02BC-06E23D7A19BF}"/>
          </ac:cxnSpMkLst>
        </pc:cxnChg>
        <pc:cxnChg chg="mod">
          <ac:chgData name="Sharon Ding" userId="c4c39823-e1bf-4739-acbd-9d9d74f8eb56" providerId="ADAL" clId="{B7207970-481C-6044-BA26-F3A9AA87F3B4}" dt="2026-09-06T14:02:02.770" v="168117" actId="1076"/>
          <ac:cxnSpMkLst>
            <pc:docMk/>
            <pc:sldMk cId="2320123224" sldId="325"/>
            <ac:cxnSpMk id="11" creationId="{F526C721-897F-75D7-762C-1811843CD3B5}"/>
          </ac:cxnSpMkLst>
        </pc:cxnChg>
        <pc:cxnChg chg="add mod">
          <ac:chgData name="Sharon Ding" userId="c4c39823-e1bf-4739-acbd-9d9d74f8eb56" providerId="ADAL" clId="{B7207970-481C-6044-BA26-F3A9AA87F3B4}" dt="2026-09-06T14:38:11.703" v="168775" actId="1035"/>
          <ac:cxnSpMkLst>
            <pc:docMk/>
            <pc:sldMk cId="2320123224" sldId="325"/>
            <ac:cxnSpMk id="15" creationId="{1CC879DB-7503-5BD3-4D2B-3F3E09F66011}"/>
          </ac:cxnSpMkLst>
        </pc:cxnChg>
      </pc:sldChg>
      <pc:sldChg chg="delSp modSp del mod modShow">
        <pc:chgData name="Sharon Ding" userId="c4c39823-e1bf-4739-acbd-9d9d74f8eb56" providerId="ADAL" clId="{B7207970-481C-6044-BA26-F3A9AA87F3B4}" dt="2026-09-07T14:36:03.690" v="235130" actId="2696"/>
        <pc:sldMkLst>
          <pc:docMk/>
          <pc:sldMk cId="2707281887" sldId="331"/>
        </pc:sldMkLst>
      </pc:sldChg>
      <pc:sldChg chg="addSp delSp modSp mod">
        <pc:chgData name="Sharon Ding" userId="c4c39823-e1bf-4739-acbd-9d9d74f8eb56" providerId="ADAL" clId="{B7207970-481C-6044-BA26-F3A9AA87F3B4}" dt="2026-09-07T16:28:02.459" v="236488" actId="1076"/>
        <pc:sldMkLst>
          <pc:docMk/>
          <pc:sldMk cId="2109986518" sldId="335"/>
        </pc:sldMkLst>
        <pc:spChg chg="mod">
          <ac:chgData name="Sharon Ding" userId="c4c39823-e1bf-4739-acbd-9d9d74f8eb56" providerId="ADAL" clId="{B7207970-481C-6044-BA26-F3A9AA87F3B4}" dt="2026-09-06T13:51:40.079" v="159887"/>
          <ac:spMkLst>
            <pc:docMk/>
            <pc:sldMk cId="2109986518" sldId="335"/>
            <ac:spMk id="2" creationId="{D2843010-D27D-AACF-41EC-D6318E265AB0}"/>
          </ac:spMkLst>
        </pc:spChg>
        <pc:spChg chg="add del mod modVis">
          <ac:chgData name="Sharon Ding" userId="c4c39823-e1bf-4739-acbd-9d9d74f8eb56" providerId="ADAL" clId="{B7207970-481C-6044-BA26-F3A9AA87F3B4}" dt="2026-09-06T13:51:26.184" v="159795"/>
          <ac:spMkLst>
            <pc:docMk/>
            <pc:sldMk cId="2109986518" sldId="335"/>
            <ac:spMk id="3" creationId="{B3696D80-F676-F375-2029-369F56F4668F}"/>
          </ac:spMkLst>
        </pc:spChg>
        <pc:spChg chg="mod">
          <ac:chgData name="Sharon Ding" userId="c4c39823-e1bf-4739-acbd-9d9d74f8eb56" providerId="ADAL" clId="{B7207970-481C-6044-BA26-F3A9AA87F3B4}" dt="2026-09-06T13:51:40.081" v="159901"/>
          <ac:spMkLst>
            <pc:docMk/>
            <pc:sldMk cId="2109986518" sldId="335"/>
            <ac:spMk id="4" creationId="{68A94177-99AC-A636-EDF8-9D842BAE8BCC}"/>
          </ac:spMkLst>
        </pc:spChg>
        <pc:spChg chg="mod">
          <ac:chgData name="Sharon Ding" userId="c4c39823-e1bf-4739-acbd-9d9d74f8eb56" providerId="ADAL" clId="{B7207970-481C-6044-BA26-F3A9AA87F3B4}" dt="2026-09-06T13:51:40.079" v="159888"/>
          <ac:spMkLst>
            <pc:docMk/>
            <pc:sldMk cId="2109986518" sldId="335"/>
            <ac:spMk id="6" creationId="{BCA43393-4D2F-F6C8-D23F-1D778155E256}"/>
          </ac:spMkLst>
        </pc:spChg>
        <pc:spChg chg="mod">
          <ac:chgData name="Sharon Ding" userId="c4c39823-e1bf-4739-acbd-9d9d74f8eb56" providerId="ADAL" clId="{B7207970-481C-6044-BA26-F3A9AA87F3B4}" dt="2026-09-06T13:51:40.079" v="159889"/>
          <ac:spMkLst>
            <pc:docMk/>
            <pc:sldMk cId="2109986518" sldId="335"/>
            <ac:spMk id="7" creationId="{A95AB4BD-642D-B434-E1F2-78A5E77EBFC2}"/>
          </ac:spMkLst>
        </pc:spChg>
        <pc:spChg chg="mod">
          <ac:chgData name="Sharon Ding" userId="c4c39823-e1bf-4739-acbd-9d9d74f8eb56" providerId="ADAL" clId="{B7207970-481C-6044-BA26-F3A9AA87F3B4}" dt="2026-09-06T13:51:40.079" v="159890"/>
          <ac:spMkLst>
            <pc:docMk/>
            <pc:sldMk cId="2109986518" sldId="335"/>
            <ac:spMk id="8" creationId="{E681C88A-76CA-7697-6E68-C00402635A3D}"/>
          </ac:spMkLst>
        </pc:spChg>
        <pc:spChg chg="mod">
          <ac:chgData name="Sharon Ding" userId="c4c39823-e1bf-4739-acbd-9d9d74f8eb56" providerId="ADAL" clId="{B7207970-481C-6044-BA26-F3A9AA87F3B4}" dt="2026-09-06T13:51:40.079" v="159891"/>
          <ac:spMkLst>
            <pc:docMk/>
            <pc:sldMk cId="2109986518" sldId="335"/>
            <ac:spMk id="10" creationId="{7A6FE401-ED75-2C76-9C2A-867696B28E0B}"/>
          </ac:spMkLst>
        </pc:spChg>
        <pc:spChg chg="mod">
          <ac:chgData name="Sharon Ding" userId="c4c39823-e1bf-4739-acbd-9d9d74f8eb56" providerId="ADAL" clId="{B7207970-481C-6044-BA26-F3A9AA87F3B4}" dt="2026-09-06T13:51:40.079" v="159892"/>
          <ac:spMkLst>
            <pc:docMk/>
            <pc:sldMk cId="2109986518" sldId="335"/>
            <ac:spMk id="11" creationId="{18D0562A-0F20-AA67-11AB-BD63DDF5E978}"/>
          </ac:spMkLst>
        </pc:spChg>
        <pc:spChg chg="mod">
          <ac:chgData name="Sharon Ding" userId="c4c39823-e1bf-4739-acbd-9d9d74f8eb56" providerId="ADAL" clId="{B7207970-481C-6044-BA26-F3A9AA87F3B4}" dt="2026-09-06T13:51:40.080" v="159894"/>
          <ac:spMkLst>
            <pc:docMk/>
            <pc:sldMk cId="2109986518" sldId="335"/>
            <ac:spMk id="13" creationId="{F932403D-76C0-C23C-623A-214EF743BE44}"/>
          </ac:spMkLst>
        </pc:spChg>
        <pc:spChg chg="add del mod modVis">
          <ac:chgData name="Sharon Ding" userId="c4c39823-e1bf-4739-acbd-9d9d74f8eb56" providerId="ADAL" clId="{B7207970-481C-6044-BA26-F3A9AA87F3B4}" dt="2026-09-06T13:51:40.085" v="159934"/>
          <ac:spMkLst>
            <pc:docMk/>
            <pc:sldMk cId="2109986518" sldId="335"/>
            <ac:spMk id="14" creationId="{1EB55E1B-38A5-43C1-1DAF-C8A12FC6B82F}"/>
          </ac:spMkLst>
        </pc:spChg>
        <pc:spChg chg="mod">
          <ac:chgData name="Sharon Ding" userId="c4c39823-e1bf-4739-acbd-9d9d74f8eb56" providerId="ADAL" clId="{B7207970-481C-6044-BA26-F3A9AA87F3B4}" dt="2026-09-06T13:51:40.080" v="159895"/>
          <ac:spMkLst>
            <pc:docMk/>
            <pc:sldMk cId="2109986518" sldId="335"/>
            <ac:spMk id="15" creationId="{8D08CF88-15D8-2FB1-BFF0-B35C56A2D846}"/>
          </ac:spMkLst>
        </pc:spChg>
        <pc:spChg chg="mod">
          <ac:chgData name="Sharon Ding" userId="c4c39823-e1bf-4739-acbd-9d9d74f8eb56" providerId="ADAL" clId="{B7207970-481C-6044-BA26-F3A9AA87F3B4}" dt="2026-09-06T13:51:40.080" v="159896"/>
          <ac:spMkLst>
            <pc:docMk/>
            <pc:sldMk cId="2109986518" sldId="335"/>
            <ac:spMk id="16" creationId="{5F735BB4-88A2-DB1D-2622-D03EBD54A62E}"/>
          </ac:spMkLst>
        </pc:spChg>
        <pc:spChg chg="mod">
          <ac:chgData name="Sharon Ding" userId="c4c39823-e1bf-4739-acbd-9d9d74f8eb56" providerId="ADAL" clId="{B7207970-481C-6044-BA26-F3A9AA87F3B4}" dt="2026-09-06T13:51:40.084" v="159927"/>
          <ac:spMkLst>
            <pc:docMk/>
            <pc:sldMk cId="2109986518" sldId="335"/>
            <ac:spMk id="17" creationId="{0B04A0DB-9FF6-0E18-BAA5-A03EBDDA4E06}"/>
          </ac:spMkLst>
        </pc:spChg>
        <pc:spChg chg="mod">
          <ac:chgData name="Sharon Ding" userId="c4c39823-e1bf-4739-acbd-9d9d74f8eb56" providerId="ADAL" clId="{B7207970-481C-6044-BA26-F3A9AA87F3B4}" dt="2026-09-07T16:27:58.459" v="236487" actId="1076"/>
          <ac:spMkLst>
            <pc:docMk/>
            <pc:sldMk cId="2109986518" sldId="335"/>
            <ac:spMk id="20" creationId="{923A4246-BC86-476C-C5E2-83D74D34FC33}"/>
          </ac:spMkLst>
        </pc:spChg>
        <pc:spChg chg="mod">
          <ac:chgData name="Sharon Ding" userId="c4c39823-e1bf-4739-acbd-9d9d74f8eb56" providerId="ADAL" clId="{B7207970-481C-6044-BA26-F3A9AA87F3B4}" dt="2026-09-06T13:51:40.084" v="159930"/>
          <ac:spMkLst>
            <pc:docMk/>
            <pc:sldMk cId="2109986518" sldId="335"/>
            <ac:spMk id="22" creationId="{BD2980A1-2D01-0C35-6718-158D68BA2F2E}"/>
          </ac:spMkLst>
        </pc:spChg>
        <pc:spChg chg="add del mod">
          <ac:chgData name="Sharon Ding" userId="c4c39823-e1bf-4739-acbd-9d9d74f8eb56" providerId="ADAL" clId="{B7207970-481C-6044-BA26-F3A9AA87F3B4}" dt="2026-09-06T13:51:40.084" v="159931"/>
          <ac:spMkLst>
            <pc:docMk/>
            <pc:sldMk cId="2109986518" sldId="335"/>
            <ac:spMk id="23" creationId="{B02DDCE3-D4BE-DC8F-FD39-65DFD09BF819}"/>
          </ac:spMkLst>
        </pc:spChg>
        <pc:spChg chg="mod">
          <ac:chgData name="Sharon Ding" userId="c4c39823-e1bf-4739-acbd-9d9d74f8eb56" providerId="ADAL" clId="{B7207970-481C-6044-BA26-F3A9AA87F3B4}" dt="2026-09-07T16:28:02.459" v="236488" actId="1076"/>
          <ac:spMkLst>
            <pc:docMk/>
            <pc:sldMk cId="2109986518" sldId="335"/>
            <ac:spMk id="24" creationId="{23485D82-45E8-E7F6-5CCF-7C6C6A9B7178}"/>
          </ac:spMkLst>
        </pc:spChg>
        <pc:spChg chg="mod">
          <ac:chgData name="Sharon Ding" userId="c4c39823-e1bf-4739-acbd-9d9d74f8eb56" providerId="ADAL" clId="{B7207970-481C-6044-BA26-F3A9AA87F3B4}" dt="2026-09-06T13:51:40.081" v="159903"/>
          <ac:spMkLst>
            <pc:docMk/>
            <pc:sldMk cId="2109986518" sldId="335"/>
            <ac:spMk id="26" creationId="{662D715F-4AE4-18C8-5E27-72A470D66652}"/>
          </ac:spMkLst>
        </pc:spChg>
        <pc:spChg chg="mod">
          <ac:chgData name="Sharon Ding" userId="c4c39823-e1bf-4739-acbd-9d9d74f8eb56" providerId="ADAL" clId="{B7207970-481C-6044-BA26-F3A9AA87F3B4}" dt="2026-09-06T13:51:40.081" v="159904"/>
          <ac:spMkLst>
            <pc:docMk/>
            <pc:sldMk cId="2109986518" sldId="335"/>
            <ac:spMk id="27" creationId="{26D7EF54-1A97-58C5-1908-72B222E7E7F0}"/>
          </ac:spMkLst>
        </pc:spChg>
        <pc:spChg chg="mod">
          <ac:chgData name="Sharon Ding" userId="c4c39823-e1bf-4739-acbd-9d9d74f8eb56" providerId="ADAL" clId="{B7207970-481C-6044-BA26-F3A9AA87F3B4}" dt="2026-09-06T13:51:40.081" v="159905"/>
          <ac:spMkLst>
            <pc:docMk/>
            <pc:sldMk cId="2109986518" sldId="335"/>
            <ac:spMk id="28" creationId="{CD44AE79-AEF4-BBAE-7A5A-5D427260AF1A}"/>
          </ac:spMkLst>
        </pc:spChg>
        <pc:spChg chg="mod">
          <ac:chgData name="Sharon Ding" userId="c4c39823-e1bf-4739-acbd-9d9d74f8eb56" providerId="ADAL" clId="{B7207970-481C-6044-BA26-F3A9AA87F3B4}" dt="2026-09-06T13:51:40.081" v="159906"/>
          <ac:spMkLst>
            <pc:docMk/>
            <pc:sldMk cId="2109986518" sldId="335"/>
            <ac:spMk id="30" creationId="{AE1879F2-A41E-5281-B2C1-4B028A9F7C07}"/>
          </ac:spMkLst>
        </pc:spChg>
        <pc:spChg chg="mod">
          <ac:chgData name="Sharon Ding" userId="c4c39823-e1bf-4739-acbd-9d9d74f8eb56" providerId="ADAL" clId="{B7207970-481C-6044-BA26-F3A9AA87F3B4}" dt="2026-09-06T13:51:40.081" v="159907"/>
          <ac:spMkLst>
            <pc:docMk/>
            <pc:sldMk cId="2109986518" sldId="335"/>
            <ac:spMk id="31" creationId="{F066114F-122E-E9D8-246A-D9225A740F00}"/>
          </ac:spMkLst>
        </pc:spChg>
        <pc:spChg chg="mod">
          <ac:chgData name="Sharon Ding" userId="c4c39823-e1bf-4739-acbd-9d9d74f8eb56" providerId="ADAL" clId="{B7207970-481C-6044-BA26-F3A9AA87F3B4}" dt="2026-09-06T13:51:40.082" v="159908"/>
          <ac:spMkLst>
            <pc:docMk/>
            <pc:sldMk cId="2109986518" sldId="335"/>
            <ac:spMk id="32" creationId="{232FE982-DF27-8C88-2E5E-E6E846F74D5D}"/>
          </ac:spMkLst>
        </pc:spChg>
        <pc:spChg chg="mod">
          <ac:chgData name="Sharon Ding" userId="c4c39823-e1bf-4739-acbd-9d9d74f8eb56" providerId="ADAL" clId="{B7207970-481C-6044-BA26-F3A9AA87F3B4}" dt="2026-09-06T13:51:40.082" v="159909"/>
          <ac:spMkLst>
            <pc:docMk/>
            <pc:sldMk cId="2109986518" sldId="335"/>
            <ac:spMk id="33" creationId="{F1BB147B-494B-E52B-D41D-77CE00EE9515}"/>
          </ac:spMkLst>
        </pc:spChg>
        <pc:spChg chg="mod">
          <ac:chgData name="Sharon Ding" userId="c4c39823-e1bf-4739-acbd-9d9d74f8eb56" providerId="ADAL" clId="{B7207970-481C-6044-BA26-F3A9AA87F3B4}" dt="2026-09-06T13:51:40.082" v="159910"/>
          <ac:spMkLst>
            <pc:docMk/>
            <pc:sldMk cId="2109986518" sldId="335"/>
            <ac:spMk id="34" creationId="{D0A65C98-2972-8397-9D4A-07885332FE73}"/>
          </ac:spMkLst>
        </pc:spChg>
        <pc:spChg chg="mod">
          <ac:chgData name="Sharon Ding" userId="c4c39823-e1bf-4739-acbd-9d9d74f8eb56" providerId="ADAL" clId="{B7207970-481C-6044-BA26-F3A9AA87F3B4}" dt="2026-09-06T13:51:40.082" v="159911"/>
          <ac:spMkLst>
            <pc:docMk/>
            <pc:sldMk cId="2109986518" sldId="335"/>
            <ac:spMk id="35" creationId="{CC0B6685-A1F5-BC0C-65F9-B7A73FF56DA0}"/>
          </ac:spMkLst>
        </pc:spChg>
        <pc:spChg chg="mod">
          <ac:chgData name="Sharon Ding" userId="c4c39823-e1bf-4739-acbd-9d9d74f8eb56" providerId="ADAL" clId="{B7207970-481C-6044-BA26-F3A9AA87F3B4}" dt="2026-09-06T13:51:40.082" v="159912"/>
          <ac:spMkLst>
            <pc:docMk/>
            <pc:sldMk cId="2109986518" sldId="335"/>
            <ac:spMk id="36" creationId="{6E0B8475-2C26-3EB3-E516-9FC92454F206}"/>
          </ac:spMkLst>
        </pc:spChg>
        <pc:spChg chg="mod">
          <ac:chgData name="Sharon Ding" userId="c4c39823-e1bf-4739-acbd-9d9d74f8eb56" providerId="ADAL" clId="{B7207970-481C-6044-BA26-F3A9AA87F3B4}" dt="2026-09-06T13:51:40.082" v="159913"/>
          <ac:spMkLst>
            <pc:docMk/>
            <pc:sldMk cId="2109986518" sldId="335"/>
            <ac:spMk id="39" creationId="{2A663649-5B35-DD43-DB0C-950E67AAD9B8}"/>
          </ac:spMkLst>
        </pc:spChg>
        <pc:spChg chg="mod">
          <ac:chgData name="Sharon Ding" userId="c4c39823-e1bf-4739-acbd-9d9d74f8eb56" providerId="ADAL" clId="{B7207970-481C-6044-BA26-F3A9AA87F3B4}" dt="2026-09-06T13:51:40.082" v="159915"/>
          <ac:spMkLst>
            <pc:docMk/>
            <pc:sldMk cId="2109986518" sldId="335"/>
            <ac:spMk id="54" creationId="{FC39CB3E-F29C-D4F0-8233-CC4359D575AB}"/>
          </ac:spMkLst>
        </pc:spChg>
        <pc:spChg chg="mod">
          <ac:chgData name="Sharon Ding" userId="c4c39823-e1bf-4739-acbd-9d9d74f8eb56" providerId="ADAL" clId="{B7207970-481C-6044-BA26-F3A9AA87F3B4}" dt="2026-09-06T13:51:40.083" v="159916"/>
          <ac:spMkLst>
            <pc:docMk/>
            <pc:sldMk cId="2109986518" sldId="335"/>
            <ac:spMk id="55" creationId="{6CC892BC-CF7E-7FB5-8879-1D9C5A013DB3}"/>
          </ac:spMkLst>
        </pc:spChg>
        <pc:spChg chg="mod">
          <ac:chgData name="Sharon Ding" userId="c4c39823-e1bf-4739-acbd-9d9d74f8eb56" providerId="ADAL" clId="{B7207970-481C-6044-BA26-F3A9AA87F3B4}" dt="2026-09-06T13:51:40.083" v="159917"/>
          <ac:spMkLst>
            <pc:docMk/>
            <pc:sldMk cId="2109986518" sldId="335"/>
            <ac:spMk id="56" creationId="{989EE458-2A68-9F9E-666F-3E708371F3D2}"/>
          </ac:spMkLst>
        </pc:spChg>
        <pc:spChg chg="mod">
          <ac:chgData name="Sharon Ding" userId="c4c39823-e1bf-4739-acbd-9d9d74f8eb56" providerId="ADAL" clId="{B7207970-481C-6044-BA26-F3A9AA87F3B4}" dt="2026-09-06T13:51:40.080" v="159897"/>
          <ac:spMkLst>
            <pc:docMk/>
            <pc:sldMk cId="2109986518" sldId="335"/>
            <ac:spMk id="60" creationId="{0FE13285-B131-2625-51A8-72332E6D3F92}"/>
          </ac:spMkLst>
        </pc:spChg>
        <pc:spChg chg="mod">
          <ac:chgData name="Sharon Ding" userId="c4c39823-e1bf-4739-acbd-9d9d74f8eb56" providerId="ADAL" clId="{B7207970-481C-6044-BA26-F3A9AA87F3B4}" dt="2026-09-06T13:51:40.080" v="159898"/>
          <ac:spMkLst>
            <pc:docMk/>
            <pc:sldMk cId="2109986518" sldId="335"/>
            <ac:spMk id="61" creationId="{9914D4DA-64A4-D9E1-2C40-0EB1C111C24D}"/>
          </ac:spMkLst>
        </pc:spChg>
        <pc:spChg chg="mod">
          <ac:chgData name="Sharon Ding" userId="c4c39823-e1bf-4739-acbd-9d9d74f8eb56" providerId="ADAL" clId="{B7207970-481C-6044-BA26-F3A9AA87F3B4}" dt="2026-09-06T13:51:48.913" v="159939" actId="20577"/>
          <ac:spMkLst>
            <pc:docMk/>
            <pc:sldMk cId="2109986518" sldId="335"/>
            <ac:spMk id="62" creationId="{E1FD9EB8-EBCC-B488-BBD5-3135DB4A5387}"/>
          </ac:spMkLst>
        </pc:spChg>
        <pc:spChg chg="mod">
          <ac:chgData name="Sharon Ding" userId="c4c39823-e1bf-4739-acbd-9d9d74f8eb56" providerId="ADAL" clId="{B7207970-481C-6044-BA26-F3A9AA87F3B4}" dt="2026-09-06T13:53:03.834" v="159991" actId="404"/>
          <ac:spMkLst>
            <pc:docMk/>
            <pc:sldMk cId="2109986518" sldId="335"/>
            <ac:spMk id="64" creationId="{565198FC-402F-1A8A-C504-564A24805025}"/>
          </ac:spMkLst>
        </pc:spChg>
        <pc:spChg chg="mod">
          <ac:chgData name="Sharon Ding" userId="c4c39823-e1bf-4739-acbd-9d9d74f8eb56" providerId="ADAL" clId="{B7207970-481C-6044-BA26-F3A9AA87F3B4}" dt="2026-09-06T13:53:20.481" v="159993" actId="1076"/>
          <ac:spMkLst>
            <pc:docMk/>
            <pc:sldMk cId="2109986518" sldId="335"/>
            <ac:spMk id="67" creationId="{71AE173C-2944-B0C4-BA3D-71D528FB5A4D}"/>
          </ac:spMkLst>
        </pc:spChg>
        <pc:spChg chg="mod">
          <ac:chgData name="Sharon Ding" userId="c4c39823-e1bf-4739-acbd-9d9d74f8eb56" providerId="ADAL" clId="{B7207970-481C-6044-BA26-F3A9AA87F3B4}" dt="2026-09-06T13:51:40.080" v="159900"/>
          <ac:spMkLst>
            <pc:docMk/>
            <pc:sldMk cId="2109986518" sldId="335"/>
            <ac:spMk id="68" creationId="{4A370B6C-007D-3DE4-51DD-7729531025E5}"/>
          </ac:spMkLst>
        </pc:spChg>
        <pc:spChg chg="mod">
          <ac:chgData name="Sharon Ding" userId="c4c39823-e1bf-4739-acbd-9d9d74f8eb56" providerId="ADAL" clId="{B7207970-481C-6044-BA26-F3A9AA87F3B4}" dt="2026-09-06T13:51:08.411" v="159665" actId="1076"/>
          <ac:spMkLst>
            <pc:docMk/>
            <pc:sldMk cId="2109986518" sldId="335"/>
            <ac:spMk id="71" creationId="{79F75659-9BF5-D617-0F48-F05416CD564B}"/>
          </ac:spMkLst>
        </pc:spChg>
        <pc:spChg chg="mod">
          <ac:chgData name="Sharon Ding" userId="c4c39823-e1bf-4739-acbd-9d9d74f8eb56" providerId="ADAL" clId="{B7207970-481C-6044-BA26-F3A9AA87F3B4}" dt="2026-09-06T13:52:59.969" v="159990" actId="1076"/>
          <ac:spMkLst>
            <pc:docMk/>
            <pc:sldMk cId="2109986518" sldId="335"/>
            <ac:spMk id="75" creationId="{400C4EEC-B437-9DDB-E80E-9A685F234A66}"/>
          </ac:spMkLst>
        </pc:spChg>
        <pc:spChg chg="mod">
          <ac:chgData name="Sharon Ding" userId="c4c39823-e1bf-4739-acbd-9d9d74f8eb56" providerId="ADAL" clId="{B7207970-481C-6044-BA26-F3A9AA87F3B4}" dt="2026-09-06T13:51:40.083" v="159924"/>
          <ac:spMkLst>
            <pc:docMk/>
            <pc:sldMk cId="2109986518" sldId="335"/>
            <ac:spMk id="79" creationId="{5B88A4DD-03D8-86E9-F984-972C88C08284}"/>
          </ac:spMkLst>
        </pc:spChg>
        <pc:spChg chg="mod">
          <ac:chgData name="Sharon Ding" userId="c4c39823-e1bf-4739-acbd-9d9d74f8eb56" providerId="ADAL" clId="{B7207970-481C-6044-BA26-F3A9AA87F3B4}" dt="2026-08-27T11:05:22.388" v="93389" actId="404"/>
          <ac:spMkLst>
            <pc:docMk/>
            <pc:sldMk cId="2109986518" sldId="335"/>
            <ac:spMk id="82" creationId="{14F2E8E1-4FCC-564F-FFEB-639C933890AB}"/>
          </ac:spMkLst>
        </pc:spChg>
        <pc:grpChg chg="mod">
          <ac:chgData name="Sharon Ding" userId="c4c39823-e1bf-4739-acbd-9d9d74f8eb56" providerId="ADAL" clId="{B7207970-481C-6044-BA26-F3A9AA87F3B4}" dt="2026-09-06T13:51:40.082" v="159914"/>
          <ac:grpSpMkLst>
            <pc:docMk/>
            <pc:sldMk cId="2109986518" sldId="335"/>
            <ac:grpSpMk id="41" creationId="{8A137B9A-885D-08CD-D9EE-74A684D78837}"/>
          </ac:grpSpMkLst>
        </pc:grpChg>
        <pc:grpChg chg="mod">
          <ac:chgData name="Sharon Ding" userId="c4c39823-e1bf-4739-acbd-9d9d74f8eb56" providerId="ADAL" clId="{B7207970-481C-6044-BA26-F3A9AA87F3B4}" dt="2026-09-06T13:51:40.083" v="159920"/>
          <ac:grpSpMkLst>
            <pc:docMk/>
            <pc:sldMk cId="2109986518" sldId="335"/>
            <ac:grpSpMk id="59" creationId="{F2CF8F6C-A0B3-0AC3-9C78-7A90E52B436F}"/>
          </ac:grpSpMkLst>
        </pc:grpChg>
        <pc:grpChg chg="mod">
          <ac:chgData name="Sharon Ding" userId="c4c39823-e1bf-4739-acbd-9d9d74f8eb56" providerId="ADAL" clId="{B7207970-481C-6044-BA26-F3A9AA87F3B4}" dt="2026-09-06T13:51:40.083" v="159921"/>
          <ac:grpSpMkLst>
            <pc:docMk/>
            <pc:sldMk cId="2109986518" sldId="335"/>
            <ac:grpSpMk id="66" creationId="{5DB30C48-A637-3F59-A9A8-A9467C52E0F4}"/>
          </ac:grpSpMkLst>
        </pc:grpChg>
        <pc:grpChg chg="mod">
          <ac:chgData name="Sharon Ding" userId="c4c39823-e1bf-4739-acbd-9d9d74f8eb56" providerId="ADAL" clId="{B7207970-481C-6044-BA26-F3A9AA87F3B4}" dt="2026-09-06T13:51:40.083" v="159923"/>
          <ac:grpSpMkLst>
            <pc:docMk/>
            <pc:sldMk cId="2109986518" sldId="335"/>
            <ac:grpSpMk id="74" creationId="{AE6D7232-DC8C-6611-230A-42A48DC57FCA}"/>
          </ac:grpSpMkLst>
        </pc:grpChg>
        <pc:grpChg chg="mod">
          <ac:chgData name="Sharon Ding" userId="c4c39823-e1bf-4739-acbd-9d9d74f8eb56" providerId="ADAL" clId="{B7207970-481C-6044-BA26-F3A9AA87F3B4}" dt="2026-09-06T13:51:40.084" v="159925"/>
          <ac:grpSpMkLst>
            <pc:docMk/>
            <pc:sldMk cId="2109986518" sldId="335"/>
            <ac:grpSpMk id="80" creationId="{2802FF76-360D-7A9A-08FB-3CC33427103F}"/>
          </ac:grpSpMkLst>
        </pc:grpChg>
        <pc:grpChg chg="mod">
          <ac:chgData name="Sharon Ding" userId="c4c39823-e1bf-4739-acbd-9d9d74f8eb56" providerId="ADAL" clId="{B7207970-481C-6044-BA26-F3A9AA87F3B4}" dt="2026-09-06T13:51:40.084" v="159926"/>
          <ac:grpSpMkLst>
            <pc:docMk/>
            <pc:sldMk cId="2109986518" sldId="335"/>
            <ac:grpSpMk id="87" creationId="{0A5ABA34-7C49-F6DB-F186-7A9DC9AB3A16}"/>
          </ac:grpSpMkLst>
        </pc:grpChg>
        <pc:graphicFrameChg chg="add del mod">
          <ac:chgData name="Sharon Ding" userId="c4c39823-e1bf-4739-acbd-9d9d74f8eb56" providerId="ADAL" clId="{B7207970-481C-6044-BA26-F3A9AA87F3B4}" dt="2026-09-06T13:51:40.075" v="159881"/>
          <ac:graphicFrameMkLst>
            <pc:docMk/>
            <pc:sldMk cId="2109986518" sldId="335"/>
            <ac:graphicFrameMk id="5" creationId="{E64E5DB1-71F4-F43A-CDDF-6B8B9632CAD2}"/>
          </ac:graphicFrameMkLst>
        </pc:graphicFrameChg>
        <pc:graphicFrameChg chg="mod">
          <ac:chgData name="Sharon Ding" userId="c4c39823-e1bf-4739-acbd-9d9d74f8eb56" providerId="ADAL" clId="{B7207970-481C-6044-BA26-F3A9AA87F3B4}" dt="2026-09-06T13:51:40.085" v="159936"/>
          <ac:graphicFrameMkLst>
            <pc:docMk/>
            <pc:sldMk cId="2109986518" sldId="335"/>
            <ac:graphicFrameMk id="12" creationId="{7CDE04E8-298E-CAB9-48BB-02691AA8737D}"/>
          </ac:graphicFrameMkLst>
        </pc:graphicFrameChg>
        <pc:graphicFrameChg chg="add mod">
          <ac:chgData name="Sharon Ding" userId="c4c39823-e1bf-4739-acbd-9d9d74f8eb56" providerId="ADAL" clId="{B7207970-481C-6044-BA26-F3A9AA87F3B4}" dt="2026-09-06T13:51:40.079" v="159893"/>
          <ac:graphicFrameMkLst>
            <pc:docMk/>
            <pc:sldMk cId="2109986518" sldId="335"/>
            <ac:graphicFrameMk id="19" creationId="{FE0E1C20-9857-16A6-0F12-EBDA1ADF793F}"/>
          </ac:graphicFrameMkLst>
        </pc:graphicFrameChg>
        <pc:graphicFrameChg chg="del">
          <ac:chgData name="Sharon Ding" userId="c4c39823-e1bf-4739-acbd-9d9d74f8eb56" providerId="ADAL" clId="{B7207970-481C-6044-BA26-F3A9AA87F3B4}" dt="2026-09-06T13:51:26.174" v="159742"/>
          <ac:graphicFrameMkLst>
            <pc:docMk/>
            <pc:sldMk cId="2109986518" sldId="335"/>
            <ac:graphicFrameMk id="70" creationId="{EE1D5A39-4438-39AB-2BA6-B732B2EA37A0}"/>
          </ac:graphicFrameMkLst>
        </pc:graphicFrameChg>
        <pc:picChg chg="mod">
          <ac:chgData name="Sharon Ding" userId="c4c39823-e1bf-4739-acbd-9d9d74f8eb56" providerId="ADAL" clId="{B7207970-481C-6044-BA26-F3A9AA87F3B4}" dt="2026-09-06T13:51:40.084" v="159928"/>
          <ac:picMkLst>
            <pc:docMk/>
            <pc:sldMk cId="2109986518" sldId="335"/>
            <ac:picMk id="18" creationId="{52423D64-7797-E5E0-BAEF-9FBDF2437CD1}"/>
          </ac:picMkLst>
        </pc:picChg>
        <pc:cxnChg chg="mod">
          <ac:chgData name="Sharon Ding" userId="c4c39823-e1bf-4739-acbd-9d9d74f8eb56" providerId="ADAL" clId="{B7207970-481C-6044-BA26-F3A9AA87F3B4}" dt="2026-09-06T13:51:40.081" v="159902"/>
          <ac:cxnSpMkLst>
            <pc:docMk/>
            <pc:sldMk cId="2109986518" sldId="335"/>
            <ac:cxnSpMk id="9" creationId="{F11DF428-8979-2555-8BA6-6951AF9E0108}"/>
          </ac:cxnSpMkLst>
        </pc:cxnChg>
        <pc:cxnChg chg="mod">
          <ac:chgData name="Sharon Ding" userId="c4c39823-e1bf-4739-acbd-9d9d74f8eb56" providerId="ADAL" clId="{B7207970-481C-6044-BA26-F3A9AA87F3B4}" dt="2026-09-06T13:51:40.083" v="159918"/>
          <ac:cxnSpMkLst>
            <pc:docMk/>
            <pc:sldMk cId="2109986518" sldId="335"/>
            <ac:cxnSpMk id="57" creationId="{169C6A6F-362D-76EB-EB4B-18576037A8FD}"/>
          </ac:cxnSpMkLst>
        </pc:cxnChg>
        <pc:cxnChg chg="mod">
          <ac:chgData name="Sharon Ding" userId="c4c39823-e1bf-4739-acbd-9d9d74f8eb56" providerId="ADAL" clId="{B7207970-481C-6044-BA26-F3A9AA87F3B4}" dt="2026-09-06T13:51:40.083" v="159919"/>
          <ac:cxnSpMkLst>
            <pc:docMk/>
            <pc:sldMk cId="2109986518" sldId="335"/>
            <ac:cxnSpMk id="58" creationId="{64954A1D-84B2-EE89-EDDB-8F72462B1EC6}"/>
          </ac:cxnSpMkLst>
        </pc:cxnChg>
        <pc:cxnChg chg="mod">
          <ac:chgData name="Sharon Ding" userId="c4c39823-e1bf-4739-acbd-9d9d74f8eb56" providerId="ADAL" clId="{B7207970-481C-6044-BA26-F3A9AA87F3B4}" dt="2026-09-06T13:51:40.083" v="159922"/>
          <ac:cxnSpMkLst>
            <pc:docMk/>
            <pc:sldMk cId="2109986518" sldId="335"/>
            <ac:cxnSpMk id="73" creationId="{598B7C64-0D3C-9601-BE80-FF57E161D14C}"/>
          </ac:cxnSpMkLst>
        </pc:cxnChg>
      </pc:sldChg>
      <pc:sldChg chg="addSp delSp modSp new mod">
        <pc:chgData name="Sharon Ding" userId="c4c39823-e1bf-4739-acbd-9d9d74f8eb56" providerId="ADAL" clId="{B7207970-481C-6044-BA26-F3A9AA87F3B4}" dt="2026-09-07T19:21:05.311" v="238572" actId="299"/>
        <pc:sldMkLst>
          <pc:docMk/>
          <pc:sldMk cId="1847984280" sldId="342"/>
        </pc:sldMkLst>
        <pc:spChg chg="mod">
          <ac:chgData name="Sharon Ding" userId="c4c39823-e1bf-4739-acbd-9d9d74f8eb56" providerId="ADAL" clId="{B7207970-481C-6044-BA26-F3A9AA87F3B4}" dt="2026-09-07T19:21:05.311" v="238572" actId="299"/>
          <ac:spMkLst>
            <pc:docMk/>
            <pc:sldMk cId="1847984280" sldId="342"/>
            <ac:spMk id="6" creationId="{537DE39A-6F9B-CF64-CE08-3706B807DFF5}"/>
          </ac:spMkLst>
        </pc:spChg>
        <pc:graphicFrameChg chg="add mod modVis">
          <ac:chgData name="Sharon Ding" userId="c4c39823-e1bf-4739-acbd-9d9d74f8eb56" providerId="ADAL" clId="{B7207970-481C-6044-BA26-F3A9AA87F3B4}" dt="2026-08-27T10:33:12.385" v="91985"/>
          <ac:graphicFrameMkLst>
            <pc:docMk/>
            <pc:sldMk cId="1847984280" sldId="342"/>
            <ac:graphicFrameMk id="64" creationId="{8E4D181D-E2C9-9F31-9A66-293BFD0263A8}"/>
          </ac:graphicFrameMkLst>
        </pc:graphicFrameChg>
      </pc:sldChg>
      <pc:sldChg chg="addSp modSp new mod">
        <pc:chgData name="Sharon Ding" userId="c4c39823-e1bf-4739-acbd-9d9d74f8eb56" providerId="ADAL" clId="{B7207970-481C-6044-BA26-F3A9AA87F3B4}" dt="2026-08-27T10:45:16.523" v="92125" actId="299"/>
        <pc:sldMkLst>
          <pc:docMk/>
          <pc:sldMk cId="2948459979" sldId="343"/>
        </pc:sldMkLst>
        <pc:spChg chg="mod">
          <ac:chgData name="Sharon Ding" userId="c4c39823-e1bf-4739-acbd-9d9d74f8eb56" providerId="ADAL" clId="{B7207970-481C-6044-BA26-F3A9AA87F3B4}" dt="2026-08-27T10:45:16.523" v="92125" actId="299"/>
          <ac:spMkLst>
            <pc:docMk/>
            <pc:sldMk cId="2948459979" sldId="343"/>
            <ac:spMk id="2" creationId="{9C2E3036-888E-9939-D7B2-C8044F2D91EC}"/>
          </ac:spMkLst>
        </pc:spChg>
        <pc:graphicFrameChg chg="add mod modVis">
          <ac:chgData name="Sharon Ding" userId="c4c39823-e1bf-4739-acbd-9d9d74f8eb56" providerId="ADAL" clId="{B7207970-481C-6044-BA26-F3A9AA87F3B4}" dt="2026-08-27T10:39:01.058" v="92009"/>
          <ac:graphicFrameMkLst>
            <pc:docMk/>
            <pc:sldMk cId="2948459979" sldId="343"/>
            <ac:graphicFrameMk id="3" creationId="{274AC3BC-3089-20E0-54D5-94284DB060D4}"/>
          </ac:graphicFrameMkLst>
        </pc:graphicFrameChg>
        <pc:picChg chg="add mod">
          <ac:chgData name="Sharon Ding" userId="c4c39823-e1bf-4739-acbd-9d9d74f8eb56" providerId="ADAL" clId="{B7207970-481C-6044-BA26-F3A9AA87F3B4}" dt="2026-08-27T10:43:38.470" v="92061" actId="1076"/>
          <ac:picMkLst>
            <pc:docMk/>
            <pc:sldMk cId="2948459979" sldId="343"/>
            <ac:picMk id="4" creationId="{0251CE14-001B-EE7E-0446-99E8D29561B1}"/>
          </ac:picMkLst>
        </pc:picChg>
      </pc:sldChg>
      <pc:sldChg chg="addSp delSp modSp new mod">
        <pc:chgData name="Sharon Ding" userId="c4c39823-e1bf-4739-acbd-9d9d74f8eb56" providerId="ADAL" clId="{B7207970-481C-6044-BA26-F3A9AA87F3B4}" dt="2026-08-27T10:45:13.617" v="92118" actId="299"/>
        <pc:sldMkLst>
          <pc:docMk/>
          <pc:sldMk cId="2511677274" sldId="344"/>
        </pc:sldMkLst>
        <pc:spChg chg="mod">
          <ac:chgData name="Sharon Ding" userId="c4c39823-e1bf-4739-acbd-9d9d74f8eb56" providerId="ADAL" clId="{B7207970-481C-6044-BA26-F3A9AA87F3B4}" dt="2026-08-27T10:45:13.617" v="92118" actId="299"/>
          <ac:spMkLst>
            <pc:docMk/>
            <pc:sldMk cId="2511677274" sldId="344"/>
            <ac:spMk id="2" creationId="{B5FD9E9B-52CB-6640-C09A-AA4882D70950}"/>
          </ac:spMkLst>
        </pc:spChg>
        <pc:graphicFrameChg chg="add mod modVis">
          <ac:chgData name="Sharon Ding" userId="c4c39823-e1bf-4739-acbd-9d9d74f8eb56" providerId="ADAL" clId="{B7207970-481C-6044-BA26-F3A9AA87F3B4}" dt="2026-08-27T10:44:55.235" v="92084"/>
          <ac:graphicFrameMkLst>
            <pc:docMk/>
            <pc:sldMk cId="2511677274" sldId="344"/>
            <ac:graphicFrameMk id="6" creationId="{DE9B9A50-DCE3-5EF9-46DB-450C2DA98695}"/>
          </ac:graphicFrameMkLst>
        </pc:graphicFrameChg>
        <pc:picChg chg="add mod">
          <ac:chgData name="Sharon Ding" userId="c4c39823-e1bf-4739-acbd-9d9d74f8eb56" providerId="ADAL" clId="{B7207970-481C-6044-BA26-F3A9AA87F3B4}" dt="2026-08-27T10:43:31.224" v="92059" actId="1076"/>
          <ac:picMkLst>
            <pc:docMk/>
            <pc:sldMk cId="2511677274" sldId="344"/>
            <ac:picMk id="3" creationId="{75F22866-6B2F-6B3B-B251-9D02DC175D18}"/>
          </ac:picMkLst>
        </pc:picChg>
      </pc:sldChg>
      <pc:sldChg chg="addSp modSp new mod">
        <pc:chgData name="Sharon Ding" userId="c4c39823-e1bf-4739-acbd-9d9d74f8eb56" providerId="ADAL" clId="{B7207970-481C-6044-BA26-F3A9AA87F3B4}" dt="2026-08-27T10:47:14.215" v="92187" actId="1076"/>
        <pc:sldMkLst>
          <pc:docMk/>
          <pc:sldMk cId="2520449808" sldId="345"/>
        </pc:sldMkLst>
        <pc:spChg chg="mod">
          <ac:chgData name="Sharon Ding" userId="c4c39823-e1bf-4739-acbd-9d9d74f8eb56" providerId="ADAL" clId="{B7207970-481C-6044-BA26-F3A9AA87F3B4}" dt="2026-08-27T10:45:10.131" v="92109" actId="299"/>
          <ac:spMkLst>
            <pc:docMk/>
            <pc:sldMk cId="2520449808" sldId="345"/>
            <ac:spMk id="2" creationId="{707A0246-1FC2-0A72-746A-A3EC84357CEA}"/>
          </ac:spMkLst>
        </pc:spChg>
        <pc:graphicFrameChg chg="add mod modVis">
          <ac:chgData name="Sharon Ding" userId="c4c39823-e1bf-4739-acbd-9d9d74f8eb56" providerId="ADAL" clId="{B7207970-481C-6044-BA26-F3A9AA87F3B4}" dt="2026-08-27T10:45:07.062" v="92102"/>
          <ac:graphicFrameMkLst>
            <pc:docMk/>
            <pc:sldMk cId="2520449808" sldId="345"/>
            <ac:graphicFrameMk id="3" creationId="{238E8B92-BD91-30B2-6613-EE70C7328969}"/>
          </ac:graphicFrameMkLst>
        </pc:graphicFrameChg>
        <pc:picChg chg="add mod">
          <ac:chgData name="Sharon Ding" userId="c4c39823-e1bf-4739-acbd-9d9d74f8eb56" providerId="ADAL" clId="{B7207970-481C-6044-BA26-F3A9AA87F3B4}" dt="2026-08-27T10:47:14.215" v="92187" actId="1076"/>
          <ac:picMkLst>
            <pc:docMk/>
            <pc:sldMk cId="2520449808" sldId="345"/>
            <ac:picMk id="4" creationId="{FE91FFCC-2186-90F9-713E-26274689F952}"/>
          </ac:picMkLst>
        </pc:picChg>
      </pc:sldChg>
      <pc:sldChg chg="addSp modSp new mod">
        <pc:chgData name="Sharon Ding" userId="c4c39823-e1bf-4739-acbd-9d9d74f8eb56" providerId="ADAL" clId="{B7207970-481C-6044-BA26-F3A9AA87F3B4}" dt="2026-08-27T10:51:18.298" v="92191" actId="1076"/>
        <pc:sldMkLst>
          <pc:docMk/>
          <pc:sldMk cId="3247615015" sldId="346"/>
        </pc:sldMkLst>
        <pc:spChg chg="mod">
          <ac:chgData name="Sharon Ding" userId="c4c39823-e1bf-4739-acbd-9d9d74f8eb56" providerId="ADAL" clId="{B7207970-481C-6044-BA26-F3A9AA87F3B4}" dt="2026-08-27T10:45:35.531" v="92150" actId="299"/>
          <ac:spMkLst>
            <pc:docMk/>
            <pc:sldMk cId="3247615015" sldId="346"/>
            <ac:spMk id="2" creationId="{200DF263-1646-1CB4-F84F-F10E776C3DC5}"/>
          </ac:spMkLst>
        </pc:spChg>
        <pc:graphicFrameChg chg="add mod modVis">
          <ac:chgData name="Sharon Ding" userId="c4c39823-e1bf-4739-acbd-9d9d74f8eb56" providerId="ADAL" clId="{B7207970-481C-6044-BA26-F3A9AA87F3B4}" dt="2026-08-27T10:45:32.731" v="92143"/>
          <ac:graphicFrameMkLst>
            <pc:docMk/>
            <pc:sldMk cId="3247615015" sldId="346"/>
            <ac:graphicFrameMk id="3" creationId="{8EBD4C3C-BE54-1A6F-60A7-7B286CAD23A9}"/>
          </ac:graphicFrameMkLst>
        </pc:graphicFrameChg>
        <pc:picChg chg="add mod">
          <ac:chgData name="Sharon Ding" userId="c4c39823-e1bf-4739-acbd-9d9d74f8eb56" providerId="ADAL" clId="{B7207970-481C-6044-BA26-F3A9AA87F3B4}" dt="2026-08-27T10:51:18.298" v="92191" actId="1076"/>
          <ac:picMkLst>
            <pc:docMk/>
            <pc:sldMk cId="3247615015" sldId="346"/>
            <ac:picMk id="4" creationId="{3284A058-E394-9099-3A07-9C61D488B415}"/>
          </ac:picMkLst>
        </pc:picChg>
      </pc:sldChg>
      <pc:sldChg chg="addSp modSp new mod">
        <pc:chgData name="Sharon Ding" userId="c4c39823-e1bf-4739-acbd-9d9d74f8eb56" providerId="ADAL" clId="{B7207970-481C-6044-BA26-F3A9AA87F3B4}" dt="2026-08-27T10:58:04.085" v="92204" actId="1076"/>
        <pc:sldMkLst>
          <pc:docMk/>
          <pc:sldMk cId="1837591923" sldId="347"/>
        </pc:sldMkLst>
        <pc:spChg chg="mod">
          <ac:chgData name="Sharon Ding" userId="c4c39823-e1bf-4739-acbd-9d9d74f8eb56" providerId="ADAL" clId="{B7207970-481C-6044-BA26-F3A9AA87F3B4}" dt="2026-08-27T10:45:57.125" v="92184" actId="299"/>
          <ac:spMkLst>
            <pc:docMk/>
            <pc:sldMk cId="1837591923" sldId="347"/>
            <ac:spMk id="2" creationId="{B8FDD5FB-899C-E5E4-A457-F83DC1980DE6}"/>
          </ac:spMkLst>
        </pc:spChg>
        <pc:graphicFrameChg chg="add mod modVis">
          <ac:chgData name="Sharon Ding" userId="c4c39823-e1bf-4739-acbd-9d9d74f8eb56" providerId="ADAL" clId="{B7207970-481C-6044-BA26-F3A9AA87F3B4}" dt="2026-08-27T10:45:51.583" v="92169"/>
          <ac:graphicFrameMkLst>
            <pc:docMk/>
            <pc:sldMk cId="1837591923" sldId="347"/>
            <ac:graphicFrameMk id="3" creationId="{0D35D6B2-88D3-77FA-5E8E-B6B7C533274B}"/>
          </ac:graphicFrameMkLst>
        </pc:graphicFrameChg>
        <pc:picChg chg="add mod">
          <ac:chgData name="Sharon Ding" userId="c4c39823-e1bf-4739-acbd-9d9d74f8eb56" providerId="ADAL" clId="{B7207970-481C-6044-BA26-F3A9AA87F3B4}" dt="2026-08-27T10:57:59.650" v="92202" actId="14100"/>
          <ac:picMkLst>
            <pc:docMk/>
            <pc:sldMk cId="1837591923" sldId="347"/>
            <ac:picMk id="4" creationId="{777D6D74-AD65-C3D2-9742-8CBC698249A5}"/>
          </ac:picMkLst>
        </pc:picChg>
        <pc:picChg chg="add mod">
          <ac:chgData name="Sharon Ding" userId="c4c39823-e1bf-4739-acbd-9d9d74f8eb56" providerId="ADAL" clId="{B7207970-481C-6044-BA26-F3A9AA87F3B4}" dt="2026-08-27T10:58:04.085" v="92204" actId="1076"/>
          <ac:picMkLst>
            <pc:docMk/>
            <pc:sldMk cId="1837591923" sldId="347"/>
            <ac:picMk id="5" creationId="{E8AA313B-1700-7C53-42B6-F4C28607C414}"/>
          </ac:picMkLst>
        </pc:picChg>
      </pc:sldChg>
      <pc:sldChg chg="addSp delSp modSp new mod">
        <pc:chgData name="Sharon Ding" userId="c4c39823-e1bf-4739-acbd-9d9d74f8eb56" providerId="ADAL" clId="{B7207970-481C-6044-BA26-F3A9AA87F3B4}" dt="2026-08-27T11:31:03.229" v="94011" actId="1076"/>
        <pc:sldMkLst>
          <pc:docMk/>
          <pc:sldMk cId="3590062137" sldId="350"/>
        </pc:sldMkLst>
        <pc:spChg chg="mod">
          <ac:chgData name="Sharon Ding" userId="c4c39823-e1bf-4739-acbd-9d9d74f8eb56" providerId="ADAL" clId="{B7207970-481C-6044-BA26-F3A9AA87F3B4}" dt="2026-08-27T11:13:02.911" v="93451" actId="299"/>
          <ac:spMkLst>
            <pc:docMk/>
            <pc:sldMk cId="3590062137" sldId="350"/>
            <ac:spMk id="2" creationId="{2785C520-CA8B-AEB3-A7AD-2D7C87935D14}"/>
          </ac:spMkLst>
        </pc:spChg>
        <pc:graphicFrameChg chg="add mod modVis">
          <ac:chgData name="Sharon Ding" userId="c4c39823-e1bf-4739-acbd-9d9d74f8eb56" providerId="ADAL" clId="{B7207970-481C-6044-BA26-F3A9AA87F3B4}" dt="2026-08-27T11:09:14.696" v="93411"/>
          <ac:graphicFrameMkLst>
            <pc:docMk/>
            <pc:sldMk cId="3590062137" sldId="350"/>
            <ac:graphicFrameMk id="3" creationId="{C106AD96-109F-7D55-8592-9F97350B57EB}"/>
          </ac:graphicFrameMkLst>
        </pc:graphicFrameChg>
        <pc:picChg chg="add mod">
          <ac:chgData name="Sharon Ding" userId="c4c39823-e1bf-4739-acbd-9d9d74f8eb56" providerId="ADAL" clId="{B7207970-481C-6044-BA26-F3A9AA87F3B4}" dt="2026-08-27T11:31:03.229" v="94011" actId="1076"/>
          <ac:picMkLst>
            <pc:docMk/>
            <pc:sldMk cId="3590062137" sldId="350"/>
            <ac:picMk id="5" creationId="{23D35EA9-4587-9BBB-4381-0551D8E94B97}"/>
          </ac:picMkLst>
        </pc:picChg>
      </pc:sldChg>
      <pc:sldChg chg="addSp modSp mod">
        <pc:chgData name="Sharon Ding" userId="c4c39823-e1bf-4739-acbd-9d9d74f8eb56" providerId="ADAL" clId="{B7207970-481C-6044-BA26-F3A9AA87F3B4}" dt="2026-09-07T15:14:34.437" v="235815"/>
        <pc:sldMkLst>
          <pc:docMk/>
          <pc:sldMk cId="1166064940" sldId="352"/>
        </pc:sldMkLst>
        <pc:spChg chg="mod">
          <ac:chgData name="Sharon Ding" userId="c4c39823-e1bf-4739-acbd-9d9d74f8eb56" providerId="ADAL" clId="{B7207970-481C-6044-BA26-F3A9AA87F3B4}" dt="2026-09-07T15:14:34.419" v="235802" actId="299"/>
          <ac:spMkLst>
            <pc:docMk/>
            <pc:sldMk cId="1166064940" sldId="352"/>
            <ac:spMk id="2" creationId="{23CB9428-A333-1845-EAF3-B96C99146771}"/>
          </ac:spMkLst>
        </pc:spChg>
        <pc:graphicFrameChg chg="add mod modVis">
          <ac:chgData name="Sharon Ding" userId="c4c39823-e1bf-4739-acbd-9d9d74f8eb56" providerId="ADAL" clId="{B7207970-481C-6044-BA26-F3A9AA87F3B4}" dt="2026-09-07T15:14:34.437" v="235815"/>
          <ac:graphicFrameMkLst>
            <pc:docMk/>
            <pc:sldMk cId="1166064940" sldId="352"/>
            <ac:graphicFrameMk id="3" creationId="{E3A81D58-E8B8-39D4-4B6F-D5F5912C3C3B}"/>
          </ac:graphicFrameMkLst>
        </pc:graphicFrameChg>
      </pc:sldChg>
      <pc:sldChg chg="addSp delSp modSp mod">
        <pc:chgData name="Sharon Ding" userId="c4c39823-e1bf-4739-acbd-9d9d74f8eb56" providerId="ADAL" clId="{B7207970-481C-6044-BA26-F3A9AA87F3B4}" dt="2026-09-07T13:38:24.380" v="234763" actId="1076"/>
        <pc:sldMkLst>
          <pc:docMk/>
          <pc:sldMk cId="2115198517" sldId="354"/>
        </pc:sldMkLst>
        <pc:spChg chg="mod">
          <ac:chgData name="Sharon Ding" userId="c4c39823-e1bf-4739-acbd-9d9d74f8eb56" providerId="ADAL" clId="{B7207970-481C-6044-BA26-F3A9AA87F3B4}" dt="2026-09-07T03:34:47.613" v="169636" actId="299"/>
          <ac:spMkLst>
            <pc:docMk/>
            <pc:sldMk cId="2115198517" sldId="354"/>
            <ac:spMk id="2" creationId="{EC115E7D-BD84-C739-A5DC-8EDF1B2AB282}"/>
          </ac:spMkLst>
        </pc:spChg>
        <pc:spChg chg="mod">
          <ac:chgData name="Sharon Ding" userId="c4c39823-e1bf-4739-acbd-9d9d74f8eb56" providerId="ADAL" clId="{B7207970-481C-6044-BA26-F3A9AA87F3B4}" dt="2026-09-07T03:35:02.826" v="169651" actId="2711"/>
          <ac:spMkLst>
            <pc:docMk/>
            <pc:sldMk cId="2115198517" sldId="354"/>
            <ac:spMk id="20" creationId="{7591146D-CB57-3931-4941-C67FD3A56FD9}"/>
          </ac:spMkLst>
        </pc:spChg>
        <pc:spChg chg="mod">
          <ac:chgData name="Sharon Ding" userId="c4c39823-e1bf-4739-acbd-9d9d74f8eb56" providerId="ADAL" clId="{B7207970-481C-6044-BA26-F3A9AA87F3B4}" dt="2026-09-07T13:38:07.144" v="234760" actId="1076"/>
          <ac:spMkLst>
            <pc:docMk/>
            <pc:sldMk cId="2115198517" sldId="354"/>
            <ac:spMk id="23" creationId="{D2F37011-EED3-F3C1-9C33-AE0DF3532C69}"/>
          </ac:spMkLst>
        </pc:spChg>
        <pc:spChg chg="mod">
          <ac:chgData name="Sharon Ding" userId="c4c39823-e1bf-4739-acbd-9d9d74f8eb56" providerId="ADAL" clId="{B7207970-481C-6044-BA26-F3A9AA87F3B4}" dt="2026-09-07T13:38:12.175" v="234761" actId="1076"/>
          <ac:spMkLst>
            <pc:docMk/>
            <pc:sldMk cId="2115198517" sldId="354"/>
            <ac:spMk id="27" creationId="{86FB26BF-DE8B-6211-4574-98BF5C96116A}"/>
          </ac:spMkLst>
        </pc:spChg>
        <pc:spChg chg="mod">
          <ac:chgData name="Sharon Ding" userId="c4c39823-e1bf-4739-acbd-9d9d74f8eb56" providerId="ADAL" clId="{B7207970-481C-6044-BA26-F3A9AA87F3B4}" dt="2026-09-07T03:35:02.826" v="169651" actId="2711"/>
          <ac:spMkLst>
            <pc:docMk/>
            <pc:sldMk cId="2115198517" sldId="354"/>
            <ac:spMk id="36" creationId="{DA5C3D4A-72BD-D26B-8878-A06C2820E0F2}"/>
          </ac:spMkLst>
        </pc:spChg>
        <pc:spChg chg="mod">
          <ac:chgData name="Sharon Ding" userId="c4c39823-e1bf-4739-acbd-9d9d74f8eb56" providerId="ADAL" clId="{B7207970-481C-6044-BA26-F3A9AA87F3B4}" dt="2026-09-07T03:35:02.826" v="169651" actId="2711"/>
          <ac:spMkLst>
            <pc:docMk/>
            <pc:sldMk cId="2115198517" sldId="354"/>
            <ac:spMk id="40" creationId="{3FD4DEEB-5F3B-4DF9-D9E4-1CBBE7B21AFA}"/>
          </ac:spMkLst>
        </pc:spChg>
        <pc:spChg chg="mod">
          <ac:chgData name="Sharon Ding" userId="c4c39823-e1bf-4739-acbd-9d9d74f8eb56" providerId="ADAL" clId="{B7207970-481C-6044-BA26-F3A9AA87F3B4}" dt="2026-09-07T03:34:48.084" v="169650" actId="1076"/>
          <ac:spMkLst>
            <pc:docMk/>
            <pc:sldMk cId="2115198517" sldId="354"/>
            <ac:spMk id="42" creationId="{683F0FCB-D641-F75A-7668-8BA3AED9CF4B}"/>
          </ac:spMkLst>
        </pc:spChg>
        <pc:spChg chg="mod">
          <ac:chgData name="Sharon Ding" userId="c4c39823-e1bf-4739-acbd-9d9d74f8eb56" providerId="ADAL" clId="{B7207970-481C-6044-BA26-F3A9AA87F3B4}" dt="2026-09-07T03:35:02.826" v="169651" actId="2711"/>
          <ac:spMkLst>
            <pc:docMk/>
            <pc:sldMk cId="2115198517" sldId="354"/>
            <ac:spMk id="43" creationId="{723A410A-4735-7111-E3EA-F96431101572}"/>
          </ac:spMkLst>
        </pc:spChg>
        <pc:spChg chg="mod">
          <ac:chgData name="Sharon Ding" userId="c4c39823-e1bf-4739-acbd-9d9d74f8eb56" providerId="ADAL" clId="{B7207970-481C-6044-BA26-F3A9AA87F3B4}" dt="2026-09-07T03:35:02.826" v="169651" actId="2711"/>
          <ac:spMkLst>
            <pc:docMk/>
            <pc:sldMk cId="2115198517" sldId="354"/>
            <ac:spMk id="46" creationId="{1C87083A-7570-E121-8694-D605A6F42091}"/>
          </ac:spMkLst>
        </pc:spChg>
        <pc:spChg chg="mod">
          <ac:chgData name="Sharon Ding" userId="c4c39823-e1bf-4739-acbd-9d9d74f8eb56" providerId="ADAL" clId="{B7207970-481C-6044-BA26-F3A9AA87F3B4}" dt="2026-09-07T03:35:02.826" v="169651" actId="2711"/>
          <ac:spMkLst>
            <pc:docMk/>
            <pc:sldMk cId="2115198517" sldId="354"/>
            <ac:spMk id="54" creationId="{540A6D66-2E81-79EC-614F-828A98A8DC83}"/>
          </ac:spMkLst>
        </pc:spChg>
        <pc:spChg chg="mod">
          <ac:chgData name="Sharon Ding" userId="c4c39823-e1bf-4739-acbd-9d9d74f8eb56" providerId="ADAL" clId="{B7207970-481C-6044-BA26-F3A9AA87F3B4}" dt="2026-09-07T03:35:02.826" v="169651" actId="2711"/>
          <ac:spMkLst>
            <pc:docMk/>
            <pc:sldMk cId="2115198517" sldId="354"/>
            <ac:spMk id="58" creationId="{42770D8B-FDFF-C13F-7571-6094F0D3814F}"/>
          </ac:spMkLst>
        </pc:spChg>
        <pc:spChg chg="mod">
          <ac:chgData name="Sharon Ding" userId="c4c39823-e1bf-4739-acbd-9d9d74f8eb56" providerId="ADAL" clId="{B7207970-481C-6044-BA26-F3A9AA87F3B4}" dt="2026-09-07T03:35:02.826" v="169651" actId="2711"/>
          <ac:spMkLst>
            <pc:docMk/>
            <pc:sldMk cId="2115198517" sldId="354"/>
            <ac:spMk id="61" creationId="{65602C11-DF39-2BEE-FE22-7877DD946AAD}"/>
          </ac:spMkLst>
        </pc:spChg>
        <pc:spChg chg="mod">
          <ac:chgData name="Sharon Ding" userId="c4c39823-e1bf-4739-acbd-9d9d74f8eb56" providerId="ADAL" clId="{B7207970-481C-6044-BA26-F3A9AA87F3B4}" dt="2026-09-07T03:35:02.826" v="169651" actId="2711"/>
          <ac:spMkLst>
            <pc:docMk/>
            <pc:sldMk cId="2115198517" sldId="354"/>
            <ac:spMk id="69" creationId="{11EE9A79-0817-E7A8-5083-1CBB0FE38743}"/>
          </ac:spMkLst>
        </pc:spChg>
        <pc:spChg chg="mod">
          <ac:chgData name="Sharon Ding" userId="c4c39823-e1bf-4739-acbd-9d9d74f8eb56" providerId="ADAL" clId="{B7207970-481C-6044-BA26-F3A9AA87F3B4}" dt="2026-09-07T13:38:24.380" v="234763" actId="1076"/>
          <ac:spMkLst>
            <pc:docMk/>
            <pc:sldMk cId="2115198517" sldId="354"/>
            <ac:spMk id="74" creationId="{05B8CB63-9BC4-CD45-E7BB-69CBF80D63D4}"/>
          </ac:spMkLst>
        </pc:spChg>
        <pc:graphicFrameChg chg="add mod modVis">
          <ac:chgData name="Sharon Ding" userId="c4c39823-e1bf-4739-acbd-9d9d74f8eb56" providerId="ADAL" clId="{B7207970-481C-6044-BA26-F3A9AA87F3B4}" dt="2026-09-07T03:34:47.631" v="169649"/>
          <ac:graphicFrameMkLst>
            <pc:docMk/>
            <pc:sldMk cId="2115198517" sldId="354"/>
            <ac:graphicFrameMk id="5" creationId="{F6C89888-028B-F081-2C9B-2D84E179EE73}"/>
          </ac:graphicFrameMkLst>
        </pc:graphicFrameChg>
        <pc:cxnChg chg="add mod">
          <ac:chgData name="Sharon Ding" userId="c4c39823-e1bf-4739-acbd-9d9d74f8eb56" providerId="ADAL" clId="{B7207970-481C-6044-BA26-F3A9AA87F3B4}" dt="2026-09-07T13:37:12.084" v="234745" actId="14100"/>
          <ac:cxnSpMkLst>
            <pc:docMk/>
            <pc:sldMk cId="2115198517" sldId="354"/>
            <ac:cxnSpMk id="6" creationId="{0DBAC657-6CFB-AA45-3B33-45EF7F4DED8F}"/>
          </ac:cxnSpMkLst>
        </pc:cxnChg>
        <pc:cxnChg chg="del">
          <ac:chgData name="Sharon Ding" userId="c4c39823-e1bf-4739-acbd-9d9d74f8eb56" providerId="ADAL" clId="{B7207970-481C-6044-BA26-F3A9AA87F3B4}" dt="2026-09-07T13:37:06.598" v="234743" actId="478"/>
          <ac:cxnSpMkLst>
            <pc:docMk/>
            <pc:sldMk cId="2115198517" sldId="354"/>
            <ac:cxnSpMk id="8" creationId="{DDF59D75-38B0-B8FF-AC1A-1E538E3CECA9}"/>
          </ac:cxnSpMkLst>
        </pc:cxnChg>
        <pc:cxnChg chg="add mod">
          <ac:chgData name="Sharon Ding" userId="c4c39823-e1bf-4739-acbd-9d9d74f8eb56" providerId="ADAL" clId="{B7207970-481C-6044-BA26-F3A9AA87F3B4}" dt="2026-09-07T13:37:22.977" v="234749" actId="14100"/>
          <ac:cxnSpMkLst>
            <pc:docMk/>
            <pc:sldMk cId="2115198517" sldId="354"/>
            <ac:cxnSpMk id="10" creationId="{0966ECC3-6A75-FAA0-A36D-490D4B4AB71E}"/>
          </ac:cxnSpMkLst>
        </pc:cxnChg>
        <pc:cxnChg chg="add mod">
          <ac:chgData name="Sharon Ding" userId="c4c39823-e1bf-4739-acbd-9d9d74f8eb56" providerId="ADAL" clId="{B7207970-481C-6044-BA26-F3A9AA87F3B4}" dt="2026-09-07T13:37:41.184" v="234755" actId="1076"/>
          <ac:cxnSpMkLst>
            <pc:docMk/>
            <pc:sldMk cId="2115198517" sldId="354"/>
            <ac:cxnSpMk id="15" creationId="{8F200240-645E-9223-B9D1-E7C6C0C20050}"/>
          </ac:cxnSpMkLst>
        </pc:cxnChg>
        <pc:cxnChg chg="add mod">
          <ac:chgData name="Sharon Ding" userId="c4c39823-e1bf-4739-acbd-9d9d74f8eb56" providerId="ADAL" clId="{B7207970-481C-6044-BA26-F3A9AA87F3B4}" dt="2026-09-07T13:37:53.027" v="234759" actId="14100"/>
          <ac:cxnSpMkLst>
            <pc:docMk/>
            <pc:sldMk cId="2115198517" sldId="354"/>
            <ac:cxnSpMk id="19" creationId="{FBE55B4F-97A4-20C7-C498-09A132930F27}"/>
          </ac:cxnSpMkLst>
        </pc:cxnChg>
        <pc:cxnChg chg="del">
          <ac:chgData name="Sharon Ding" userId="c4c39823-e1bf-4739-acbd-9d9d74f8eb56" providerId="ADAL" clId="{B7207970-481C-6044-BA26-F3A9AA87F3B4}" dt="2026-09-07T13:37:43.630" v="234756" actId="478"/>
          <ac:cxnSpMkLst>
            <pc:docMk/>
            <pc:sldMk cId="2115198517" sldId="354"/>
            <ac:cxnSpMk id="22" creationId="{BE0565E4-5C25-EBB6-EC85-1D18D9EF8D4D}"/>
          </ac:cxnSpMkLst>
        </pc:cxnChg>
        <pc:cxnChg chg="del">
          <ac:chgData name="Sharon Ding" userId="c4c39823-e1bf-4739-acbd-9d9d74f8eb56" providerId="ADAL" clId="{B7207970-481C-6044-BA26-F3A9AA87F3B4}" dt="2026-09-07T13:37:15.315" v="234746" actId="478"/>
          <ac:cxnSpMkLst>
            <pc:docMk/>
            <pc:sldMk cId="2115198517" sldId="354"/>
            <ac:cxnSpMk id="32" creationId="{BEF71696-B5B9-0989-C0DF-B633D9C2FB74}"/>
          </ac:cxnSpMkLst>
        </pc:cxnChg>
        <pc:cxnChg chg="del">
          <ac:chgData name="Sharon Ding" userId="c4c39823-e1bf-4739-acbd-9d9d74f8eb56" providerId="ADAL" clId="{B7207970-481C-6044-BA26-F3A9AA87F3B4}" dt="2026-09-07T13:37:24.558" v="234750" actId="478"/>
          <ac:cxnSpMkLst>
            <pc:docMk/>
            <pc:sldMk cId="2115198517" sldId="354"/>
            <ac:cxnSpMk id="34" creationId="{346147C8-C9E6-2D29-0CB3-328BFFD52F02}"/>
          </ac:cxnSpMkLst>
        </pc:cxnChg>
      </pc:sldChg>
      <pc:sldChg chg="addSp modSp add del mod">
        <pc:chgData name="Sharon Ding" userId="c4c39823-e1bf-4739-acbd-9d9d74f8eb56" providerId="ADAL" clId="{B7207970-481C-6044-BA26-F3A9AA87F3B4}" dt="2026-08-27T12:40:08.634" v="95102"/>
        <pc:sldMkLst>
          <pc:docMk/>
          <pc:sldMk cId="2644726866" sldId="355"/>
        </pc:sldMkLst>
        <pc:spChg chg="mod">
          <ac:chgData name="Sharon Ding" userId="c4c39823-e1bf-4739-acbd-9d9d74f8eb56" providerId="ADAL" clId="{B7207970-481C-6044-BA26-F3A9AA87F3B4}" dt="2026-08-27T12:40:08.626" v="95089" actId="299"/>
          <ac:spMkLst>
            <pc:docMk/>
            <pc:sldMk cId="2644726866" sldId="355"/>
            <ac:spMk id="2" creationId="{345F81F4-E1D3-A2BB-6D84-BBE2960D09E5}"/>
          </ac:spMkLst>
        </pc:spChg>
        <pc:spChg chg="mod">
          <ac:chgData name="Sharon Ding" userId="c4c39823-e1bf-4739-acbd-9d9d74f8eb56" providerId="ADAL" clId="{B7207970-481C-6044-BA26-F3A9AA87F3B4}" dt="2026-08-27T12:40:07.937" v="95086" actId="2711"/>
          <ac:spMkLst>
            <pc:docMk/>
            <pc:sldMk cId="2644726866" sldId="355"/>
            <ac:spMk id="5" creationId="{F27001A8-BA40-AFAD-D644-FD7220AA3DAF}"/>
          </ac:spMkLst>
        </pc:spChg>
        <pc:graphicFrameChg chg="add mod modVis">
          <ac:chgData name="Sharon Ding" userId="c4c39823-e1bf-4739-acbd-9d9d74f8eb56" providerId="ADAL" clId="{B7207970-481C-6044-BA26-F3A9AA87F3B4}" dt="2026-08-27T12:40:08.634" v="95102"/>
          <ac:graphicFrameMkLst>
            <pc:docMk/>
            <pc:sldMk cId="2644726866" sldId="355"/>
            <ac:graphicFrameMk id="6" creationId="{E1839088-BA71-8885-EDAB-60DB64C3411F}"/>
          </ac:graphicFrameMkLst>
        </pc:graphicFrameChg>
      </pc:sldChg>
      <pc:sldChg chg="addSp modSp add del mod">
        <pc:chgData name="Sharon Ding" userId="c4c39823-e1bf-4739-acbd-9d9d74f8eb56" providerId="ADAL" clId="{B7207970-481C-6044-BA26-F3A9AA87F3B4}" dt="2026-09-07T03:34:42.242" v="169632" actId="2711"/>
        <pc:sldMkLst>
          <pc:docMk/>
          <pc:sldMk cId="117759167" sldId="356"/>
        </pc:sldMkLst>
        <pc:spChg chg="mod">
          <ac:chgData name="Sharon Ding" userId="c4c39823-e1bf-4739-acbd-9d9d74f8eb56" providerId="ADAL" clId="{B7207970-481C-6044-BA26-F3A9AA87F3B4}" dt="2026-09-07T03:34:42.242" v="169632" actId="2711"/>
          <ac:spMkLst>
            <pc:docMk/>
            <pc:sldMk cId="117759167" sldId="356"/>
            <ac:spMk id="2" creationId="{E9CC395F-FE76-90CC-224C-56DE9491A2E1}"/>
          </ac:spMkLst>
        </pc:spChg>
        <pc:spChg chg="mod">
          <ac:chgData name="Sharon Ding" userId="c4c39823-e1bf-4739-acbd-9d9d74f8eb56" providerId="ADAL" clId="{B7207970-481C-6044-BA26-F3A9AA87F3B4}" dt="2026-08-27T12:39:50.546" v="95069" actId="2711"/>
          <ac:spMkLst>
            <pc:docMk/>
            <pc:sldMk cId="117759167" sldId="356"/>
            <ac:spMk id="5" creationId="{71353EFC-D24E-00F6-21EF-A214ECB9FEB0}"/>
          </ac:spMkLst>
        </pc:spChg>
        <pc:graphicFrameChg chg="add mod modVis">
          <ac:chgData name="Sharon Ding" userId="c4c39823-e1bf-4739-acbd-9d9d74f8eb56" providerId="ADAL" clId="{B7207970-481C-6044-BA26-F3A9AA87F3B4}" dt="2026-08-27T12:39:51.213" v="95085"/>
          <ac:graphicFrameMkLst>
            <pc:docMk/>
            <pc:sldMk cId="117759167" sldId="356"/>
            <ac:graphicFrameMk id="6" creationId="{3FFA4CC5-179A-26F6-B289-6ABE03E98649}"/>
          </ac:graphicFrameMkLst>
        </pc:graphicFrameChg>
      </pc:sldChg>
      <pc:sldChg chg="addSp modSp new mod">
        <pc:chgData name="Sharon Ding" userId="c4c39823-e1bf-4739-acbd-9d9d74f8eb56" providerId="ADAL" clId="{B7207970-481C-6044-BA26-F3A9AA87F3B4}" dt="2026-09-07T15:03:03.790" v="235607" actId="299"/>
        <pc:sldMkLst>
          <pc:docMk/>
          <pc:sldMk cId="4193016827" sldId="357"/>
        </pc:sldMkLst>
        <pc:spChg chg="mod">
          <ac:chgData name="Sharon Ding" userId="c4c39823-e1bf-4739-acbd-9d9d74f8eb56" providerId="ADAL" clId="{B7207970-481C-6044-BA26-F3A9AA87F3B4}" dt="2026-09-07T15:03:03.790" v="235607" actId="299"/>
          <ac:spMkLst>
            <pc:docMk/>
            <pc:sldMk cId="4193016827" sldId="357"/>
            <ac:spMk id="2" creationId="{0D1023E4-2CF2-92DA-06EF-3AA82CC915FD}"/>
          </ac:spMkLst>
        </pc:spChg>
        <pc:graphicFrameChg chg="add mod modVis">
          <ac:chgData name="Sharon Ding" userId="c4c39823-e1bf-4739-acbd-9d9d74f8eb56" providerId="ADAL" clId="{B7207970-481C-6044-BA26-F3A9AA87F3B4}" dt="2026-08-27T11:14:37.860" v="93477"/>
          <ac:graphicFrameMkLst>
            <pc:docMk/>
            <pc:sldMk cId="4193016827" sldId="357"/>
            <ac:graphicFrameMk id="4" creationId="{C57482FD-C256-B174-A574-384B3EAC1051}"/>
          </ac:graphicFrameMkLst>
        </pc:graphicFrameChg>
        <pc:picChg chg="add mod">
          <ac:chgData name="Sharon Ding" userId="c4c39823-e1bf-4739-acbd-9d9d74f8eb56" providerId="ADAL" clId="{B7207970-481C-6044-BA26-F3A9AA87F3B4}" dt="2026-08-27T11:16:31.561" v="93554" actId="1076"/>
          <ac:picMkLst>
            <pc:docMk/>
            <pc:sldMk cId="4193016827" sldId="357"/>
            <ac:picMk id="3" creationId="{9FFECE28-858F-FF5C-C830-43D995AE0ECA}"/>
          </ac:picMkLst>
        </pc:picChg>
      </pc:sldChg>
      <pc:sldChg chg="addSp modSp new mod">
        <pc:chgData name="Sharon Ding" userId="c4c39823-e1bf-4739-acbd-9d9d74f8eb56" providerId="ADAL" clId="{B7207970-481C-6044-BA26-F3A9AA87F3B4}" dt="2026-09-07T15:03:30.799" v="235613" actId="299"/>
        <pc:sldMkLst>
          <pc:docMk/>
          <pc:sldMk cId="2923278070" sldId="358"/>
        </pc:sldMkLst>
        <pc:spChg chg="mod">
          <ac:chgData name="Sharon Ding" userId="c4c39823-e1bf-4739-acbd-9d9d74f8eb56" providerId="ADAL" clId="{B7207970-481C-6044-BA26-F3A9AA87F3B4}" dt="2026-09-07T15:03:30.799" v="235613" actId="299"/>
          <ac:spMkLst>
            <pc:docMk/>
            <pc:sldMk cId="2923278070" sldId="358"/>
            <ac:spMk id="2" creationId="{A434A972-CBCC-9C13-F5AF-9AC8B683E203}"/>
          </ac:spMkLst>
        </pc:spChg>
        <pc:graphicFrameChg chg="add mod modVis">
          <ac:chgData name="Sharon Ding" userId="c4c39823-e1bf-4739-acbd-9d9d74f8eb56" providerId="ADAL" clId="{B7207970-481C-6044-BA26-F3A9AA87F3B4}" dt="2026-08-27T11:16:17.382" v="93540"/>
          <ac:graphicFrameMkLst>
            <pc:docMk/>
            <pc:sldMk cId="2923278070" sldId="358"/>
            <ac:graphicFrameMk id="5" creationId="{215856AC-EB76-EF3E-86B2-D40F55D71F69}"/>
          </ac:graphicFrameMkLst>
        </pc:graphicFrameChg>
        <pc:picChg chg="add mod">
          <ac:chgData name="Sharon Ding" userId="c4c39823-e1bf-4739-acbd-9d9d74f8eb56" providerId="ADAL" clId="{B7207970-481C-6044-BA26-F3A9AA87F3B4}" dt="2026-08-27T11:15:59.992" v="93494" actId="1076"/>
          <ac:picMkLst>
            <pc:docMk/>
            <pc:sldMk cId="2923278070" sldId="358"/>
            <ac:picMk id="3" creationId="{FA258F10-D013-9C1C-CB83-175825FABFF2}"/>
          </ac:picMkLst>
        </pc:picChg>
      </pc:sldChg>
      <pc:sldChg chg="addSp modSp new mod">
        <pc:chgData name="Sharon Ding" userId="c4c39823-e1bf-4739-acbd-9d9d74f8eb56" providerId="ADAL" clId="{B7207970-481C-6044-BA26-F3A9AA87F3B4}" dt="2026-08-27T11:21:34.931" v="93732" actId="299"/>
        <pc:sldMkLst>
          <pc:docMk/>
          <pc:sldMk cId="2121387556" sldId="359"/>
        </pc:sldMkLst>
        <pc:spChg chg="mod">
          <ac:chgData name="Sharon Ding" userId="c4c39823-e1bf-4739-acbd-9d9d74f8eb56" providerId="ADAL" clId="{B7207970-481C-6044-BA26-F3A9AA87F3B4}" dt="2026-08-27T11:21:34.931" v="93732" actId="299"/>
          <ac:spMkLst>
            <pc:docMk/>
            <pc:sldMk cId="2121387556" sldId="359"/>
            <ac:spMk id="2" creationId="{E828669B-1A9A-2F86-C739-2371B4D74AC5}"/>
          </ac:spMkLst>
        </pc:spChg>
        <pc:graphicFrameChg chg="add mod modVis">
          <ac:chgData name="Sharon Ding" userId="c4c39823-e1bf-4739-acbd-9d9d74f8eb56" providerId="ADAL" clId="{B7207970-481C-6044-BA26-F3A9AA87F3B4}" dt="2026-08-27T11:19:05.679" v="93661"/>
          <ac:graphicFrameMkLst>
            <pc:docMk/>
            <pc:sldMk cId="2121387556" sldId="359"/>
            <ac:graphicFrameMk id="4" creationId="{692AE804-C6D7-D76F-0D9C-ACCCDC3EB88F}"/>
          </ac:graphicFrameMkLst>
        </pc:graphicFrameChg>
        <pc:picChg chg="add mod">
          <ac:chgData name="Sharon Ding" userId="c4c39823-e1bf-4739-acbd-9d9d74f8eb56" providerId="ADAL" clId="{B7207970-481C-6044-BA26-F3A9AA87F3B4}" dt="2026-08-27T11:18:42.461" v="93644" actId="1076"/>
          <ac:picMkLst>
            <pc:docMk/>
            <pc:sldMk cId="2121387556" sldId="359"/>
            <ac:picMk id="3" creationId="{34A0815F-3C48-934B-627F-F9D92A04E457}"/>
          </ac:picMkLst>
        </pc:picChg>
      </pc:sldChg>
      <pc:sldChg chg="addSp modSp new mod">
        <pc:chgData name="Sharon Ding" userId="c4c39823-e1bf-4739-acbd-9d9d74f8eb56" providerId="ADAL" clId="{B7207970-481C-6044-BA26-F3A9AA87F3B4}" dt="2026-08-27T11:26:00.063" v="93873" actId="299"/>
        <pc:sldMkLst>
          <pc:docMk/>
          <pc:sldMk cId="1451484499" sldId="360"/>
        </pc:sldMkLst>
        <pc:spChg chg="mod">
          <ac:chgData name="Sharon Ding" userId="c4c39823-e1bf-4739-acbd-9d9d74f8eb56" providerId="ADAL" clId="{B7207970-481C-6044-BA26-F3A9AA87F3B4}" dt="2026-08-27T11:26:00.063" v="93873" actId="299"/>
          <ac:spMkLst>
            <pc:docMk/>
            <pc:sldMk cId="1451484499" sldId="360"/>
            <ac:spMk id="2" creationId="{7F176E55-B4AE-6611-0F9C-639DE14F8442}"/>
          </ac:spMkLst>
        </pc:spChg>
        <pc:graphicFrameChg chg="add mod modVis">
          <ac:chgData name="Sharon Ding" userId="c4c39823-e1bf-4739-acbd-9d9d74f8eb56" providerId="ADAL" clId="{B7207970-481C-6044-BA26-F3A9AA87F3B4}" dt="2026-08-27T11:21:47.562" v="93750"/>
          <ac:graphicFrameMkLst>
            <pc:docMk/>
            <pc:sldMk cId="1451484499" sldId="360"/>
            <ac:graphicFrameMk id="3" creationId="{F6E4DA1E-F9F1-88B1-4EA1-41138CBF9A45}"/>
          </ac:graphicFrameMkLst>
        </pc:graphicFrameChg>
        <pc:picChg chg="add mod">
          <ac:chgData name="Sharon Ding" userId="c4c39823-e1bf-4739-acbd-9d9d74f8eb56" providerId="ADAL" clId="{B7207970-481C-6044-BA26-F3A9AA87F3B4}" dt="2026-08-27T11:22:24.305" v="93783" actId="1076"/>
          <ac:picMkLst>
            <pc:docMk/>
            <pc:sldMk cId="1451484499" sldId="360"/>
            <ac:picMk id="4" creationId="{C28D959E-8959-6A15-6553-EA290C6F6BB9}"/>
          </ac:picMkLst>
        </pc:picChg>
      </pc:sldChg>
      <pc:sldChg chg="addSp modSp new mod">
        <pc:chgData name="Sharon Ding" userId="c4c39823-e1bf-4739-acbd-9d9d74f8eb56" providerId="ADAL" clId="{B7207970-481C-6044-BA26-F3A9AA87F3B4}" dt="2026-08-27T11:25:38.729" v="93825" actId="299"/>
        <pc:sldMkLst>
          <pc:docMk/>
          <pc:sldMk cId="2526056813" sldId="361"/>
        </pc:sldMkLst>
        <pc:spChg chg="mod">
          <ac:chgData name="Sharon Ding" userId="c4c39823-e1bf-4739-acbd-9d9d74f8eb56" providerId="ADAL" clId="{B7207970-481C-6044-BA26-F3A9AA87F3B4}" dt="2026-08-27T11:25:38.729" v="93825" actId="299"/>
          <ac:spMkLst>
            <pc:docMk/>
            <pc:sldMk cId="2526056813" sldId="361"/>
            <ac:spMk id="2" creationId="{96E2EE68-B6E0-CC1C-6F33-78A2A49C7EBB}"/>
          </ac:spMkLst>
        </pc:spChg>
        <pc:graphicFrameChg chg="add mod modVis">
          <ac:chgData name="Sharon Ding" userId="c4c39823-e1bf-4739-acbd-9d9d74f8eb56" providerId="ADAL" clId="{B7207970-481C-6044-BA26-F3A9AA87F3B4}" dt="2026-08-27T11:25:29.427" v="93806"/>
          <ac:graphicFrameMkLst>
            <pc:docMk/>
            <pc:sldMk cId="2526056813" sldId="361"/>
            <ac:graphicFrameMk id="4" creationId="{76D6D288-2435-DF2E-2665-2E7EBDF7B14D}"/>
          </ac:graphicFrameMkLst>
        </pc:graphicFrameChg>
        <pc:picChg chg="add mod">
          <ac:chgData name="Sharon Ding" userId="c4c39823-e1bf-4739-acbd-9d9d74f8eb56" providerId="ADAL" clId="{B7207970-481C-6044-BA26-F3A9AA87F3B4}" dt="2026-08-27T11:25:10.945" v="93789" actId="1076"/>
          <ac:picMkLst>
            <pc:docMk/>
            <pc:sldMk cId="2526056813" sldId="361"/>
            <ac:picMk id="3" creationId="{41759537-EB26-4928-707B-728DD986210C}"/>
          </ac:picMkLst>
        </pc:picChg>
      </pc:sldChg>
      <pc:sldChg chg="addSp modSp new mod">
        <pc:chgData name="Sharon Ding" userId="c4c39823-e1bf-4739-acbd-9d9d74f8eb56" providerId="ADAL" clId="{B7207970-481C-6044-BA26-F3A9AA87F3B4}" dt="2026-08-27T11:25:53.634" v="93863" actId="1076"/>
        <pc:sldMkLst>
          <pc:docMk/>
          <pc:sldMk cId="1471731486" sldId="362"/>
        </pc:sldMkLst>
        <pc:spChg chg="mod">
          <ac:chgData name="Sharon Ding" userId="c4c39823-e1bf-4739-acbd-9d9d74f8eb56" providerId="ADAL" clId="{B7207970-481C-6044-BA26-F3A9AA87F3B4}" dt="2026-08-27T11:25:50.680" v="93862" actId="299"/>
          <ac:spMkLst>
            <pc:docMk/>
            <pc:sldMk cId="1471731486" sldId="362"/>
            <ac:spMk id="2" creationId="{CCBFE391-07BC-9ABB-D0F3-EE03F51DACF7}"/>
          </ac:spMkLst>
        </pc:spChg>
        <pc:graphicFrameChg chg="add mod modVis">
          <ac:chgData name="Sharon Ding" userId="c4c39823-e1bf-4739-acbd-9d9d74f8eb56" providerId="ADAL" clId="{B7207970-481C-6044-BA26-F3A9AA87F3B4}" dt="2026-08-27T11:25:45.340" v="93842"/>
          <ac:graphicFrameMkLst>
            <pc:docMk/>
            <pc:sldMk cId="1471731486" sldId="362"/>
            <ac:graphicFrameMk id="4" creationId="{63EC0A1C-887C-94F9-A294-D2888AAC2740}"/>
          </ac:graphicFrameMkLst>
        </pc:graphicFrameChg>
        <pc:picChg chg="add mod">
          <ac:chgData name="Sharon Ding" userId="c4c39823-e1bf-4739-acbd-9d9d74f8eb56" providerId="ADAL" clId="{B7207970-481C-6044-BA26-F3A9AA87F3B4}" dt="2026-08-27T11:25:53.634" v="93863" actId="1076"/>
          <ac:picMkLst>
            <pc:docMk/>
            <pc:sldMk cId="1471731486" sldId="362"/>
            <ac:picMk id="3" creationId="{040499D1-CA49-34D3-146D-32B07B6CCC01}"/>
          </ac:picMkLst>
        </pc:picChg>
      </pc:sldChg>
      <pc:sldChg chg="addSp modSp new mod">
        <pc:chgData name="Sharon Ding" userId="c4c39823-e1bf-4739-acbd-9d9d74f8eb56" providerId="ADAL" clId="{B7207970-481C-6044-BA26-F3A9AA87F3B4}" dt="2026-08-27T11:28:20.043" v="93941" actId="1076"/>
        <pc:sldMkLst>
          <pc:docMk/>
          <pc:sldMk cId="2180627740" sldId="363"/>
        </pc:sldMkLst>
        <pc:spChg chg="mod">
          <ac:chgData name="Sharon Ding" userId="c4c39823-e1bf-4739-acbd-9d9d74f8eb56" providerId="ADAL" clId="{B7207970-481C-6044-BA26-F3A9AA87F3B4}" dt="2026-08-27T11:28:10.450" v="93939" actId="299"/>
          <ac:spMkLst>
            <pc:docMk/>
            <pc:sldMk cId="2180627740" sldId="363"/>
            <ac:spMk id="2" creationId="{CCC9EDCE-C13C-7206-837A-37E67691220F}"/>
          </ac:spMkLst>
        </pc:spChg>
        <pc:graphicFrameChg chg="add mod modVis">
          <ac:chgData name="Sharon Ding" userId="c4c39823-e1bf-4739-acbd-9d9d74f8eb56" providerId="ADAL" clId="{B7207970-481C-6044-BA26-F3A9AA87F3B4}" dt="2026-08-27T11:27:25.545" v="93891"/>
          <ac:graphicFrameMkLst>
            <pc:docMk/>
            <pc:sldMk cId="2180627740" sldId="363"/>
            <ac:graphicFrameMk id="3" creationId="{77327DBC-6A5E-242E-C1CA-EF6E3C8F5565}"/>
          </ac:graphicFrameMkLst>
        </pc:graphicFrameChg>
        <pc:picChg chg="add mod">
          <ac:chgData name="Sharon Ding" userId="c4c39823-e1bf-4739-acbd-9d9d74f8eb56" providerId="ADAL" clId="{B7207970-481C-6044-BA26-F3A9AA87F3B4}" dt="2026-08-27T11:28:20.043" v="93941" actId="1076"/>
          <ac:picMkLst>
            <pc:docMk/>
            <pc:sldMk cId="2180627740" sldId="363"/>
            <ac:picMk id="4" creationId="{415A3F06-EFBB-D199-9011-31C3F1A2CD3F}"/>
          </ac:picMkLst>
        </pc:picChg>
      </pc:sldChg>
      <pc:sldChg chg="addSp modSp new mod">
        <pc:chgData name="Sharon Ding" userId="c4c39823-e1bf-4739-acbd-9d9d74f8eb56" providerId="ADAL" clId="{B7207970-481C-6044-BA26-F3A9AA87F3B4}" dt="2026-08-27T11:31:45.884" v="94047" actId="299"/>
        <pc:sldMkLst>
          <pc:docMk/>
          <pc:sldMk cId="2402738891" sldId="364"/>
        </pc:sldMkLst>
        <pc:spChg chg="mod">
          <ac:chgData name="Sharon Ding" userId="c4c39823-e1bf-4739-acbd-9d9d74f8eb56" providerId="ADAL" clId="{B7207970-481C-6044-BA26-F3A9AA87F3B4}" dt="2026-08-27T11:31:45.884" v="94047" actId="299"/>
          <ac:spMkLst>
            <pc:docMk/>
            <pc:sldMk cId="2402738891" sldId="364"/>
            <ac:spMk id="2" creationId="{70CE7A70-90DC-CB78-94DA-DE36B56AD02C}"/>
          </ac:spMkLst>
        </pc:spChg>
        <pc:graphicFrameChg chg="add mod modVis">
          <ac:chgData name="Sharon Ding" userId="c4c39823-e1bf-4739-acbd-9d9d74f8eb56" providerId="ADAL" clId="{B7207970-481C-6044-BA26-F3A9AA87F3B4}" dt="2026-08-27T11:30:29.331" v="93965"/>
          <ac:graphicFrameMkLst>
            <pc:docMk/>
            <pc:sldMk cId="2402738891" sldId="364"/>
            <ac:graphicFrameMk id="4" creationId="{39223120-7244-AC05-5B26-E079E30A659C}"/>
          </ac:graphicFrameMkLst>
        </pc:graphicFrameChg>
        <pc:picChg chg="add mod">
          <ac:chgData name="Sharon Ding" userId="c4c39823-e1bf-4739-acbd-9d9d74f8eb56" providerId="ADAL" clId="{B7207970-481C-6044-BA26-F3A9AA87F3B4}" dt="2026-08-27T11:30:21.929" v="93948" actId="1076"/>
          <ac:picMkLst>
            <pc:docMk/>
            <pc:sldMk cId="2402738891" sldId="364"/>
            <ac:picMk id="3" creationId="{912036B9-1C97-4FFA-52D0-221D2742FEBD}"/>
          </ac:picMkLst>
        </pc:picChg>
      </pc:sldChg>
      <pc:sldChg chg="addSp delSp modSp mod">
        <pc:chgData name="Sharon Ding" userId="c4c39823-e1bf-4739-acbd-9d9d74f8eb56" providerId="ADAL" clId="{B7207970-481C-6044-BA26-F3A9AA87F3B4}" dt="2026-09-07T13:36:50.600" v="234742" actId="20577"/>
        <pc:sldMkLst>
          <pc:docMk/>
          <pc:sldMk cId="2259454453" sldId="365"/>
        </pc:sldMkLst>
        <pc:spChg chg="mod">
          <ac:chgData name="Sharon Ding" userId="c4c39823-e1bf-4739-acbd-9d9d74f8eb56" providerId="ADAL" clId="{B7207970-481C-6044-BA26-F3A9AA87F3B4}" dt="2026-09-07T13:36:50.600" v="234742" actId="20577"/>
          <ac:spMkLst>
            <pc:docMk/>
            <pc:sldMk cId="2259454453" sldId="365"/>
            <ac:spMk id="3" creationId="{18BE9B9C-DE59-E707-D48D-3C01C1B54FEB}"/>
          </ac:spMkLst>
        </pc:spChg>
        <pc:spChg chg="mod">
          <ac:chgData name="Sharon Ding" userId="c4c39823-e1bf-4739-acbd-9d9d74f8eb56" providerId="ADAL" clId="{B7207970-481C-6044-BA26-F3A9AA87F3B4}" dt="2026-08-27T13:04:02.131" v="95397" actId="2711"/>
          <ac:spMkLst>
            <pc:docMk/>
            <pc:sldMk cId="2259454453" sldId="365"/>
            <ac:spMk id="5" creationId="{5072E029-F119-901A-605B-B9CCA28E48C1}"/>
          </ac:spMkLst>
        </pc:spChg>
        <pc:spChg chg="mod">
          <ac:chgData name="Sharon Ding" userId="c4c39823-e1bf-4739-acbd-9d9d74f8eb56" providerId="ADAL" clId="{B7207970-481C-6044-BA26-F3A9AA87F3B4}" dt="2026-09-07T13:36:46.809" v="234740" actId="2711"/>
          <ac:spMkLst>
            <pc:docMk/>
            <pc:sldMk cId="2259454453" sldId="365"/>
            <ac:spMk id="9" creationId="{1117A4F5-3065-E340-9F04-B8D15D27A250}"/>
          </ac:spMkLst>
        </pc:spChg>
        <pc:spChg chg="mod">
          <ac:chgData name="Sharon Ding" userId="c4c39823-e1bf-4739-acbd-9d9d74f8eb56" providerId="ADAL" clId="{B7207970-481C-6044-BA26-F3A9AA87F3B4}" dt="2026-08-27T13:04:02.131" v="95397" actId="2711"/>
          <ac:spMkLst>
            <pc:docMk/>
            <pc:sldMk cId="2259454453" sldId="365"/>
            <ac:spMk id="11" creationId="{05C063C2-56E1-E820-D06E-55DE9FE6FEBE}"/>
          </ac:spMkLst>
        </pc:spChg>
        <pc:spChg chg="mod">
          <ac:chgData name="Sharon Ding" userId="c4c39823-e1bf-4739-acbd-9d9d74f8eb56" providerId="ADAL" clId="{B7207970-481C-6044-BA26-F3A9AA87F3B4}" dt="2026-09-07T13:36:46.809" v="234740" actId="2711"/>
          <ac:spMkLst>
            <pc:docMk/>
            <pc:sldMk cId="2259454453" sldId="365"/>
            <ac:spMk id="13" creationId="{6A9625FC-5DF4-17E5-38CB-9363D1E5C288}"/>
          </ac:spMkLst>
        </pc:spChg>
        <pc:spChg chg="mod">
          <ac:chgData name="Sharon Ding" userId="c4c39823-e1bf-4739-acbd-9d9d74f8eb56" providerId="ADAL" clId="{B7207970-481C-6044-BA26-F3A9AA87F3B4}" dt="2026-08-27T13:04:02.131" v="95397" actId="2711"/>
          <ac:spMkLst>
            <pc:docMk/>
            <pc:sldMk cId="2259454453" sldId="365"/>
            <ac:spMk id="14" creationId="{78E8D0D6-728C-8EEF-BD7D-80CFA2F65FEE}"/>
          </ac:spMkLst>
        </pc:spChg>
        <pc:spChg chg="mod">
          <ac:chgData name="Sharon Ding" userId="c4c39823-e1bf-4739-acbd-9d9d74f8eb56" providerId="ADAL" clId="{B7207970-481C-6044-BA26-F3A9AA87F3B4}" dt="2026-08-27T13:04:02.131" v="95397" actId="2711"/>
          <ac:spMkLst>
            <pc:docMk/>
            <pc:sldMk cId="2259454453" sldId="365"/>
            <ac:spMk id="18" creationId="{CC9D4418-B60E-B37C-6A8D-A9743F4AA19D}"/>
          </ac:spMkLst>
        </pc:spChg>
        <pc:spChg chg="mod">
          <ac:chgData name="Sharon Ding" userId="c4c39823-e1bf-4739-acbd-9d9d74f8eb56" providerId="ADAL" clId="{B7207970-481C-6044-BA26-F3A9AA87F3B4}" dt="2026-09-07T13:36:46.809" v="234740" actId="2711"/>
          <ac:spMkLst>
            <pc:docMk/>
            <pc:sldMk cId="2259454453" sldId="365"/>
            <ac:spMk id="20" creationId="{87D1CAE7-B7C0-6D5E-8500-1F3F543C29D2}"/>
          </ac:spMkLst>
        </pc:spChg>
        <pc:spChg chg="mod">
          <ac:chgData name="Sharon Ding" userId="c4c39823-e1bf-4739-acbd-9d9d74f8eb56" providerId="ADAL" clId="{B7207970-481C-6044-BA26-F3A9AA87F3B4}" dt="2026-09-07T13:36:46.809" v="234740" actId="2711"/>
          <ac:spMkLst>
            <pc:docMk/>
            <pc:sldMk cId="2259454453" sldId="365"/>
            <ac:spMk id="22" creationId="{DF8F91EF-5834-053A-4B97-FCB80BF53FA8}"/>
          </ac:spMkLst>
        </pc:spChg>
        <pc:spChg chg="mod">
          <ac:chgData name="Sharon Ding" userId="c4c39823-e1bf-4739-acbd-9d9d74f8eb56" providerId="ADAL" clId="{B7207970-481C-6044-BA26-F3A9AA87F3B4}" dt="2026-09-07T13:36:46.809" v="234740" actId="2711"/>
          <ac:spMkLst>
            <pc:docMk/>
            <pc:sldMk cId="2259454453" sldId="365"/>
            <ac:spMk id="23" creationId="{8ECB267E-2517-4267-54FE-EBDFCBC599A0}"/>
          </ac:spMkLst>
        </pc:spChg>
        <pc:spChg chg="mod">
          <ac:chgData name="Sharon Ding" userId="c4c39823-e1bf-4739-acbd-9d9d74f8eb56" providerId="ADAL" clId="{B7207970-481C-6044-BA26-F3A9AA87F3B4}" dt="2026-08-27T13:04:02.131" v="95397" actId="2711"/>
          <ac:spMkLst>
            <pc:docMk/>
            <pc:sldMk cId="2259454453" sldId="365"/>
            <ac:spMk id="26" creationId="{A10B0727-7FD4-EF60-5564-33B29537A33E}"/>
          </ac:spMkLst>
        </pc:spChg>
        <pc:spChg chg="mod">
          <ac:chgData name="Sharon Ding" userId="c4c39823-e1bf-4739-acbd-9d9d74f8eb56" providerId="ADAL" clId="{B7207970-481C-6044-BA26-F3A9AA87F3B4}" dt="2026-09-07T13:36:46.809" v="234740" actId="2711"/>
          <ac:spMkLst>
            <pc:docMk/>
            <pc:sldMk cId="2259454453" sldId="365"/>
            <ac:spMk id="28" creationId="{4FF53F51-2926-769F-6FCA-F5EF1A199CDC}"/>
          </ac:spMkLst>
        </pc:spChg>
        <pc:spChg chg="mod">
          <ac:chgData name="Sharon Ding" userId="c4c39823-e1bf-4739-acbd-9d9d74f8eb56" providerId="ADAL" clId="{B7207970-481C-6044-BA26-F3A9AA87F3B4}" dt="2026-09-07T13:36:46.809" v="234740" actId="2711"/>
          <ac:spMkLst>
            <pc:docMk/>
            <pc:sldMk cId="2259454453" sldId="365"/>
            <ac:spMk id="32" creationId="{8D39AB5F-5682-17E4-646F-4F89A55934E7}"/>
          </ac:spMkLst>
        </pc:spChg>
        <pc:spChg chg="mod">
          <ac:chgData name="Sharon Ding" userId="c4c39823-e1bf-4739-acbd-9d9d74f8eb56" providerId="ADAL" clId="{B7207970-481C-6044-BA26-F3A9AA87F3B4}" dt="2026-08-27T13:04:02.131" v="95397" actId="2711"/>
          <ac:spMkLst>
            <pc:docMk/>
            <pc:sldMk cId="2259454453" sldId="365"/>
            <ac:spMk id="34" creationId="{4A40E11F-4300-FECB-EF18-513DBF0D775E}"/>
          </ac:spMkLst>
        </pc:spChg>
        <pc:spChg chg="mod">
          <ac:chgData name="Sharon Ding" userId="c4c39823-e1bf-4739-acbd-9d9d74f8eb56" providerId="ADAL" clId="{B7207970-481C-6044-BA26-F3A9AA87F3B4}" dt="2026-09-07T13:36:40.050" v="234739" actId="20577"/>
          <ac:spMkLst>
            <pc:docMk/>
            <pc:sldMk cId="2259454453" sldId="365"/>
            <ac:spMk id="37" creationId="{3DBCA74F-54F2-EA44-282F-9AB31929C0A9}"/>
          </ac:spMkLst>
        </pc:spChg>
        <pc:spChg chg="mod">
          <ac:chgData name="Sharon Ding" userId="c4c39823-e1bf-4739-acbd-9d9d74f8eb56" providerId="ADAL" clId="{B7207970-481C-6044-BA26-F3A9AA87F3B4}" dt="2026-09-07T13:36:46.809" v="234740" actId="2711"/>
          <ac:spMkLst>
            <pc:docMk/>
            <pc:sldMk cId="2259454453" sldId="365"/>
            <ac:spMk id="38" creationId="{53842AF9-6099-336B-B8FD-055309FA0545}"/>
          </ac:spMkLst>
        </pc:spChg>
        <pc:spChg chg="mod">
          <ac:chgData name="Sharon Ding" userId="c4c39823-e1bf-4739-acbd-9d9d74f8eb56" providerId="ADAL" clId="{B7207970-481C-6044-BA26-F3A9AA87F3B4}" dt="2026-08-27T13:04:02.131" v="95397" actId="2711"/>
          <ac:spMkLst>
            <pc:docMk/>
            <pc:sldMk cId="2259454453" sldId="365"/>
            <ac:spMk id="44" creationId="{18BD3BF7-0382-099C-A466-28BBD589C8CA}"/>
          </ac:spMkLst>
        </pc:spChg>
        <pc:spChg chg="mod">
          <ac:chgData name="Sharon Ding" userId="c4c39823-e1bf-4739-acbd-9d9d74f8eb56" providerId="ADAL" clId="{B7207970-481C-6044-BA26-F3A9AA87F3B4}" dt="2026-09-07T13:36:46.809" v="234740" actId="2711"/>
          <ac:spMkLst>
            <pc:docMk/>
            <pc:sldMk cId="2259454453" sldId="365"/>
            <ac:spMk id="45" creationId="{51427888-75E7-C234-AA20-D17C8C023372}"/>
          </ac:spMkLst>
        </pc:spChg>
        <pc:cxnChg chg="del">
          <ac:chgData name="Sharon Ding" userId="c4c39823-e1bf-4739-acbd-9d9d74f8eb56" providerId="ADAL" clId="{B7207970-481C-6044-BA26-F3A9AA87F3B4}" dt="2026-09-07T13:35:44.819" v="234713" actId="478"/>
          <ac:cxnSpMkLst>
            <pc:docMk/>
            <pc:sldMk cId="2259454453" sldId="365"/>
            <ac:cxnSpMk id="4" creationId="{FC7F1958-191F-95FD-A573-33A422B4913A}"/>
          </ac:cxnSpMkLst>
        </pc:cxnChg>
        <pc:cxnChg chg="del">
          <ac:chgData name="Sharon Ding" userId="c4c39823-e1bf-4739-acbd-9d9d74f8eb56" providerId="ADAL" clId="{B7207970-481C-6044-BA26-F3A9AA87F3B4}" dt="2026-09-07T13:35:54.522" v="234717" actId="478"/>
          <ac:cxnSpMkLst>
            <pc:docMk/>
            <pc:sldMk cId="2259454453" sldId="365"/>
            <ac:cxnSpMk id="6" creationId="{AB229293-55E9-B033-3130-3EC51D8BC63E}"/>
          </ac:cxnSpMkLst>
        </pc:cxnChg>
        <pc:cxnChg chg="del">
          <ac:chgData name="Sharon Ding" userId="c4c39823-e1bf-4739-acbd-9d9d74f8eb56" providerId="ADAL" clId="{B7207970-481C-6044-BA26-F3A9AA87F3B4}" dt="2026-09-07T13:36:04.030" v="234721" actId="478"/>
          <ac:cxnSpMkLst>
            <pc:docMk/>
            <pc:sldMk cId="2259454453" sldId="365"/>
            <ac:cxnSpMk id="8" creationId="{9126D828-4731-6A73-89D8-D36722FA1405}"/>
          </ac:cxnSpMkLst>
        </pc:cxnChg>
        <pc:cxnChg chg="del">
          <ac:chgData name="Sharon Ding" userId="c4c39823-e1bf-4739-acbd-9d9d74f8eb56" providerId="ADAL" clId="{B7207970-481C-6044-BA26-F3A9AA87F3B4}" dt="2026-09-07T13:36:21.786" v="234726" actId="478"/>
          <ac:cxnSpMkLst>
            <pc:docMk/>
            <pc:sldMk cId="2259454453" sldId="365"/>
            <ac:cxnSpMk id="19" creationId="{6AA92590-F92D-7DE8-E4E8-7CBB09EC8A63}"/>
          </ac:cxnSpMkLst>
        </pc:cxnChg>
        <pc:cxnChg chg="add mod">
          <ac:chgData name="Sharon Ding" userId="c4c39823-e1bf-4739-acbd-9d9d74f8eb56" providerId="ADAL" clId="{B7207970-481C-6044-BA26-F3A9AA87F3B4}" dt="2026-09-07T13:35:53.001" v="234716" actId="14100"/>
          <ac:cxnSpMkLst>
            <pc:docMk/>
            <pc:sldMk cId="2259454453" sldId="365"/>
            <ac:cxnSpMk id="25" creationId="{08D5AF08-A19B-C104-41C7-0C0F9D72DD52}"/>
          </ac:cxnSpMkLst>
        </pc:cxnChg>
        <pc:cxnChg chg="add mod">
          <ac:chgData name="Sharon Ding" userId="c4c39823-e1bf-4739-acbd-9d9d74f8eb56" providerId="ADAL" clId="{B7207970-481C-6044-BA26-F3A9AA87F3B4}" dt="2026-09-07T13:36:02.443" v="234720" actId="14100"/>
          <ac:cxnSpMkLst>
            <pc:docMk/>
            <pc:sldMk cId="2259454453" sldId="365"/>
            <ac:cxnSpMk id="29" creationId="{51D53C48-20A9-65BD-F0CB-15E70452C88F}"/>
          </ac:cxnSpMkLst>
        </pc:cxnChg>
        <pc:cxnChg chg="add mod">
          <ac:chgData name="Sharon Ding" userId="c4c39823-e1bf-4739-acbd-9d9d74f8eb56" providerId="ADAL" clId="{B7207970-481C-6044-BA26-F3A9AA87F3B4}" dt="2026-09-07T13:36:18.514" v="234725" actId="1076"/>
          <ac:cxnSpMkLst>
            <pc:docMk/>
            <pc:sldMk cId="2259454453" sldId="365"/>
            <ac:cxnSpMk id="36" creationId="{46408D64-F29C-8B75-7692-933577A72FFA}"/>
          </ac:cxnSpMkLst>
        </pc:cxnChg>
        <pc:cxnChg chg="add mod">
          <ac:chgData name="Sharon Ding" userId="c4c39823-e1bf-4739-acbd-9d9d74f8eb56" providerId="ADAL" clId="{B7207970-481C-6044-BA26-F3A9AA87F3B4}" dt="2026-09-07T13:36:33.034" v="234729" actId="14100"/>
          <ac:cxnSpMkLst>
            <pc:docMk/>
            <pc:sldMk cId="2259454453" sldId="365"/>
            <ac:cxnSpMk id="40" creationId="{1E644DF0-7CA6-1F2B-B74D-C8F3A9965147}"/>
          </ac:cxnSpMkLst>
        </pc:cxnChg>
      </pc:sldChg>
      <pc:sldChg chg="addSp delSp modSp new mod">
        <pc:chgData name="Sharon Ding" userId="c4c39823-e1bf-4739-acbd-9d9d74f8eb56" providerId="ADAL" clId="{B7207970-481C-6044-BA26-F3A9AA87F3B4}" dt="2026-09-07T19:50:51.545" v="239131" actId="1076"/>
        <pc:sldMkLst>
          <pc:docMk/>
          <pc:sldMk cId="1504813932" sldId="367"/>
        </pc:sldMkLst>
        <pc:spChg chg="mod">
          <ac:chgData name="Sharon Ding" userId="c4c39823-e1bf-4739-acbd-9d9d74f8eb56" providerId="ADAL" clId="{B7207970-481C-6044-BA26-F3A9AA87F3B4}" dt="2026-08-27T13:56:42.038" v="129997" actId="299"/>
          <ac:spMkLst>
            <pc:docMk/>
            <pc:sldMk cId="1504813932" sldId="367"/>
            <ac:spMk id="2" creationId="{8316C79E-68D6-EB3D-8B74-4D897C458C4E}"/>
          </ac:spMkLst>
        </pc:spChg>
        <pc:spChg chg="mod">
          <ac:chgData name="Sharon Ding" userId="c4c39823-e1bf-4739-acbd-9d9d74f8eb56" providerId="ADAL" clId="{B7207970-481C-6044-BA26-F3A9AA87F3B4}" dt="2026-08-27T13:56:46.965" v="129998" actId="2711"/>
          <ac:spMkLst>
            <pc:docMk/>
            <pc:sldMk cId="1504813932" sldId="367"/>
            <ac:spMk id="3" creationId="{5B0E8F38-118A-1B16-8ED5-3E385E048FDD}"/>
          </ac:spMkLst>
        </pc:spChg>
        <pc:spChg chg="mod">
          <ac:chgData name="Sharon Ding" userId="c4c39823-e1bf-4739-acbd-9d9d74f8eb56" providerId="ADAL" clId="{B7207970-481C-6044-BA26-F3A9AA87F3B4}" dt="2026-08-27T13:56:41.531" v="129994" actId="2711"/>
          <ac:spMkLst>
            <pc:docMk/>
            <pc:sldMk cId="1504813932" sldId="367"/>
            <ac:spMk id="5" creationId="{C1E23C42-5DE5-C124-EB9C-92695374CA0C}"/>
          </ac:spMkLst>
        </pc:spChg>
        <pc:spChg chg="del mod">
          <ac:chgData name="Sharon Ding" userId="c4c39823-e1bf-4739-acbd-9d9d74f8eb56" providerId="ADAL" clId="{B7207970-481C-6044-BA26-F3A9AA87F3B4}" dt="2026-09-07T19:30:39.020" v="238775" actId="478"/>
          <ac:spMkLst>
            <pc:docMk/>
            <pc:sldMk cId="1504813932" sldId="367"/>
            <ac:spMk id="6" creationId="{37DCD264-B0F9-E93C-27F3-C585D3A57E55}"/>
          </ac:spMkLst>
        </pc:spChg>
        <pc:spChg chg="mod">
          <ac:chgData name="Sharon Ding" userId="c4c39823-e1bf-4739-acbd-9d9d74f8eb56" providerId="ADAL" clId="{B7207970-481C-6044-BA26-F3A9AA87F3B4}" dt="2026-08-27T13:56:41.531" v="129994" actId="2711"/>
          <ac:spMkLst>
            <pc:docMk/>
            <pc:sldMk cId="1504813932" sldId="367"/>
            <ac:spMk id="7" creationId="{9A653905-57A5-0D0C-62CD-E52EF2245011}"/>
          </ac:spMkLst>
        </pc:spChg>
        <pc:spChg chg="mod">
          <ac:chgData name="Sharon Ding" userId="c4c39823-e1bf-4739-acbd-9d9d74f8eb56" providerId="ADAL" clId="{B7207970-481C-6044-BA26-F3A9AA87F3B4}" dt="2026-09-07T19:15:38.739" v="238475" actId="20577"/>
          <ac:spMkLst>
            <pc:docMk/>
            <pc:sldMk cId="1504813932" sldId="367"/>
            <ac:spMk id="8" creationId="{5E266167-E75C-6322-A10F-C64EE7FAF9F7}"/>
          </ac:spMkLst>
        </pc:spChg>
        <pc:spChg chg="mod">
          <ac:chgData name="Sharon Ding" userId="c4c39823-e1bf-4739-acbd-9d9d74f8eb56" providerId="ADAL" clId="{B7207970-481C-6044-BA26-F3A9AA87F3B4}" dt="2026-09-07T19:30:56.355" v="238778" actId="1076"/>
          <ac:spMkLst>
            <pc:docMk/>
            <pc:sldMk cId="1504813932" sldId="367"/>
            <ac:spMk id="9" creationId="{58B31F7E-127F-68E9-2DE5-3A806B4F6992}"/>
          </ac:spMkLst>
        </pc:spChg>
        <pc:spChg chg="add mod">
          <ac:chgData name="Sharon Ding" userId="c4c39823-e1bf-4739-acbd-9d9d74f8eb56" providerId="ADAL" clId="{B7207970-481C-6044-BA26-F3A9AA87F3B4}" dt="2026-09-07T19:30:13.983" v="238742"/>
          <ac:spMkLst>
            <pc:docMk/>
            <pc:sldMk cId="1504813932" sldId="367"/>
            <ac:spMk id="10" creationId="{CD166E60-103E-FE49-EC9A-EC38EBDF65BB}"/>
          </ac:spMkLst>
        </pc:spChg>
        <pc:spChg chg="add del mod topLvl">
          <ac:chgData name="Sharon Ding" userId="c4c39823-e1bf-4739-acbd-9d9d74f8eb56" providerId="ADAL" clId="{B7207970-481C-6044-BA26-F3A9AA87F3B4}" dt="2026-09-06T14:19:07.566" v="168366" actId="165"/>
          <ac:spMkLst>
            <pc:docMk/>
            <pc:sldMk cId="1504813932" sldId="367"/>
            <ac:spMk id="11" creationId="{284BCF6F-07FF-71BA-5357-4C258E4AB32A}"/>
          </ac:spMkLst>
        </pc:spChg>
        <pc:spChg chg="mod topLvl">
          <ac:chgData name="Sharon Ding" userId="c4c39823-e1bf-4739-acbd-9d9d74f8eb56" providerId="ADAL" clId="{B7207970-481C-6044-BA26-F3A9AA87F3B4}" dt="2026-09-06T14:19:19.135" v="168367" actId="1076"/>
          <ac:spMkLst>
            <pc:docMk/>
            <pc:sldMk cId="1504813932" sldId="367"/>
            <ac:spMk id="12" creationId="{0018FA08-43B9-6ADE-AF43-22E806C2D040}"/>
          </ac:spMkLst>
        </pc:spChg>
        <pc:spChg chg="del mod">
          <ac:chgData name="Sharon Ding" userId="c4c39823-e1bf-4739-acbd-9d9d74f8eb56" providerId="ADAL" clId="{B7207970-481C-6044-BA26-F3A9AA87F3B4}" dt="2026-09-07T19:41:57.294" v="238966" actId="478"/>
          <ac:spMkLst>
            <pc:docMk/>
            <pc:sldMk cId="1504813932" sldId="367"/>
            <ac:spMk id="13" creationId="{A86256EA-C282-7CD8-9B81-50BE202FD8C9}"/>
          </ac:spMkLst>
        </pc:spChg>
        <pc:spChg chg="mod">
          <ac:chgData name="Sharon Ding" userId="c4c39823-e1bf-4739-acbd-9d9d74f8eb56" providerId="ADAL" clId="{B7207970-481C-6044-BA26-F3A9AA87F3B4}" dt="2026-09-06T14:19:19.135" v="168367" actId="1076"/>
          <ac:spMkLst>
            <pc:docMk/>
            <pc:sldMk cId="1504813932" sldId="367"/>
            <ac:spMk id="14" creationId="{5C940004-FC7E-EB14-2F6E-20496C4BA7EA}"/>
          </ac:spMkLst>
        </pc:spChg>
        <pc:spChg chg="del mod">
          <ac:chgData name="Sharon Ding" userId="c4c39823-e1bf-4739-acbd-9d9d74f8eb56" providerId="ADAL" clId="{B7207970-481C-6044-BA26-F3A9AA87F3B4}" dt="2026-09-07T19:49:08.641" v="239105" actId="478"/>
          <ac:spMkLst>
            <pc:docMk/>
            <pc:sldMk cId="1504813932" sldId="367"/>
            <ac:spMk id="15" creationId="{BC114954-0594-00E8-48B7-1F7BAAA76B7B}"/>
          </ac:spMkLst>
        </pc:spChg>
        <pc:spChg chg="mod">
          <ac:chgData name="Sharon Ding" userId="c4c39823-e1bf-4739-acbd-9d9d74f8eb56" providerId="ADAL" clId="{B7207970-481C-6044-BA26-F3A9AA87F3B4}" dt="2026-09-06T14:19:19.135" v="168367" actId="1076"/>
          <ac:spMkLst>
            <pc:docMk/>
            <pc:sldMk cId="1504813932" sldId="367"/>
            <ac:spMk id="16" creationId="{DC7B802E-448C-FD9F-3322-83F4A3006FC0}"/>
          </ac:spMkLst>
        </pc:spChg>
        <pc:spChg chg="mod">
          <ac:chgData name="Sharon Ding" userId="c4c39823-e1bf-4739-acbd-9d9d74f8eb56" providerId="ADAL" clId="{B7207970-481C-6044-BA26-F3A9AA87F3B4}" dt="2026-09-06T14:19:19.135" v="168367" actId="1076"/>
          <ac:spMkLst>
            <pc:docMk/>
            <pc:sldMk cId="1504813932" sldId="367"/>
            <ac:spMk id="17" creationId="{FCF49A94-4083-86F5-2FC6-DAC6603F1B82}"/>
          </ac:spMkLst>
        </pc:spChg>
        <pc:spChg chg="mod">
          <ac:chgData name="Sharon Ding" userId="c4c39823-e1bf-4739-acbd-9d9d74f8eb56" providerId="ADAL" clId="{B7207970-481C-6044-BA26-F3A9AA87F3B4}" dt="2026-09-07T19:49:26.423" v="239111" actId="113"/>
          <ac:spMkLst>
            <pc:docMk/>
            <pc:sldMk cId="1504813932" sldId="367"/>
            <ac:spMk id="18" creationId="{FA54C5CB-C5B3-5F6C-BBE3-09FE9951FADA}"/>
          </ac:spMkLst>
        </pc:spChg>
        <pc:spChg chg="mod">
          <ac:chgData name="Sharon Ding" userId="c4c39823-e1bf-4739-acbd-9d9d74f8eb56" providerId="ADAL" clId="{B7207970-481C-6044-BA26-F3A9AA87F3B4}" dt="2026-08-27T13:56:41.531" v="129994" actId="2711"/>
          <ac:spMkLst>
            <pc:docMk/>
            <pc:sldMk cId="1504813932" sldId="367"/>
            <ac:spMk id="20" creationId="{7C5E46DD-8541-F7CA-6B7F-E6FE4D36E407}"/>
          </ac:spMkLst>
        </pc:spChg>
        <pc:spChg chg="mod">
          <ac:chgData name="Sharon Ding" userId="c4c39823-e1bf-4739-acbd-9d9d74f8eb56" providerId="ADAL" clId="{B7207970-481C-6044-BA26-F3A9AA87F3B4}" dt="2026-08-27T13:56:41.531" v="129994" actId="2711"/>
          <ac:spMkLst>
            <pc:docMk/>
            <pc:sldMk cId="1504813932" sldId="367"/>
            <ac:spMk id="21" creationId="{22DE93F6-AB74-D19D-F4A1-D21FB87A58CE}"/>
          </ac:spMkLst>
        </pc:spChg>
        <pc:spChg chg="mod">
          <ac:chgData name="Sharon Ding" userId="c4c39823-e1bf-4739-acbd-9d9d74f8eb56" providerId="ADAL" clId="{B7207970-481C-6044-BA26-F3A9AA87F3B4}" dt="2026-09-06T14:19:19.135" v="168367" actId="1076"/>
          <ac:spMkLst>
            <pc:docMk/>
            <pc:sldMk cId="1504813932" sldId="367"/>
            <ac:spMk id="22" creationId="{702C0C8B-5968-B090-2E4B-C1B95078452A}"/>
          </ac:spMkLst>
        </pc:spChg>
        <pc:spChg chg="mod">
          <ac:chgData name="Sharon Ding" userId="c4c39823-e1bf-4739-acbd-9d9d74f8eb56" providerId="ADAL" clId="{B7207970-481C-6044-BA26-F3A9AA87F3B4}" dt="2026-09-06T14:19:19.135" v="168367" actId="1076"/>
          <ac:spMkLst>
            <pc:docMk/>
            <pc:sldMk cId="1504813932" sldId="367"/>
            <ac:spMk id="23" creationId="{EE330CFE-1161-5B32-3FFD-F88339904F59}"/>
          </ac:spMkLst>
        </pc:spChg>
        <pc:spChg chg="mod">
          <ac:chgData name="Sharon Ding" userId="c4c39823-e1bf-4739-acbd-9d9d74f8eb56" providerId="ADAL" clId="{B7207970-481C-6044-BA26-F3A9AA87F3B4}" dt="2026-09-06T14:19:19.135" v="168367" actId="1076"/>
          <ac:spMkLst>
            <pc:docMk/>
            <pc:sldMk cId="1504813932" sldId="367"/>
            <ac:spMk id="24" creationId="{11EA5AF2-6AAD-709D-F0DA-72CEECB548FE}"/>
          </ac:spMkLst>
        </pc:spChg>
        <pc:spChg chg="mod">
          <ac:chgData name="Sharon Ding" userId="c4c39823-e1bf-4739-acbd-9d9d74f8eb56" providerId="ADAL" clId="{B7207970-481C-6044-BA26-F3A9AA87F3B4}" dt="2026-09-07T19:50:51.545" v="239131" actId="1076"/>
          <ac:spMkLst>
            <pc:docMk/>
            <pc:sldMk cId="1504813932" sldId="367"/>
            <ac:spMk id="25" creationId="{5545E343-B67C-2754-27AC-E117B5A8B545}"/>
          </ac:spMkLst>
        </pc:spChg>
        <pc:spChg chg="add mod">
          <ac:chgData name="Sharon Ding" userId="c4c39823-e1bf-4739-acbd-9d9d74f8eb56" providerId="ADAL" clId="{B7207970-481C-6044-BA26-F3A9AA87F3B4}" dt="2026-09-07T19:31:01.764" v="238785" actId="20577"/>
          <ac:spMkLst>
            <pc:docMk/>
            <pc:sldMk cId="1504813932" sldId="367"/>
            <ac:spMk id="26" creationId="{210B05A4-3B50-AAD8-E2FF-14175D89B926}"/>
          </ac:spMkLst>
        </pc:spChg>
        <pc:spChg chg="add mod">
          <ac:chgData name="Sharon Ding" userId="c4c39823-e1bf-4739-acbd-9d9d74f8eb56" providerId="ADAL" clId="{B7207970-481C-6044-BA26-F3A9AA87F3B4}" dt="2026-09-07T19:50:40.451" v="239129" actId="20577"/>
          <ac:spMkLst>
            <pc:docMk/>
            <pc:sldMk cId="1504813932" sldId="367"/>
            <ac:spMk id="27" creationId="{CA979A73-F9C2-1973-5FD7-0A28A6669C9B}"/>
          </ac:spMkLst>
        </pc:spChg>
        <pc:spChg chg="add mod">
          <ac:chgData name="Sharon Ding" userId="c4c39823-e1bf-4739-acbd-9d9d74f8eb56" providerId="ADAL" clId="{B7207970-481C-6044-BA26-F3A9AA87F3B4}" dt="2026-09-07T19:50:45.650" v="239130" actId="1076"/>
          <ac:spMkLst>
            <pc:docMk/>
            <pc:sldMk cId="1504813932" sldId="367"/>
            <ac:spMk id="28" creationId="{8BAEDD71-46F6-8389-7313-74BDDEF60C3D}"/>
          </ac:spMkLst>
        </pc:spChg>
        <pc:grpChg chg="add del mod">
          <ac:chgData name="Sharon Ding" userId="c4c39823-e1bf-4739-acbd-9d9d74f8eb56" providerId="ADAL" clId="{B7207970-481C-6044-BA26-F3A9AA87F3B4}" dt="2026-09-06T14:19:07.566" v="168366" actId="165"/>
          <ac:grpSpMkLst>
            <pc:docMk/>
            <pc:sldMk cId="1504813932" sldId="367"/>
            <ac:grpSpMk id="10" creationId="{CAF4384F-5C54-011F-4963-B6A7A5F531C8}"/>
          </ac:grpSpMkLst>
        </pc:grpChg>
        <pc:grpChg chg="mod">
          <ac:chgData name="Sharon Ding" userId="c4c39823-e1bf-4739-acbd-9d9d74f8eb56" providerId="ADAL" clId="{B7207970-481C-6044-BA26-F3A9AA87F3B4}" dt="2026-09-06T14:19:19.135" v="168367" actId="1076"/>
          <ac:grpSpMkLst>
            <pc:docMk/>
            <pc:sldMk cId="1504813932" sldId="367"/>
            <ac:grpSpMk id="19" creationId="{0BAB7F7C-F235-31B1-D807-5CC0959D2679}"/>
          </ac:grpSpMkLst>
        </pc:grpChg>
        <pc:graphicFrameChg chg="add mod modVis">
          <ac:chgData name="Sharon Ding" userId="c4c39823-e1bf-4739-acbd-9d9d74f8eb56" providerId="ADAL" clId="{B7207970-481C-6044-BA26-F3A9AA87F3B4}" dt="2026-08-27T13:10:28.011" v="95557"/>
          <ac:graphicFrameMkLst>
            <pc:docMk/>
            <pc:sldMk cId="1504813932" sldId="367"/>
            <ac:graphicFrameMk id="4" creationId="{2973081B-5F11-66E4-6A41-68A8677B0C9F}"/>
          </ac:graphicFrameMkLst>
        </pc:graphicFrameChg>
      </pc:sldChg>
      <pc:sldChg chg="addSp modSp mod">
        <pc:chgData name="Sharon Ding" userId="c4c39823-e1bf-4739-acbd-9d9d74f8eb56" providerId="ADAL" clId="{B7207970-481C-6044-BA26-F3A9AA87F3B4}" dt="2026-09-07T16:10:52.976" v="236477" actId="20577"/>
        <pc:sldMkLst>
          <pc:docMk/>
          <pc:sldMk cId="3971567765" sldId="368"/>
        </pc:sldMkLst>
        <pc:spChg chg="mod">
          <ac:chgData name="Sharon Ding" userId="c4c39823-e1bf-4739-acbd-9d9d74f8eb56" providerId="ADAL" clId="{B7207970-481C-6044-BA26-F3A9AA87F3B4}" dt="2026-09-07T16:09:37.107" v="236432" actId="299"/>
          <ac:spMkLst>
            <pc:docMk/>
            <pc:sldMk cId="3971567765" sldId="368"/>
            <ac:spMk id="3" creationId="{6107A3A2-9BAD-790F-1753-08942E332B5B}"/>
          </ac:spMkLst>
        </pc:spChg>
        <pc:spChg chg="mod">
          <ac:chgData name="Sharon Ding" userId="c4c39823-e1bf-4739-acbd-9d9d74f8eb56" providerId="ADAL" clId="{B7207970-481C-6044-BA26-F3A9AA87F3B4}" dt="2026-09-07T16:10:32.056" v="236472" actId="404"/>
          <ac:spMkLst>
            <pc:docMk/>
            <pc:sldMk cId="3971567765" sldId="368"/>
            <ac:spMk id="75" creationId="{D555552E-872B-127F-A031-9DB46477E269}"/>
          </ac:spMkLst>
        </pc:spChg>
        <pc:spChg chg="mod">
          <ac:chgData name="Sharon Ding" userId="c4c39823-e1bf-4739-acbd-9d9d74f8eb56" providerId="ADAL" clId="{B7207970-481C-6044-BA26-F3A9AA87F3B4}" dt="2026-09-07T16:10:04.169" v="236464" actId="404"/>
          <ac:spMkLst>
            <pc:docMk/>
            <pc:sldMk cId="3971567765" sldId="368"/>
            <ac:spMk id="76" creationId="{40D11843-5E11-B4F7-84B0-56A06FB04704}"/>
          </ac:spMkLst>
        </pc:spChg>
        <pc:spChg chg="mod">
          <ac:chgData name="Sharon Ding" userId="c4c39823-e1bf-4739-acbd-9d9d74f8eb56" providerId="ADAL" clId="{B7207970-481C-6044-BA26-F3A9AA87F3B4}" dt="2026-09-07T16:10:25.671" v="236469" actId="1076"/>
          <ac:spMkLst>
            <pc:docMk/>
            <pc:sldMk cId="3971567765" sldId="368"/>
            <ac:spMk id="78" creationId="{B76A5CE2-4F89-EF0E-4E99-75DAB49F2027}"/>
          </ac:spMkLst>
        </pc:spChg>
        <pc:spChg chg="mod">
          <ac:chgData name="Sharon Ding" userId="c4c39823-e1bf-4739-acbd-9d9d74f8eb56" providerId="ADAL" clId="{B7207970-481C-6044-BA26-F3A9AA87F3B4}" dt="2026-09-07T16:10:17.879" v="236467" actId="1076"/>
          <ac:spMkLst>
            <pc:docMk/>
            <pc:sldMk cId="3971567765" sldId="368"/>
            <ac:spMk id="79" creationId="{B55F7806-36F4-72CB-7105-20774E521CC1}"/>
          </ac:spMkLst>
        </pc:spChg>
        <pc:spChg chg="mod">
          <ac:chgData name="Sharon Ding" userId="c4c39823-e1bf-4739-acbd-9d9d74f8eb56" providerId="ADAL" clId="{B7207970-481C-6044-BA26-F3A9AA87F3B4}" dt="2026-09-07T16:10:52.976" v="236477" actId="20577"/>
          <ac:spMkLst>
            <pc:docMk/>
            <pc:sldMk cId="3971567765" sldId="368"/>
            <ac:spMk id="93" creationId="{B7EB1B3A-A70D-AEFD-578C-597A9E91C287}"/>
          </ac:spMkLst>
        </pc:spChg>
        <pc:spChg chg="mod">
          <ac:chgData name="Sharon Ding" userId="c4c39823-e1bf-4739-acbd-9d9d74f8eb56" providerId="ADAL" clId="{B7207970-481C-6044-BA26-F3A9AA87F3B4}" dt="2026-09-07T16:10:20.455" v="236468" actId="1076"/>
          <ac:spMkLst>
            <pc:docMk/>
            <pc:sldMk cId="3971567765" sldId="368"/>
            <ac:spMk id="94" creationId="{8D1DF650-6409-4016-AA28-A9C9A8C615ED}"/>
          </ac:spMkLst>
        </pc:spChg>
        <pc:spChg chg="mod">
          <ac:chgData name="Sharon Ding" userId="c4c39823-e1bf-4739-acbd-9d9d74f8eb56" providerId="ADAL" clId="{B7207970-481C-6044-BA26-F3A9AA87F3B4}" dt="2026-09-07T16:10:43.300" v="236473" actId="14100"/>
          <ac:spMkLst>
            <pc:docMk/>
            <pc:sldMk cId="3971567765" sldId="368"/>
            <ac:spMk id="97" creationId="{2AE5EF28-A01B-64FA-1B05-9E9B407C7C22}"/>
          </ac:spMkLst>
        </pc:spChg>
        <pc:graphicFrameChg chg="add mod modVis">
          <ac:chgData name="Sharon Ding" userId="c4c39823-e1bf-4739-acbd-9d9d74f8eb56" providerId="ADAL" clId="{B7207970-481C-6044-BA26-F3A9AA87F3B4}" dt="2026-09-07T15:20:25.887" v="235992"/>
          <ac:graphicFrameMkLst>
            <pc:docMk/>
            <pc:sldMk cId="3971567765" sldId="368"/>
            <ac:graphicFrameMk id="2" creationId="{226B951E-534C-195A-62A3-21E18DA2659F}"/>
          </ac:graphicFrameMkLst>
        </pc:graphicFrameChg>
      </pc:sldChg>
      <pc:sldChg chg="addSp delSp modSp mod">
        <pc:chgData name="Sharon Ding" userId="c4c39823-e1bf-4739-acbd-9d9d74f8eb56" providerId="ADAL" clId="{B7207970-481C-6044-BA26-F3A9AA87F3B4}" dt="2026-09-07T13:32:29.137" v="234654" actId="2711"/>
        <pc:sldMkLst>
          <pc:docMk/>
          <pc:sldMk cId="3930917553" sldId="369"/>
        </pc:sldMkLst>
        <pc:spChg chg="mod">
          <ac:chgData name="Sharon Ding" userId="c4c39823-e1bf-4739-acbd-9d9d74f8eb56" providerId="ADAL" clId="{B7207970-481C-6044-BA26-F3A9AA87F3B4}" dt="2026-09-07T13:32:29.137" v="234654" actId="2711"/>
          <ac:spMkLst>
            <pc:docMk/>
            <pc:sldMk cId="3930917553" sldId="369"/>
            <ac:spMk id="2" creationId="{82E14130-E8E7-D05E-1697-2C4E3BED804F}"/>
          </ac:spMkLst>
        </pc:spChg>
        <pc:spChg chg="mod">
          <ac:chgData name="Sharon Ding" userId="c4c39823-e1bf-4739-acbd-9d9d74f8eb56" providerId="ADAL" clId="{B7207970-481C-6044-BA26-F3A9AA87F3B4}" dt="2026-09-07T13:32:29.137" v="234654" actId="2711"/>
          <ac:spMkLst>
            <pc:docMk/>
            <pc:sldMk cId="3930917553" sldId="369"/>
            <ac:spMk id="11" creationId="{250303EF-D103-B1BE-D4E3-6AD27937C575}"/>
          </ac:spMkLst>
        </pc:spChg>
        <pc:spChg chg="mod">
          <ac:chgData name="Sharon Ding" userId="c4c39823-e1bf-4739-acbd-9d9d74f8eb56" providerId="ADAL" clId="{B7207970-481C-6044-BA26-F3A9AA87F3B4}" dt="2026-09-07T13:32:29.137" v="234654" actId="2711"/>
          <ac:spMkLst>
            <pc:docMk/>
            <pc:sldMk cId="3930917553" sldId="369"/>
            <ac:spMk id="12" creationId="{0C314B79-3062-6066-D70E-15AA3BA56723}"/>
          </ac:spMkLst>
        </pc:spChg>
        <pc:spChg chg="mod">
          <ac:chgData name="Sharon Ding" userId="c4c39823-e1bf-4739-acbd-9d9d74f8eb56" providerId="ADAL" clId="{B7207970-481C-6044-BA26-F3A9AA87F3B4}" dt="2026-09-07T13:32:29.137" v="234654" actId="2711"/>
          <ac:spMkLst>
            <pc:docMk/>
            <pc:sldMk cId="3930917553" sldId="369"/>
            <ac:spMk id="17" creationId="{B5BBD8B2-DBB5-58C2-581A-02330B30DC5D}"/>
          </ac:spMkLst>
        </pc:spChg>
        <pc:spChg chg="mod">
          <ac:chgData name="Sharon Ding" userId="c4c39823-e1bf-4739-acbd-9d9d74f8eb56" providerId="ADAL" clId="{B7207970-481C-6044-BA26-F3A9AA87F3B4}" dt="2026-09-07T13:32:29.137" v="234654" actId="2711"/>
          <ac:spMkLst>
            <pc:docMk/>
            <pc:sldMk cId="3930917553" sldId="369"/>
            <ac:spMk id="20" creationId="{A40A49EC-795B-94DC-C5FF-E9ADCDAE401D}"/>
          </ac:spMkLst>
        </pc:spChg>
        <pc:spChg chg="mod">
          <ac:chgData name="Sharon Ding" userId="c4c39823-e1bf-4739-acbd-9d9d74f8eb56" providerId="ADAL" clId="{B7207970-481C-6044-BA26-F3A9AA87F3B4}" dt="2026-09-07T13:32:29.137" v="234654" actId="2711"/>
          <ac:spMkLst>
            <pc:docMk/>
            <pc:sldMk cId="3930917553" sldId="369"/>
            <ac:spMk id="24" creationId="{3FCFE60A-76E9-FA79-B49E-B0857D381337}"/>
          </ac:spMkLst>
        </pc:spChg>
        <pc:spChg chg="mod">
          <ac:chgData name="Sharon Ding" userId="c4c39823-e1bf-4739-acbd-9d9d74f8eb56" providerId="ADAL" clId="{B7207970-481C-6044-BA26-F3A9AA87F3B4}" dt="2026-09-07T13:32:29.137" v="234654" actId="2711"/>
          <ac:spMkLst>
            <pc:docMk/>
            <pc:sldMk cId="3930917553" sldId="369"/>
            <ac:spMk id="28" creationId="{BB45493B-151C-5C78-3EDD-AD1DB7DC5CB2}"/>
          </ac:spMkLst>
        </pc:spChg>
        <pc:spChg chg="mod">
          <ac:chgData name="Sharon Ding" userId="c4c39823-e1bf-4739-acbd-9d9d74f8eb56" providerId="ADAL" clId="{B7207970-481C-6044-BA26-F3A9AA87F3B4}" dt="2026-09-07T13:32:29.137" v="234654" actId="2711"/>
          <ac:spMkLst>
            <pc:docMk/>
            <pc:sldMk cId="3930917553" sldId="369"/>
            <ac:spMk id="29" creationId="{B46DEE39-D9D4-6CA6-6558-2E92E20D9FE8}"/>
          </ac:spMkLst>
        </pc:spChg>
        <pc:spChg chg="mod">
          <ac:chgData name="Sharon Ding" userId="c4c39823-e1bf-4739-acbd-9d9d74f8eb56" providerId="ADAL" clId="{B7207970-481C-6044-BA26-F3A9AA87F3B4}" dt="2026-09-07T13:32:29.137" v="234654" actId="2711"/>
          <ac:spMkLst>
            <pc:docMk/>
            <pc:sldMk cId="3930917553" sldId="369"/>
            <ac:spMk id="34" creationId="{EEB82CC8-39F8-E07F-0C05-68BB0EEFB9D2}"/>
          </ac:spMkLst>
        </pc:spChg>
        <pc:spChg chg="mod">
          <ac:chgData name="Sharon Ding" userId="c4c39823-e1bf-4739-acbd-9d9d74f8eb56" providerId="ADAL" clId="{B7207970-481C-6044-BA26-F3A9AA87F3B4}" dt="2026-09-07T13:32:29.137" v="234654" actId="2711"/>
          <ac:spMkLst>
            <pc:docMk/>
            <pc:sldMk cId="3930917553" sldId="369"/>
            <ac:spMk id="43" creationId="{1224FC42-6E6B-EDDB-E6FC-AF0C393883B7}"/>
          </ac:spMkLst>
        </pc:spChg>
        <pc:cxnChg chg="del">
          <ac:chgData name="Sharon Ding" userId="c4c39823-e1bf-4739-acbd-9d9d74f8eb56" providerId="ADAL" clId="{B7207970-481C-6044-BA26-F3A9AA87F3B4}" dt="2026-09-07T13:32:10.701" v="234647" actId="478"/>
          <ac:cxnSpMkLst>
            <pc:docMk/>
            <pc:sldMk cId="3930917553" sldId="369"/>
            <ac:cxnSpMk id="6" creationId="{3F15D8F1-3AF6-C758-2067-1E4299E1C2A1}"/>
          </ac:cxnSpMkLst>
        </pc:cxnChg>
        <pc:cxnChg chg="del">
          <ac:chgData name="Sharon Ding" userId="c4c39823-e1bf-4739-acbd-9d9d74f8eb56" providerId="ADAL" clId="{B7207970-481C-6044-BA26-F3A9AA87F3B4}" dt="2026-09-07T13:32:18.600" v="234651" actId="478"/>
          <ac:cxnSpMkLst>
            <pc:docMk/>
            <pc:sldMk cId="3930917553" sldId="369"/>
            <ac:cxnSpMk id="7" creationId="{8DC2852E-EF22-7EA2-C46E-A9E4016EDD92}"/>
          </ac:cxnSpMkLst>
        </pc:cxnChg>
        <pc:cxnChg chg="add mod">
          <ac:chgData name="Sharon Ding" userId="c4c39823-e1bf-4739-acbd-9d9d74f8eb56" providerId="ADAL" clId="{B7207970-481C-6044-BA26-F3A9AA87F3B4}" dt="2026-09-07T13:32:16.871" v="234650" actId="14100"/>
          <ac:cxnSpMkLst>
            <pc:docMk/>
            <pc:sldMk cId="3930917553" sldId="369"/>
            <ac:cxnSpMk id="44" creationId="{40C32580-9C0B-B0DC-63F9-6085BBB3DCD6}"/>
          </ac:cxnSpMkLst>
        </pc:cxnChg>
        <pc:cxnChg chg="add mod">
          <ac:chgData name="Sharon Ding" userId="c4c39823-e1bf-4739-acbd-9d9d74f8eb56" providerId="ADAL" clId="{B7207970-481C-6044-BA26-F3A9AA87F3B4}" dt="2026-09-07T13:32:23.369" v="234653" actId="1076"/>
          <ac:cxnSpMkLst>
            <pc:docMk/>
            <pc:sldMk cId="3930917553" sldId="369"/>
            <ac:cxnSpMk id="46" creationId="{D8A3D8EC-2011-CE67-D8CA-186ED2678DF3}"/>
          </ac:cxnSpMkLst>
        </pc:cxnChg>
      </pc:sldChg>
      <pc:sldChg chg="addSp modSp mod">
        <pc:chgData name="Sharon Ding" userId="c4c39823-e1bf-4739-acbd-9d9d74f8eb56" providerId="ADAL" clId="{B7207970-481C-6044-BA26-F3A9AA87F3B4}" dt="2026-09-07T13:31:16.390" v="234644" actId="14100"/>
        <pc:sldMkLst>
          <pc:docMk/>
          <pc:sldMk cId="881497809" sldId="370"/>
        </pc:sldMkLst>
        <pc:spChg chg="mod">
          <ac:chgData name="Sharon Ding" userId="c4c39823-e1bf-4739-acbd-9d9d74f8eb56" providerId="ADAL" clId="{B7207970-481C-6044-BA26-F3A9AA87F3B4}" dt="2026-09-07T13:31:16.390" v="234644" actId="14100"/>
          <ac:spMkLst>
            <pc:docMk/>
            <pc:sldMk cId="881497809" sldId="370"/>
            <ac:spMk id="3" creationId="{65DFCBCE-DBDC-65D2-D44B-21A0EF340D4A}"/>
          </ac:spMkLst>
        </pc:spChg>
        <pc:spChg chg="mod">
          <ac:chgData name="Sharon Ding" userId="c4c39823-e1bf-4739-acbd-9d9d74f8eb56" providerId="ADAL" clId="{B7207970-481C-6044-BA26-F3A9AA87F3B4}" dt="2026-08-27T13:03:30.186" v="95365" actId="2711"/>
          <ac:spMkLst>
            <pc:docMk/>
            <pc:sldMk cId="881497809" sldId="370"/>
            <ac:spMk id="4" creationId="{9F7FE5C1-5F77-7D6F-FF70-B9764F7F7C37}"/>
          </ac:spMkLst>
        </pc:spChg>
        <pc:spChg chg="mod">
          <ac:chgData name="Sharon Ding" userId="c4c39823-e1bf-4739-acbd-9d9d74f8eb56" providerId="ADAL" clId="{B7207970-481C-6044-BA26-F3A9AA87F3B4}" dt="2026-08-27T13:03:30.186" v="95365" actId="2711"/>
          <ac:spMkLst>
            <pc:docMk/>
            <pc:sldMk cId="881497809" sldId="370"/>
            <ac:spMk id="5" creationId="{B5C57FBD-A8C7-2B13-3E97-F1074D28B352}"/>
          </ac:spMkLst>
        </pc:spChg>
        <pc:spChg chg="mod">
          <ac:chgData name="Sharon Ding" userId="c4c39823-e1bf-4739-acbd-9d9d74f8eb56" providerId="ADAL" clId="{B7207970-481C-6044-BA26-F3A9AA87F3B4}" dt="2026-08-27T13:03:30.186" v="95365" actId="2711"/>
          <ac:spMkLst>
            <pc:docMk/>
            <pc:sldMk cId="881497809" sldId="370"/>
            <ac:spMk id="6" creationId="{7103F065-7FAD-36C3-BB54-EAFEE0ADC829}"/>
          </ac:spMkLst>
        </pc:spChg>
        <pc:spChg chg="mod">
          <ac:chgData name="Sharon Ding" userId="c4c39823-e1bf-4739-acbd-9d9d74f8eb56" providerId="ADAL" clId="{B7207970-481C-6044-BA26-F3A9AA87F3B4}" dt="2026-08-27T13:03:30.186" v="95365" actId="2711"/>
          <ac:spMkLst>
            <pc:docMk/>
            <pc:sldMk cId="881497809" sldId="370"/>
            <ac:spMk id="7" creationId="{7E2A5F35-7D88-5991-AB1E-D7AA97CB2765}"/>
          </ac:spMkLst>
        </pc:spChg>
        <pc:graphicFrameChg chg="add mod modVis">
          <ac:chgData name="Sharon Ding" userId="c4c39823-e1bf-4739-acbd-9d9d74f8eb56" providerId="ADAL" clId="{B7207970-481C-6044-BA26-F3A9AA87F3B4}" dt="2026-08-27T13:03:30.715" v="95378"/>
          <ac:graphicFrameMkLst>
            <pc:docMk/>
            <pc:sldMk cId="881497809" sldId="370"/>
            <ac:graphicFrameMk id="2" creationId="{72DCE4BA-9A82-F187-ABB8-4922F53BD7F8}"/>
          </ac:graphicFrameMkLst>
        </pc:graphicFrameChg>
      </pc:sldChg>
      <pc:sldChg chg="addSp delSp modSp mod">
        <pc:chgData name="Sharon Ding" userId="c4c39823-e1bf-4739-acbd-9d9d74f8eb56" providerId="ADAL" clId="{B7207970-481C-6044-BA26-F3A9AA87F3B4}" dt="2026-08-27T13:03:51.119" v="95396" actId="478"/>
        <pc:sldMkLst>
          <pc:docMk/>
          <pc:sldMk cId="3377802387" sldId="371"/>
        </pc:sldMkLst>
        <pc:spChg chg="mod">
          <ac:chgData name="Sharon Ding" userId="c4c39823-e1bf-4739-acbd-9d9d74f8eb56" providerId="ADAL" clId="{B7207970-481C-6044-BA26-F3A9AA87F3B4}" dt="2026-08-27T13:03:36.887" v="95382" actId="299"/>
          <ac:spMkLst>
            <pc:docMk/>
            <pc:sldMk cId="3377802387" sldId="371"/>
            <ac:spMk id="2" creationId="{28463D2B-A99F-D947-60A4-23E173C86D68}"/>
          </ac:spMkLst>
        </pc:spChg>
        <pc:spChg chg="mod">
          <ac:chgData name="Sharon Ding" userId="c4c39823-e1bf-4739-acbd-9d9d74f8eb56" providerId="ADAL" clId="{B7207970-481C-6044-BA26-F3A9AA87F3B4}" dt="2026-08-27T13:03:36.372" v="95379" actId="2711"/>
          <ac:spMkLst>
            <pc:docMk/>
            <pc:sldMk cId="3377802387" sldId="371"/>
            <ac:spMk id="3" creationId="{90821A5E-52F4-3FC6-BF9E-7267FCFCFE4F}"/>
          </ac:spMkLst>
        </pc:spChg>
        <pc:spChg chg="mod">
          <ac:chgData name="Sharon Ding" userId="c4c39823-e1bf-4739-acbd-9d9d74f8eb56" providerId="ADAL" clId="{B7207970-481C-6044-BA26-F3A9AA87F3B4}" dt="2026-08-27T13:03:36.372" v="95379" actId="2711"/>
          <ac:spMkLst>
            <pc:docMk/>
            <pc:sldMk cId="3377802387" sldId="371"/>
            <ac:spMk id="4" creationId="{7B9F23B2-4847-DEE3-A8EE-7A020F8C9B59}"/>
          </ac:spMkLst>
        </pc:spChg>
        <pc:spChg chg="mod">
          <ac:chgData name="Sharon Ding" userId="c4c39823-e1bf-4739-acbd-9d9d74f8eb56" providerId="ADAL" clId="{B7207970-481C-6044-BA26-F3A9AA87F3B4}" dt="2026-08-27T13:03:36.372" v="95379" actId="2711"/>
          <ac:spMkLst>
            <pc:docMk/>
            <pc:sldMk cId="3377802387" sldId="371"/>
            <ac:spMk id="5" creationId="{0CA0B39F-B471-F464-6CBC-6DD80321C288}"/>
          </ac:spMkLst>
        </pc:spChg>
        <pc:spChg chg="mod">
          <ac:chgData name="Sharon Ding" userId="c4c39823-e1bf-4739-acbd-9d9d74f8eb56" providerId="ADAL" clId="{B7207970-481C-6044-BA26-F3A9AA87F3B4}" dt="2026-08-27T13:03:36.372" v="95379" actId="2711"/>
          <ac:spMkLst>
            <pc:docMk/>
            <pc:sldMk cId="3377802387" sldId="371"/>
            <ac:spMk id="17" creationId="{81A22D41-4BCB-8F65-7F62-BB1A413696A3}"/>
          </ac:spMkLst>
        </pc:spChg>
        <pc:graphicFrameChg chg="add mod modVis">
          <ac:chgData name="Sharon Ding" userId="c4c39823-e1bf-4739-acbd-9d9d74f8eb56" providerId="ADAL" clId="{B7207970-481C-6044-BA26-F3A9AA87F3B4}" dt="2026-08-27T13:03:36.898" v="95395"/>
          <ac:graphicFrameMkLst>
            <pc:docMk/>
            <pc:sldMk cId="3377802387" sldId="371"/>
            <ac:graphicFrameMk id="18" creationId="{90C5BA71-09C1-D8E1-951F-C9A8FC680CF3}"/>
          </ac:graphicFrameMkLst>
        </pc:graphicFrameChg>
      </pc:sldChg>
      <pc:sldChg chg="addSp modSp mod">
        <pc:chgData name="Sharon Ding" userId="c4c39823-e1bf-4739-acbd-9d9d74f8eb56" providerId="ADAL" clId="{B7207970-481C-6044-BA26-F3A9AA87F3B4}" dt="2026-09-07T16:08:58.307" v="236368" actId="14100"/>
        <pc:sldMkLst>
          <pc:docMk/>
          <pc:sldMk cId="1496494855" sldId="373"/>
        </pc:sldMkLst>
        <pc:spChg chg="mod">
          <ac:chgData name="Sharon Ding" userId="c4c39823-e1bf-4739-acbd-9d9d74f8eb56" providerId="ADAL" clId="{B7207970-481C-6044-BA26-F3A9AA87F3B4}" dt="2026-09-07T15:24:04.944" v="236054" actId="299"/>
          <ac:spMkLst>
            <pc:docMk/>
            <pc:sldMk cId="1496494855" sldId="373"/>
            <ac:spMk id="2" creationId="{30C8E4CB-E4DE-426D-E6A2-FC2E2789561F}"/>
          </ac:spMkLst>
        </pc:spChg>
        <pc:spChg chg="mod">
          <ac:chgData name="Sharon Ding" userId="c4c39823-e1bf-4739-acbd-9d9d74f8eb56" providerId="ADAL" clId="{B7207970-481C-6044-BA26-F3A9AA87F3B4}" dt="2026-09-07T16:08:53.839" v="236367" actId="1076"/>
          <ac:spMkLst>
            <pc:docMk/>
            <pc:sldMk cId="1496494855" sldId="373"/>
            <ac:spMk id="4" creationId="{E88C4764-FDFB-C60F-6697-F3A9F07AA29C}"/>
          </ac:spMkLst>
        </pc:spChg>
        <pc:spChg chg="mod">
          <ac:chgData name="Sharon Ding" userId="c4c39823-e1bf-4739-acbd-9d9d74f8eb56" providerId="ADAL" clId="{B7207970-481C-6044-BA26-F3A9AA87F3B4}" dt="2026-09-07T15:24:04.437" v="236051" actId="2711"/>
          <ac:spMkLst>
            <pc:docMk/>
            <pc:sldMk cId="1496494855" sldId="373"/>
            <ac:spMk id="5" creationId="{45A50E20-AEA1-0741-A6AB-14147AA40DC5}"/>
          </ac:spMkLst>
        </pc:spChg>
        <pc:spChg chg="mod">
          <ac:chgData name="Sharon Ding" userId="c4c39823-e1bf-4739-acbd-9d9d74f8eb56" providerId="ADAL" clId="{B7207970-481C-6044-BA26-F3A9AA87F3B4}" dt="2026-09-07T15:24:04.437" v="236051" actId="2711"/>
          <ac:spMkLst>
            <pc:docMk/>
            <pc:sldMk cId="1496494855" sldId="373"/>
            <ac:spMk id="8" creationId="{5BA7A214-3B83-709E-CDAA-465CDAFB142C}"/>
          </ac:spMkLst>
        </pc:spChg>
        <pc:spChg chg="mod">
          <ac:chgData name="Sharon Ding" userId="c4c39823-e1bf-4739-acbd-9d9d74f8eb56" providerId="ADAL" clId="{B7207970-481C-6044-BA26-F3A9AA87F3B4}" dt="2026-09-07T16:08:48.592" v="236366" actId="1076"/>
          <ac:spMkLst>
            <pc:docMk/>
            <pc:sldMk cId="1496494855" sldId="373"/>
            <ac:spMk id="9" creationId="{824DBCA8-DE92-8BBA-6831-E7A7AB6A1BAC}"/>
          </ac:spMkLst>
        </pc:spChg>
        <pc:spChg chg="mod">
          <ac:chgData name="Sharon Ding" userId="c4c39823-e1bf-4739-acbd-9d9d74f8eb56" providerId="ADAL" clId="{B7207970-481C-6044-BA26-F3A9AA87F3B4}" dt="2026-09-07T16:08:26.634" v="236363" actId="1076"/>
          <ac:spMkLst>
            <pc:docMk/>
            <pc:sldMk cId="1496494855" sldId="373"/>
            <ac:spMk id="10" creationId="{736914B3-038F-D4E0-5A0D-63F360617888}"/>
          </ac:spMkLst>
        </pc:spChg>
        <pc:graphicFrameChg chg="mod">
          <ac:chgData name="Sharon Ding" userId="c4c39823-e1bf-4739-acbd-9d9d74f8eb56" providerId="ADAL" clId="{B7207970-481C-6044-BA26-F3A9AA87F3B4}" dt="2026-09-07T16:08:58.307" v="236368" actId="14100"/>
          <ac:graphicFrameMkLst>
            <pc:docMk/>
            <pc:sldMk cId="1496494855" sldId="373"/>
            <ac:graphicFrameMk id="3" creationId="{1FA3550E-A21B-6C92-A36C-864E6BFC9B8F}"/>
          </ac:graphicFrameMkLst>
        </pc:graphicFrameChg>
        <pc:graphicFrameChg chg="mod">
          <ac:chgData name="Sharon Ding" userId="c4c39823-e1bf-4739-acbd-9d9d74f8eb56" providerId="ADAL" clId="{B7207970-481C-6044-BA26-F3A9AA87F3B4}" dt="2026-09-07T16:08:14.352" v="236361" actId="14100"/>
          <ac:graphicFrameMkLst>
            <pc:docMk/>
            <pc:sldMk cId="1496494855" sldId="373"/>
            <ac:graphicFrameMk id="6" creationId="{D9807940-2663-35DD-ECB3-4C02ACE87B61}"/>
          </ac:graphicFrameMkLst>
        </pc:graphicFrameChg>
        <pc:graphicFrameChg chg="mod">
          <ac:chgData name="Sharon Ding" userId="c4c39823-e1bf-4739-acbd-9d9d74f8eb56" providerId="ADAL" clId="{B7207970-481C-6044-BA26-F3A9AA87F3B4}" dt="2026-09-07T16:08:10.114" v="236360" actId="1076"/>
          <ac:graphicFrameMkLst>
            <pc:docMk/>
            <pc:sldMk cId="1496494855" sldId="373"/>
            <ac:graphicFrameMk id="7" creationId="{F1959073-431E-544D-4AC6-29676E298596}"/>
          </ac:graphicFrameMkLst>
        </pc:graphicFrameChg>
        <pc:graphicFrameChg chg="add mod modVis">
          <ac:chgData name="Sharon Ding" userId="c4c39823-e1bf-4739-acbd-9d9d74f8eb56" providerId="ADAL" clId="{B7207970-481C-6044-BA26-F3A9AA87F3B4}" dt="2026-09-07T15:24:04.955" v="236067"/>
          <ac:graphicFrameMkLst>
            <pc:docMk/>
            <pc:sldMk cId="1496494855" sldId="373"/>
            <ac:graphicFrameMk id="11" creationId="{5E83FBA2-24ED-D77F-D141-CF27A434AB57}"/>
          </ac:graphicFrameMkLst>
        </pc:graphicFrameChg>
      </pc:sldChg>
      <pc:sldChg chg="addSp modSp new mod">
        <pc:chgData name="Sharon Ding" userId="c4c39823-e1bf-4739-acbd-9d9d74f8eb56" providerId="ADAL" clId="{B7207970-481C-6044-BA26-F3A9AA87F3B4}" dt="2026-08-27T13:00:20.722" v="95363" actId="14100"/>
        <pc:sldMkLst>
          <pc:docMk/>
          <pc:sldMk cId="1749621028" sldId="374"/>
        </pc:sldMkLst>
        <pc:spChg chg="mod">
          <ac:chgData name="Sharon Ding" userId="c4c39823-e1bf-4739-acbd-9d9d74f8eb56" providerId="ADAL" clId="{B7207970-481C-6044-BA26-F3A9AA87F3B4}" dt="2026-08-27T12:45:40.766" v="95170" actId="299"/>
          <ac:spMkLst>
            <pc:docMk/>
            <pc:sldMk cId="1749621028" sldId="374"/>
            <ac:spMk id="2" creationId="{48B42040-B2C9-54C5-9A7B-1323896A5B82}"/>
          </ac:spMkLst>
        </pc:spChg>
        <pc:spChg chg="add mod">
          <ac:chgData name="Sharon Ding" userId="c4c39823-e1bf-4739-acbd-9d9d74f8eb56" providerId="ADAL" clId="{B7207970-481C-6044-BA26-F3A9AA87F3B4}" dt="2026-08-27T12:58:56.215" v="95354" actId="14100"/>
          <ac:spMkLst>
            <pc:docMk/>
            <pc:sldMk cId="1749621028" sldId="374"/>
            <ac:spMk id="5" creationId="{37630CE8-2F73-7E86-5EC0-7190EC08B56F}"/>
          </ac:spMkLst>
        </pc:spChg>
        <pc:spChg chg="add mod">
          <ac:chgData name="Sharon Ding" userId="c4c39823-e1bf-4739-acbd-9d9d74f8eb56" providerId="ADAL" clId="{B7207970-481C-6044-BA26-F3A9AA87F3B4}" dt="2026-08-27T13:00:20.722" v="95363" actId="14100"/>
          <ac:spMkLst>
            <pc:docMk/>
            <pc:sldMk cId="1749621028" sldId="374"/>
            <ac:spMk id="6" creationId="{886B8A92-8FAF-88E4-0915-F4EBA07F0C4C}"/>
          </ac:spMkLst>
        </pc:spChg>
        <pc:spChg chg="add mod">
          <ac:chgData name="Sharon Ding" userId="c4c39823-e1bf-4739-acbd-9d9d74f8eb56" providerId="ADAL" clId="{B7207970-481C-6044-BA26-F3A9AA87F3B4}" dt="2026-08-27T12:58:49.780" v="95353" actId="20577"/>
          <ac:spMkLst>
            <pc:docMk/>
            <pc:sldMk cId="1749621028" sldId="374"/>
            <ac:spMk id="7" creationId="{CC618EBF-B5D1-EBCF-A086-182FC4E218A2}"/>
          </ac:spMkLst>
        </pc:spChg>
        <pc:spChg chg="add mod">
          <ac:chgData name="Sharon Ding" userId="c4c39823-e1bf-4739-acbd-9d9d74f8eb56" providerId="ADAL" clId="{B7207970-481C-6044-BA26-F3A9AA87F3B4}" dt="2026-08-27T12:56:54.560" v="95273" actId="2711"/>
          <ac:spMkLst>
            <pc:docMk/>
            <pc:sldMk cId="1749621028" sldId="374"/>
            <ac:spMk id="8" creationId="{BF55989B-4469-BAC1-53AA-FE46B6853F33}"/>
          </ac:spMkLst>
        </pc:spChg>
        <pc:spChg chg="add mod">
          <ac:chgData name="Sharon Ding" userId="c4c39823-e1bf-4739-acbd-9d9d74f8eb56" providerId="ADAL" clId="{B7207970-481C-6044-BA26-F3A9AA87F3B4}" dt="2026-08-27T12:57:02.577" v="95274" actId="122"/>
          <ac:spMkLst>
            <pc:docMk/>
            <pc:sldMk cId="1749621028" sldId="374"/>
            <ac:spMk id="9" creationId="{B1CE20A9-137A-D097-BCEF-6B21B59ABCFF}"/>
          </ac:spMkLst>
        </pc:spChg>
        <pc:spChg chg="add mod">
          <ac:chgData name="Sharon Ding" userId="c4c39823-e1bf-4739-acbd-9d9d74f8eb56" providerId="ADAL" clId="{B7207970-481C-6044-BA26-F3A9AA87F3B4}" dt="2026-08-27T13:00:10.250" v="95362" actId="14100"/>
          <ac:spMkLst>
            <pc:docMk/>
            <pc:sldMk cId="1749621028" sldId="374"/>
            <ac:spMk id="10" creationId="{63748CE6-21D3-2FB2-5A07-FD039C17270C}"/>
          </ac:spMkLst>
        </pc:spChg>
        <pc:spChg chg="add mod">
          <ac:chgData name="Sharon Ding" userId="c4c39823-e1bf-4739-acbd-9d9d74f8eb56" providerId="ADAL" clId="{B7207970-481C-6044-BA26-F3A9AA87F3B4}" dt="2026-08-27T13:00:01.637" v="95361" actId="12"/>
          <ac:spMkLst>
            <pc:docMk/>
            <pc:sldMk cId="1749621028" sldId="374"/>
            <ac:spMk id="11" creationId="{507D295F-86E3-CFAB-F677-7B7EEB7DE2DF}"/>
          </ac:spMkLst>
        </pc:spChg>
        <pc:graphicFrameChg chg="add mod modVis">
          <ac:chgData name="Sharon Ding" userId="c4c39823-e1bf-4739-acbd-9d9d74f8eb56" providerId="ADAL" clId="{B7207970-481C-6044-BA26-F3A9AA87F3B4}" dt="2026-08-27T12:40:56.346" v="95124"/>
          <ac:graphicFrameMkLst>
            <pc:docMk/>
            <pc:sldMk cId="1749621028" sldId="374"/>
            <ac:graphicFrameMk id="3" creationId="{25FC6DEF-B47D-24BF-C89F-EA7C95F8701F}"/>
          </ac:graphicFrameMkLst>
        </pc:graphicFrameChg>
      </pc:sldChg>
      <pc:sldChg chg="modSp add mod">
        <pc:chgData name="Sharon Ding" userId="c4c39823-e1bf-4739-acbd-9d9d74f8eb56" providerId="ADAL" clId="{B7207970-481C-6044-BA26-F3A9AA87F3B4}" dt="2026-08-27T13:08:23.848" v="95502" actId="113"/>
        <pc:sldMkLst>
          <pc:docMk/>
          <pc:sldMk cId="3758543539" sldId="375"/>
        </pc:sldMkLst>
        <pc:spChg chg="mod">
          <ac:chgData name="Sharon Ding" userId="c4c39823-e1bf-4739-acbd-9d9d74f8eb56" providerId="ADAL" clId="{B7207970-481C-6044-BA26-F3A9AA87F3B4}" dt="2026-08-27T13:05:07.381" v="95406" actId="299"/>
          <ac:spMkLst>
            <pc:docMk/>
            <pc:sldMk cId="3758543539" sldId="375"/>
            <ac:spMk id="2" creationId="{A98B31A5-B5B4-DDC7-C9FB-1AC927D156D1}"/>
          </ac:spMkLst>
        </pc:spChg>
        <pc:spChg chg="mod">
          <ac:chgData name="Sharon Ding" userId="c4c39823-e1bf-4739-acbd-9d9d74f8eb56" providerId="ADAL" clId="{B7207970-481C-6044-BA26-F3A9AA87F3B4}" dt="2026-08-27T13:07:02.930" v="95468" actId="20577"/>
          <ac:spMkLst>
            <pc:docMk/>
            <pc:sldMk cId="3758543539" sldId="375"/>
            <ac:spMk id="5" creationId="{18C2BFB8-F31F-EA61-3CF4-0FFF8D64E333}"/>
          </ac:spMkLst>
        </pc:spChg>
        <pc:spChg chg="mod">
          <ac:chgData name="Sharon Ding" userId="c4c39823-e1bf-4739-acbd-9d9d74f8eb56" providerId="ADAL" clId="{B7207970-481C-6044-BA26-F3A9AA87F3B4}" dt="2026-08-27T13:06:21.535" v="95429" actId="1076"/>
          <ac:spMkLst>
            <pc:docMk/>
            <pc:sldMk cId="3758543539" sldId="375"/>
            <ac:spMk id="6" creationId="{564A6E44-4741-ED09-9948-B2360E0C9F74}"/>
          </ac:spMkLst>
        </pc:spChg>
        <pc:spChg chg="mod">
          <ac:chgData name="Sharon Ding" userId="c4c39823-e1bf-4739-acbd-9d9d74f8eb56" providerId="ADAL" clId="{B7207970-481C-6044-BA26-F3A9AA87F3B4}" dt="2026-08-27T13:06:21.535" v="95429" actId="1076"/>
          <ac:spMkLst>
            <pc:docMk/>
            <pc:sldMk cId="3758543539" sldId="375"/>
            <ac:spMk id="7" creationId="{11ABBEDC-84BE-0C2F-49F6-46CCAE7F2D5E}"/>
          </ac:spMkLst>
        </pc:spChg>
        <pc:spChg chg="mod">
          <ac:chgData name="Sharon Ding" userId="c4c39823-e1bf-4739-acbd-9d9d74f8eb56" providerId="ADAL" clId="{B7207970-481C-6044-BA26-F3A9AA87F3B4}" dt="2026-08-27T13:06:31.003" v="95430" actId="14100"/>
          <ac:spMkLst>
            <pc:docMk/>
            <pc:sldMk cId="3758543539" sldId="375"/>
            <ac:spMk id="8" creationId="{AE4C5830-B8DD-412C-F89F-1C17CB37A967}"/>
          </ac:spMkLst>
        </pc:spChg>
        <pc:spChg chg="mod">
          <ac:chgData name="Sharon Ding" userId="c4c39823-e1bf-4739-acbd-9d9d74f8eb56" providerId="ADAL" clId="{B7207970-481C-6044-BA26-F3A9AA87F3B4}" dt="2026-08-27T13:06:57.645" v="95447" actId="20577"/>
          <ac:spMkLst>
            <pc:docMk/>
            <pc:sldMk cId="3758543539" sldId="375"/>
            <ac:spMk id="9" creationId="{9F0811C1-D001-0120-62D1-4958D3FEB77B}"/>
          </ac:spMkLst>
        </pc:spChg>
        <pc:spChg chg="mod">
          <ac:chgData name="Sharon Ding" userId="c4c39823-e1bf-4739-acbd-9d9d74f8eb56" providerId="ADAL" clId="{B7207970-481C-6044-BA26-F3A9AA87F3B4}" dt="2026-08-27T13:07:50.711" v="95496" actId="20577"/>
          <ac:spMkLst>
            <pc:docMk/>
            <pc:sldMk cId="3758543539" sldId="375"/>
            <ac:spMk id="10" creationId="{3B435720-EB0D-801F-8EFE-D962E47D35E7}"/>
          </ac:spMkLst>
        </pc:spChg>
        <pc:spChg chg="mod">
          <ac:chgData name="Sharon Ding" userId="c4c39823-e1bf-4739-acbd-9d9d74f8eb56" providerId="ADAL" clId="{B7207970-481C-6044-BA26-F3A9AA87F3B4}" dt="2026-08-27T13:08:23.848" v="95502" actId="113"/>
          <ac:spMkLst>
            <pc:docMk/>
            <pc:sldMk cId="3758543539" sldId="375"/>
            <ac:spMk id="11" creationId="{D6D4952E-E3B9-0703-ED7F-9AD74225C56D}"/>
          </ac:spMkLst>
        </pc:spChg>
      </pc:sldChg>
      <pc:sldChg chg="addSp delSp modSp mod">
        <pc:chgData name="Sharon Ding" userId="c4c39823-e1bf-4739-acbd-9d9d74f8eb56" providerId="ADAL" clId="{B7207970-481C-6044-BA26-F3A9AA87F3B4}" dt="2026-09-07T17:08:23.349" v="236532" actId="2711"/>
        <pc:sldMkLst>
          <pc:docMk/>
          <pc:sldMk cId="1668185169" sldId="377"/>
        </pc:sldMkLst>
        <pc:spChg chg="mod">
          <ac:chgData name="Sharon Ding" userId="c4c39823-e1bf-4739-acbd-9d9d74f8eb56" providerId="ADAL" clId="{B7207970-481C-6044-BA26-F3A9AA87F3B4}" dt="2026-09-06T14:32:31.409" v="168691"/>
          <ac:spMkLst>
            <pc:docMk/>
            <pc:sldMk cId="1668185169" sldId="377"/>
            <ac:spMk id="2" creationId="{6405AF63-66BC-D699-2404-63EC1D58FDE0}"/>
          </ac:spMkLst>
        </pc:spChg>
        <pc:spChg chg="mod">
          <ac:chgData name="Sharon Ding" userId="c4c39823-e1bf-4739-acbd-9d9d74f8eb56" providerId="ADAL" clId="{B7207970-481C-6044-BA26-F3A9AA87F3B4}" dt="2026-09-06T14:32:31.396" v="168637"/>
          <ac:spMkLst>
            <pc:docMk/>
            <pc:sldMk cId="1668185169" sldId="377"/>
            <ac:spMk id="3" creationId="{8CC0363D-F5B4-1DFE-3E5C-05917E508787}"/>
          </ac:spMkLst>
        </pc:spChg>
        <pc:spChg chg="mod">
          <ac:chgData name="Sharon Ding" userId="c4c39823-e1bf-4739-acbd-9d9d74f8eb56" providerId="ADAL" clId="{B7207970-481C-6044-BA26-F3A9AA87F3B4}" dt="2026-09-06T14:35:54.119" v="168745" actId="1076"/>
          <ac:spMkLst>
            <pc:docMk/>
            <pc:sldMk cId="1668185169" sldId="377"/>
            <ac:spMk id="4" creationId="{501B40FF-4FCD-8DCA-8FF4-1522C8AF04A2}"/>
          </ac:spMkLst>
        </pc:spChg>
        <pc:spChg chg="mod">
          <ac:chgData name="Sharon Ding" userId="c4c39823-e1bf-4739-acbd-9d9d74f8eb56" providerId="ADAL" clId="{B7207970-481C-6044-BA26-F3A9AA87F3B4}" dt="2026-09-06T14:32:31.397" v="168639"/>
          <ac:spMkLst>
            <pc:docMk/>
            <pc:sldMk cId="1668185169" sldId="377"/>
            <ac:spMk id="5" creationId="{FADDF674-93B4-F53B-E07A-E92784C9D18B}"/>
          </ac:spMkLst>
        </pc:spChg>
        <pc:spChg chg="add mod">
          <ac:chgData name="Sharon Ding" userId="c4c39823-e1bf-4739-acbd-9d9d74f8eb56" providerId="ADAL" clId="{B7207970-481C-6044-BA26-F3A9AA87F3B4}" dt="2026-09-07T08:09:01.891" v="202002" actId="1076"/>
          <ac:spMkLst>
            <pc:docMk/>
            <pc:sldMk cId="1668185169" sldId="377"/>
            <ac:spMk id="11" creationId="{91DE6969-8D04-838D-6D74-8D2EA1BA89AC}"/>
          </ac:spMkLst>
        </pc:spChg>
        <pc:spChg chg="add del mod">
          <ac:chgData name="Sharon Ding" userId="c4c39823-e1bf-4739-acbd-9d9d74f8eb56" providerId="ADAL" clId="{B7207970-481C-6044-BA26-F3A9AA87F3B4}" dt="2026-09-06T14:31:22.329" v="168546" actId="478"/>
          <ac:spMkLst>
            <pc:docMk/>
            <pc:sldMk cId="1668185169" sldId="377"/>
            <ac:spMk id="13" creationId="{FD01C5C7-D8C5-A486-5399-E45703FD0E95}"/>
          </ac:spMkLst>
        </pc:spChg>
        <pc:spChg chg="mod">
          <ac:chgData name="Sharon Ding" userId="c4c39823-e1bf-4739-acbd-9d9d74f8eb56" providerId="ADAL" clId="{B7207970-481C-6044-BA26-F3A9AA87F3B4}" dt="2026-09-06T14:32:31.398" v="168643"/>
          <ac:spMkLst>
            <pc:docMk/>
            <pc:sldMk cId="1668185169" sldId="377"/>
            <ac:spMk id="14" creationId="{32DF0B83-FCCF-CFE9-8474-062FD20B4609}"/>
          </ac:spMkLst>
        </pc:spChg>
        <pc:spChg chg="add mod">
          <ac:chgData name="Sharon Ding" userId="c4c39823-e1bf-4739-acbd-9d9d74f8eb56" providerId="ADAL" clId="{B7207970-481C-6044-BA26-F3A9AA87F3B4}" dt="2026-09-06T14:32:31.396" v="168635"/>
          <ac:spMkLst>
            <pc:docMk/>
            <pc:sldMk cId="1668185169" sldId="377"/>
            <ac:spMk id="15" creationId="{4792CC00-A6F4-2D83-A600-DC267399D246}"/>
          </ac:spMkLst>
        </pc:spChg>
        <pc:spChg chg="mod">
          <ac:chgData name="Sharon Ding" userId="c4c39823-e1bf-4739-acbd-9d9d74f8eb56" providerId="ADAL" clId="{B7207970-481C-6044-BA26-F3A9AA87F3B4}" dt="2026-09-07T08:07:21.487" v="201981" actId="1076"/>
          <ac:spMkLst>
            <pc:docMk/>
            <pc:sldMk cId="1668185169" sldId="377"/>
            <ac:spMk id="16" creationId="{66848EAC-D3F1-060C-6D54-53418CECB59C}"/>
          </ac:spMkLst>
        </pc:spChg>
        <pc:spChg chg="mod">
          <ac:chgData name="Sharon Ding" userId="c4c39823-e1bf-4739-acbd-9d9d74f8eb56" providerId="ADAL" clId="{B7207970-481C-6044-BA26-F3A9AA87F3B4}" dt="2026-09-06T14:32:31.410" v="168697"/>
          <ac:spMkLst>
            <pc:docMk/>
            <pc:sldMk cId="1668185169" sldId="377"/>
            <ac:spMk id="18" creationId="{E0AE5952-42AC-5E83-F7BA-F4DE0515A397}"/>
          </ac:spMkLst>
        </pc:spChg>
        <pc:spChg chg="mod">
          <ac:chgData name="Sharon Ding" userId="c4c39823-e1bf-4739-acbd-9d9d74f8eb56" providerId="ADAL" clId="{B7207970-481C-6044-BA26-F3A9AA87F3B4}" dt="2026-09-06T14:32:31.411" v="168698"/>
          <ac:spMkLst>
            <pc:docMk/>
            <pc:sldMk cId="1668185169" sldId="377"/>
            <ac:spMk id="19" creationId="{7828C0A2-20DF-E6BE-920B-46FD226AB4DC}"/>
          </ac:spMkLst>
        </pc:spChg>
        <pc:spChg chg="add mod">
          <ac:chgData name="Sharon Ding" userId="c4c39823-e1bf-4739-acbd-9d9d74f8eb56" providerId="ADAL" clId="{B7207970-481C-6044-BA26-F3A9AA87F3B4}" dt="2026-09-06T14:32:46.702" v="168704" actId="1076"/>
          <ac:spMkLst>
            <pc:docMk/>
            <pc:sldMk cId="1668185169" sldId="377"/>
            <ac:spMk id="20" creationId="{2F83F2A8-B220-065F-C7D8-CBCC0E3039A0}"/>
          </ac:spMkLst>
        </pc:spChg>
        <pc:spChg chg="add del mod">
          <ac:chgData name="Sharon Ding" userId="c4c39823-e1bf-4739-acbd-9d9d74f8eb56" providerId="ADAL" clId="{B7207970-481C-6044-BA26-F3A9AA87F3B4}" dt="2026-09-06T14:35:22.036" v="168736" actId="478"/>
          <ac:spMkLst>
            <pc:docMk/>
            <pc:sldMk cId="1668185169" sldId="377"/>
            <ac:spMk id="22" creationId="{0C4F34F1-7A8D-13FA-8FEF-207118F7123F}"/>
          </ac:spMkLst>
        </pc:spChg>
        <pc:spChg chg="add del mod">
          <ac:chgData name="Sharon Ding" userId="c4c39823-e1bf-4739-acbd-9d9d74f8eb56" providerId="ADAL" clId="{B7207970-481C-6044-BA26-F3A9AA87F3B4}" dt="2026-09-06T14:35:27.588" v="168739" actId="478"/>
          <ac:spMkLst>
            <pc:docMk/>
            <pc:sldMk cId="1668185169" sldId="377"/>
            <ac:spMk id="24" creationId="{A5EA8D5C-C130-9825-3944-40F6FFDB734A}"/>
          </ac:spMkLst>
        </pc:spChg>
        <pc:spChg chg="add del mod">
          <ac:chgData name="Sharon Ding" userId="c4c39823-e1bf-4739-acbd-9d9d74f8eb56" providerId="ADAL" clId="{B7207970-481C-6044-BA26-F3A9AA87F3B4}" dt="2026-09-06T14:35:40.531" v="168743" actId="478"/>
          <ac:spMkLst>
            <pc:docMk/>
            <pc:sldMk cId="1668185169" sldId="377"/>
            <ac:spMk id="27" creationId="{711C8395-81B0-29EA-771C-337E28B896C9}"/>
          </ac:spMkLst>
        </pc:spChg>
        <pc:spChg chg="mod">
          <ac:chgData name="Sharon Ding" userId="c4c39823-e1bf-4739-acbd-9d9d74f8eb56" providerId="ADAL" clId="{B7207970-481C-6044-BA26-F3A9AA87F3B4}" dt="2026-09-06T14:32:31.398" v="168645"/>
          <ac:spMkLst>
            <pc:docMk/>
            <pc:sldMk cId="1668185169" sldId="377"/>
            <ac:spMk id="34" creationId="{D9140837-1DFA-FB55-CEF8-CE9CB202E331}"/>
          </ac:spMkLst>
        </pc:spChg>
        <pc:spChg chg="mod">
          <ac:chgData name="Sharon Ding" userId="c4c39823-e1bf-4739-acbd-9d9d74f8eb56" providerId="ADAL" clId="{B7207970-481C-6044-BA26-F3A9AA87F3B4}" dt="2026-09-06T14:32:31.398" v="168646"/>
          <ac:spMkLst>
            <pc:docMk/>
            <pc:sldMk cId="1668185169" sldId="377"/>
            <ac:spMk id="35" creationId="{5B2DC37E-3D5A-8BFA-DD52-BD54B1AB73E8}"/>
          </ac:spMkLst>
        </pc:spChg>
        <pc:spChg chg="mod">
          <ac:chgData name="Sharon Ding" userId="c4c39823-e1bf-4739-acbd-9d9d74f8eb56" providerId="ADAL" clId="{B7207970-481C-6044-BA26-F3A9AA87F3B4}" dt="2026-09-06T14:32:31.399" v="168647"/>
          <ac:spMkLst>
            <pc:docMk/>
            <pc:sldMk cId="1668185169" sldId="377"/>
            <ac:spMk id="36" creationId="{28ADAD51-1780-4B41-5364-AA2ED7058116}"/>
          </ac:spMkLst>
        </pc:spChg>
        <pc:spChg chg="mod">
          <ac:chgData name="Sharon Ding" userId="c4c39823-e1bf-4739-acbd-9d9d74f8eb56" providerId="ADAL" clId="{B7207970-481C-6044-BA26-F3A9AA87F3B4}" dt="2026-09-06T14:32:31.399" v="168648"/>
          <ac:spMkLst>
            <pc:docMk/>
            <pc:sldMk cId="1668185169" sldId="377"/>
            <ac:spMk id="38" creationId="{34FD27F3-E341-5392-0849-3EFBE7B74D70}"/>
          </ac:spMkLst>
        </pc:spChg>
        <pc:spChg chg="mod">
          <ac:chgData name="Sharon Ding" userId="c4c39823-e1bf-4739-acbd-9d9d74f8eb56" providerId="ADAL" clId="{B7207970-481C-6044-BA26-F3A9AA87F3B4}" dt="2026-09-06T14:32:31.399" v="168649"/>
          <ac:spMkLst>
            <pc:docMk/>
            <pc:sldMk cId="1668185169" sldId="377"/>
            <ac:spMk id="39" creationId="{9D040B7D-D0F6-ACC2-2000-871FFCA083A1}"/>
          </ac:spMkLst>
        </pc:spChg>
        <pc:spChg chg="mod">
          <ac:chgData name="Sharon Ding" userId="c4c39823-e1bf-4739-acbd-9d9d74f8eb56" providerId="ADAL" clId="{B7207970-481C-6044-BA26-F3A9AA87F3B4}" dt="2026-09-06T14:32:31.400" v="168650"/>
          <ac:spMkLst>
            <pc:docMk/>
            <pc:sldMk cId="1668185169" sldId="377"/>
            <ac:spMk id="40" creationId="{2B41A931-EEDF-DE3F-31D4-8ADB6052B5C1}"/>
          </ac:spMkLst>
        </pc:spChg>
        <pc:spChg chg="mod">
          <ac:chgData name="Sharon Ding" userId="c4c39823-e1bf-4739-acbd-9d9d74f8eb56" providerId="ADAL" clId="{B7207970-481C-6044-BA26-F3A9AA87F3B4}" dt="2026-09-06T14:32:31.400" v="168651"/>
          <ac:spMkLst>
            <pc:docMk/>
            <pc:sldMk cId="1668185169" sldId="377"/>
            <ac:spMk id="41" creationId="{1CCC37C8-A255-AE18-4E69-E559F778EBAD}"/>
          </ac:spMkLst>
        </pc:spChg>
        <pc:spChg chg="mod">
          <ac:chgData name="Sharon Ding" userId="c4c39823-e1bf-4739-acbd-9d9d74f8eb56" providerId="ADAL" clId="{B7207970-481C-6044-BA26-F3A9AA87F3B4}" dt="2026-09-06T14:32:31.400" v="168652"/>
          <ac:spMkLst>
            <pc:docMk/>
            <pc:sldMk cId="1668185169" sldId="377"/>
            <ac:spMk id="42" creationId="{29C7CA61-A27E-55A7-B2B3-28BDE981B4FC}"/>
          </ac:spMkLst>
        </pc:spChg>
        <pc:spChg chg="del">
          <ac:chgData name="Sharon Ding" userId="c4c39823-e1bf-4739-acbd-9d9d74f8eb56" providerId="ADAL" clId="{B7207970-481C-6044-BA26-F3A9AA87F3B4}" dt="2026-09-06T14:25:06.562" v="168432" actId="478"/>
          <ac:spMkLst>
            <pc:docMk/>
            <pc:sldMk cId="1668185169" sldId="377"/>
            <ac:spMk id="43" creationId="{CE96831F-E080-3CB6-20C8-D8301DA7A115}"/>
          </ac:spMkLst>
        </pc:spChg>
        <pc:spChg chg="del">
          <ac:chgData name="Sharon Ding" userId="c4c39823-e1bf-4739-acbd-9d9d74f8eb56" providerId="ADAL" clId="{B7207970-481C-6044-BA26-F3A9AA87F3B4}" dt="2026-09-06T14:25:08.262" v="168433" actId="478"/>
          <ac:spMkLst>
            <pc:docMk/>
            <pc:sldMk cId="1668185169" sldId="377"/>
            <ac:spMk id="44" creationId="{A81DEB83-7F21-DB8F-77C4-3925FEBE7AB8}"/>
          </ac:spMkLst>
        </pc:spChg>
        <pc:spChg chg="mod">
          <ac:chgData name="Sharon Ding" userId="c4c39823-e1bf-4739-acbd-9d9d74f8eb56" providerId="ADAL" clId="{B7207970-481C-6044-BA26-F3A9AA87F3B4}" dt="2026-09-06T14:32:31.400" v="168653"/>
          <ac:spMkLst>
            <pc:docMk/>
            <pc:sldMk cId="1668185169" sldId="377"/>
            <ac:spMk id="45" creationId="{70732DAE-159F-85CB-18A8-2D03B89CD1FD}"/>
          </ac:spMkLst>
        </pc:spChg>
        <pc:spChg chg="mod">
          <ac:chgData name="Sharon Ding" userId="c4c39823-e1bf-4739-acbd-9d9d74f8eb56" providerId="ADAL" clId="{B7207970-481C-6044-BA26-F3A9AA87F3B4}" dt="2026-09-06T14:32:31.401" v="168654"/>
          <ac:spMkLst>
            <pc:docMk/>
            <pc:sldMk cId="1668185169" sldId="377"/>
            <ac:spMk id="46" creationId="{67223CBD-6C50-9ED5-FCA8-CAD01A4594EB}"/>
          </ac:spMkLst>
        </pc:spChg>
        <pc:spChg chg="mod">
          <ac:chgData name="Sharon Ding" userId="c4c39823-e1bf-4739-acbd-9d9d74f8eb56" providerId="ADAL" clId="{B7207970-481C-6044-BA26-F3A9AA87F3B4}" dt="2026-09-06T14:32:31.401" v="168655"/>
          <ac:spMkLst>
            <pc:docMk/>
            <pc:sldMk cId="1668185169" sldId="377"/>
            <ac:spMk id="47" creationId="{475E44F2-B0E2-D330-D551-3ACA0F7BD0E7}"/>
          </ac:spMkLst>
        </pc:spChg>
        <pc:spChg chg="mod">
          <ac:chgData name="Sharon Ding" userId="c4c39823-e1bf-4739-acbd-9d9d74f8eb56" providerId="ADAL" clId="{B7207970-481C-6044-BA26-F3A9AA87F3B4}" dt="2026-09-06T14:32:31.401" v="168656"/>
          <ac:spMkLst>
            <pc:docMk/>
            <pc:sldMk cId="1668185169" sldId="377"/>
            <ac:spMk id="48" creationId="{7426CEC2-6978-C7D2-3267-24E131471865}"/>
          </ac:spMkLst>
        </pc:spChg>
        <pc:spChg chg="mod">
          <ac:chgData name="Sharon Ding" userId="c4c39823-e1bf-4739-acbd-9d9d74f8eb56" providerId="ADAL" clId="{B7207970-481C-6044-BA26-F3A9AA87F3B4}" dt="2026-09-06T14:32:31.401" v="168657"/>
          <ac:spMkLst>
            <pc:docMk/>
            <pc:sldMk cId="1668185169" sldId="377"/>
            <ac:spMk id="49" creationId="{BEF98212-9B3A-614B-1F5B-F3532D709DD7}"/>
          </ac:spMkLst>
        </pc:spChg>
        <pc:spChg chg="mod">
          <ac:chgData name="Sharon Ding" userId="c4c39823-e1bf-4739-acbd-9d9d74f8eb56" providerId="ADAL" clId="{B7207970-481C-6044-BA26-F3A9AA87F3B4}" dt="2026-09-06T14:32:31.402" v="168658"/>
          <ac:spMkLst>
            <pc:docMk/>
            <pc:sldMk cId="1668185169" sldId="377"/>
            <ac:spMk id="50" creationId="{F49B7A47-497E-FBE5-02A5-E09946068D7D}"/>
          </ac:spMkLst>
        </pc:spChg>
        <pc:spChg chg="mod">
          <ac:chgData name="Sharon Ding" userId="c4c39823-e1bf-4739-acbd-9d9d74f8eb56" providerId="ADAL" clId="{B7207970-481C-6044-BA26-F3A9AA87F3B4}" dt="2026-09-06T14:32:31.402" v="168659"/>
          <ac:spMkLst>
            <pc:docMk/>
            <pc:sldMk cId="1668185169" sldId="377"/>
            <ac:spMk id="51" creationId="{9C1D7742-6940-CE1B-9028-4C2A3ABA5553}"/>
          </ac:spMkLst>
        </pc:spChg>
        <pc:spChg chg="mod">
          <ac:chgData name="Sharon Ding" userId="c4c39823-e1bf-4739-acbd-9d9d74f8eb56" providerId="ADAL" clId="{B7207970-481C-6044-BA26-F3A9AA87F3B4}" dt="2026-09-06T14:32:31.402" v="168660"/>
          <ac:spMkLst>
            <pc:docMk/>
            <pc:sldMk cId="1668185169" sldId="377"/>
            <ac:spMk id="52" creationId="{CF17A86B-11FF-5297-3CD2-C1389394303F}"/>
          </ac:spMkLst>
        </pc:spChg>
        <pc:spChg chg="mod">
          <ac:chgData name="Sharon Ding" userId="c4c39823-e1bf-4739-acbd-9d9d74f8eb56" providerId="ADAL" clId="{B7207970-481C-6044-BA26-F3A9AA87F3B4}" dt="2026-09-06T14:32:31.402" v="168661"/>
          <ac:spMkLst>
            <pc:docMk/>
            <pc:sldMk cId="1668185169" sldId="377"/>
            <ac:spMk id="54" creationId="{DC163025-7588-2E83-ACFB-796412F7CBEC}"/>
          </ac:spMkLst>
        </pc:spChg>
        <pc:spChg chg="mod">
          <ac:chgData name="Sharon Ding" userId="c4c39823-e1bf-4739-acbd-9d9d74f8eb56" providerId="ADAL" clId="{B7207970-481C-6044-BA26-F3A9AA87F3B4}" dt="2026-09-06T14:32:31.403" v="168662"/>
          <ac:spMkLst>
            <pc:docMk/>
            <pc:sldMk cId="1668185169" sldId="377"/>
            <ac:spMk id="56" creationId="{54C44E62-6798-A36F-CC2F-7EAF8DEDB639}"/>
          </ac:spMkLst>
        </pc:spChg>
        <pc:spChg chg="mod">
          <ac:chgData name="Sharon Ding" userId="c4c39823-e1bf-4739-acbd-9d9d74f8eb56" providerId="ADAL" clId="{B7207970-481C-6044-BA26-F3A9AA87F3B4}" dt="2026-09-07T08:07:11.479" v="201977" actId="1076"/>
          <ac:spMkLst>
            <pc:docMk/>
            <pc:sldMk cId="1668185169" sldId="377"/>
            <ac:spMk id="59" creationId="{3764A2D7-B6A1-23D0-D82C-FEF5CC0FBAFD}"/>
          </ac:spMkLst>
        </pc:spChg>
        <pc:spChg chg="mod">
          <ac:chgData name="Sharon Ding" userId="c4c39823-e1bf-4739-acbd-9d9d74f8eb56" providerId="ADAL" clId="{B7207970-481C-6044-BA26-F3A9AA87F3B4}" dt="2026-09-07T08:08:55.575" v="202000" actId="1076"/>
          <ac:spMkLst>
            <pc:docMk/>
            <pc:sldMk cId="1668185169" sldId="377"/>
            <ac:spMk id="60" creationId="{5D71EA33-4A8D-AEE5-096E-025E7C8B3152}"/>
          </ac:spMkLst>
        </pc:spChg>
        <pc:spChg chg="mod">
          <ac:chgData name="Sharon Ding" userId="c4c39823-e1bf-4739-acbd-9d9d74f8eb56" providerId="ADAL" clId="{B7207970-481C-6044-BA26-F3A9AA87F3B4}" dt="2026-09-06T14:32:31.404" v="168669"/>
          <ac:spMkLst>
            <pc:docMk/>
            <pc:sldMk cId="1668185169" sldId="377"/>
            <ac:spMk id="71" creationId="{2528B678-2202-83FE-C5AC-C10BA6F9F4A8}"/>
          </ac:spMkLst>
        </pc:spChg>
        <pc:spChg chg="mod">
          <ac:chgData name="Sharon Ding" userId="c4c39823-e1bf-4739-acbd-9d9d74f8eb56" providerId="ADAL" clId="{B7207970-481C-6044-BA26-F3A9AA87F3B4}" dt="2026-09-06T14:32:31.404" v="168668"/>
          <ac:spMkLst>
            <pc:docMk/>
            <pc:sldMk cId="1668185169" sldId="377"/>
            <ac:spMk id="78" creationId="{98B89D6A-4254-7D07-3F64-CE567C9B840E}"/>
          </ac:spMkLst>
        </pc:spChg>
        <pc:spChg chg="mod">
          <ac:chgData name="Sharon Ding" userId="c4c39823-e1bf-4739-acbd-9d9d74f8eb56" providerId="ADAL" clId="{B7207970-481C-6044-BA26-F3A9AA87F3B4}" dt="2026-09-06T14:32:31.405" v="168670"/>
          <ac:spMkLst>
            <pc:docMk/>
            <pc:sldMk cId="1668185169" sldId="377"/>
            <ac:spMk id="86" creationId="{523E6397-7259-3783-8A25-2DACE2C48622}"/>
          </ac:spMkLst>
        </pc:spChg>
        <pc:spChg chg="mod">
          <ac:chgData name="Sharon Ding" userId="c4c39823-e1bf-4739-acbd-9d9d74f8eb56" providerId="ADAL" clId="{B7207970-481C-6044-BA26-F3A9AA87F3B4}" dt="2026-09-07T08:07:16.095" v="201979" actId="1076"/>
          <ac:spMkLst>
            <pc:docMk/>
            <pc:sldMk cId="1668185169" sldId="377"/>
            <ac:spMk id="87" creationId="{D61C80FC-001A-EA86-E106-7E2B21B0E34A}"/>
          </ac:spMkLst>
        </pc:spChg>
        <pc:spChg chg="del mod">
          <ac:chgData name="Sharon Ding" userId="c4c39823-e1bf-4739-acbd-9d9d74f8eb56" providerId="ADAL" clId="{B7207970-481C-6044-BA26-F3A9AA87F3B4}" dt="2026-09-06T14:31:16.460" v="168543" actId="478"/>
          <ac:spMkLst>
            <pc:docMk/>
            <pc:sldMk cId="1668185169" sldId="377"/>
            <ac:spMk id="89" creationId="{7753F59B-2C1E-11CA-7EA9-620E89C4023B}"/>
          </ac:spMkLst>
        </pc:spChg>
        <pc:spChg chg="mod">
          <ac:chgData name="Sharon Ding" userId="c4c39823-e1bf-4739-acbd-9d9d74f8eb56" providerId="ADAL" clId="{B7207970-481C-6044-BA26-F3A9AA87F3B4}" dt="2026-09-06T14:32:31.405" v="168671"/>
          <ac:spMkLst>
            <pc:docMk/>
            <pc:sldMk cId="1668185169" sldId="377"/>
            <ac:spMk id="92" creationId="{4D700351-B883-A783-7EBE-1DA90ED2CAEE}"/>
          </ac:spMkLst>
        </pc:spChg>
        <pc:spChg chg="mod">
          <ac:chgData name="Sharon Ding" userId="c4c39823-e1bf-4739-acbd-9d9d74f8eb56" providerId="ADAL" clId="{B7207970-481C-6044-BA26-F3A9AA87F3B4}" dt="2026-09-06T14:32:31.405" v="168672"/>
          <ac:spMkLst>
            <pc:docMk/>
            <pc:sldMk cId="1668185169" sldId="377"/>
            <ac:spMk id="99" creationId="{6CB89F45-9294-74A2-67A6-FF294800EC1B}"/>
          </ac:spMkLst>
        </pc:spChg>
        <pc:spChg chg="mod">
          <ac:chgData name="Sharon Ding" userId="c4c39823-e1bf-4739-acbd-9d9d74f8eb56" providerId="ADAL" clId="{B7207970-481C-6044-BA26-F3A9AA87F3B4}" dt="2026-09-06T14:32:31.405" v="168673"/>
          <ac:spMkLst>
            <pc:docMk/>
            <pc:sldMk cId="1668185169" sldId="377"/>
            <ac:spMk id="102" creationId="{02AE9168-BF44-95BE-55CE-5886483B280E}"/>
          </ac:spMkLst>
        </pc:spChg>
        <pc:spChg chg="mod">
          <ac:chgData name="Sharon Ding" userId="c4c39823-e1bf-4739-acbd-9d9d74f8eb56" providerId="ADAL" clId="{B7207970-481C-6044-BA26-F3A9AA87F3B4}" dt="2026-09-06T14:32:31.404" v="168666"/>
          <ac:spMkLst>
            <pc:docMk/>
            <pc:sldMk cId="1668185169" sldId="377"/>
            <ac:spMk id="103" creationId="{90E11A77-2F75-C59D-984C-7D4C0D97B8F8}"/>
          </ac:spMkLst>
        </pc:spChg>
        <pc:spChg chg="mod">
          <ac:chgData name="Sharon Ding" userId="c4c39823-e1bf-4739-acbd-9d9d74f8eb56" providerId="ADAL" clId="{B7207970-481C-6044-BA26-F3A9AA87F3B4}" dt="2026-09-06T14:32:31.406" v="168674"/>
          <ac:spMkLst>
            <pc:docMk/>
            <pc:sldMk cId="1668185169" sldId="377"/>
            <ac:spMk id="105" creationId="{22340FDA-A27F-110A-94CD-0EA07D2B6A6E}"/>
          </ac:spMkLst>
        </pc:spChg>
        <pc:spChg chg="mod">
          <ac:chgData name="Sharon Ding" userId="c4c39823-e1bf-4739-acbd-9d9d74f8eb56" providerId="ADAL" clId="{B7207970-481C-6044-BA26-F3A9AA87F3B4}" dt="2026-09-06T14:32:31.404" v="168667"/>
          <ac:spMkLst>
            <pc:docMk/>
            <pc:sldMk cId="1668185169" sldId="377"/>
            <ac:spMk id="108" creationId="{4CCFBD67-ED8F-F6F8-7B4D-D7C865C30989}"/>
          </ac:spMkLst>
        </pc:spChg>
        <pc:spChg chg="mod">
          <ac:chgData name="Sharon Ding" userId="c4c39823-e1bf-4739-acbd-9d9d74f8eb56" providerId="ADAL" clId="{B7207970-481C-6044-BA26-F3A9AA87F3B4}" dt="2026-09-06T14:32:31.406" v="168677"/>
          <ac:spMkLst>
            <pc:docMk/>
            <pc:sldMk cId="1668185169" sldId="377"/>
            <ac:spMk id="119" creationId="{3DA0F456-6782-BE20-FCD6-DC206FE12C38}"/>
          </ac:spMkLst>
        </pc:spChg>
        <pc:spChg chg="mod">
          <ac:chgData name="Sharon Ding" userId="c4c39823-e1bf-4739-acbd-9d9d74f8eb56" providerId="ADAL" clId="{B7207970-481C-6044-BA26-F3A9AA87F3B4}" dt="2026-09-06T14:32:31.407" v="168678"/>
          <ac:spMkLst>
            <pc:docMk/>
            <pc:sldMk cId="1668185169" sldId="377"/>
            <ac:spMk id="121" creationId="{E68B2CE6-7E0B-543A-873A-4BF65528239F}"/>
          </ac:spMkLst>
        </pc:spChg>
        <pc:spChg chg="mod">
          <ac:chgData name="Sharon Ding" userId="c4c39823-e1bf-4739-acbd-9d9d74f8eb56" providerId="ADAL" clId="{B7207970-481C-6044-BA26-F3A9AA87F3B4}" dt="2026-09-06T14:32:31.407" v="168679"/>
          <ac:spMkLst>
            <pc:docMk/>
            <pc:sldMk cId="1668185169" sldId="377"/>
            <ac:spMk id="122" creationId="{85E2AF33-EB5C-61E6-2A6B-ABB43F962752}"/>
          </ac:spMkLst>
        </pc:spChg>
        <pc:spChg chg="mod">
          <ac:chgData name="Sharon Ding" userId="c4c39823-e1bf-4739-acbd-9d9d74f8eb56" providerId="ADAL" clId="{B7207970-481C-6044-BA26-F3A9AA87F3B4}" dt="2026-09-06T14:32:31.407" v="168681"/>
          <ac:spMkLst>
            <pc:docMk/>
            <pc:sldMk cId="1668185169" sldId="377"/>
            <ac:spMk id="126" creationId="{64ABE2D9-9082-6444-4A27-C58D497A2CB9}"/>
          </ac:spMkLst>
        </pc:spChg>
        <pc:spChg chg="mod">
          <ac:chgData name="Sharon Ding" userId="c4c39823-e1bf-4739-acbd-9d9d74f8eb56" providerId="ADAL" clId="{B7207970-481C-6044-BA26-F3A9AA87F3B4}" dt="2026-09-06T14:32:31.407" v="168682"/>
          <ac:spMkLst>
            <pc:docMk/>
            <pc:sldMk cId="1668185169" sldId="377"/>
            <ac:spMk id="127" creationId="{AF2BA1D7-EBDB-EE6D-42CC-077C59F28051}"/>
          </ac:spMkLst>
        </pc:spChg>
        <pc:spChg chg="mod">
          <ac:chgData name="Sharon Ding" userId="c4c39823-e1bf-4739-acbd-9d9d74f8eb56" providerId="ADAL" clId="{B7207970-481C-6044-BA26-F3A9AA87F3B4}" dt="2026-09-06T14:32:31.408" v="168683"/>
          <ac:spMkLst>
            <pc:docMk/>
            <pc:sldMk cId="1668185169" sldId="377"/>
            <ac:spMk id="128" creationId="{D0F85278-1C73-BFCC-0CF3-9EFD51FF2A14}"/>
          </ac:spMkLst>
        </pc:spChg>
        <pc:spChg chg="mod">
          <ac:chgData name="Sharon Ding" userId="c4c39823-e1bf-4739-acbd-9d9d74f8eb56" providerId="ADAL" clId="{B7207970-481C-6044-BA26-F3A9AA87F3B4}" dt="2026-09-07T17:08:23.349" v="236532" actId="2711"/>
          <ac:spMkLst>
            <pc:docMk/>
            <pc:sldMk cId="1668185169" sldId="377"/>
            <ac:spMk id="132" creationId="{B5A2A236-585B-2E87-1449-9852F5936ADB}"/>
          </ac:spMkLst>
        </pc:spChg>
        <pc:spChg chg="mod">
          <ac:chgData name="Sharon Ding" userId="c4c39823-e1bf-4739-acbd-9d9d74f8eb56" providerId="ADAL" clId="{B7207970-481C-6044-BA26-F3A9AA87F3B4}" dt="2026-09-06T14:32:31.408" v="168685"/>
          <ac:spMkLst>
            <pc:docMk/>
            <pc:sldMk cId="1668185169" sldId="377"/>
            <ac:spMk id="137" creationId="{3AFB73B3-F1AF-2C47-C94A-F552CDC9DEC9}"/>
          </ac:spMkLst>
        </pc:spChg>
        <pc:spChg chg="mod">
          <ac:chgData name="Sharon Ding" userId="c4c39823-e1bf-4739-acbd-9d9d74f8eb56" providerId="ADAL" clId="{B7207970-481C-6044-BA26-F3A9AA87F3B4}" dt="2026-09-06T14:32:31.408" v="168687"/>
          <ac:spMkLst>
            <pc:docMk/>
            <pc:sldMk cId="1668185169" sldId="377"/>
            <ac:spMk id="142" creationId="{D6A87AD9-317F-12B1-CA89-40B2FB9250E8}"/>
          </ac:spMkLst>
        </pc:spChg>
        <pc:spChg chg="mod">
          <ac:chgData name="Sharon Ding" userId="c4c39823-e1bf-4739-acbd-9d9d74f8eb56" providerId="ADAL" clId="{B7207970-481C-6044-BA26-F3A9AA87F3B4}" dt="2026-09-06T14:32:31.409" v="168688"/>
          <ac:spMkLst>
            <pc:docMk/>
            <pc:sldMk cId="1668185169" sldId="377"/>
            <ac:spMk id="147" creationId="{902A8B52-B085-AA01-BCA2-B73864E77928}"/>
          </ac:spMkLst>
        </pc:spChg>
        <pc:spChg chg="mod">
          <ac:chgData name="Sharon Ding" userId="c4c39823-e1bf-4739-acbd-9d9d74f8eb56" providerId="ADAL" clId="{B7207970-481C-6044-BA26-F3A9AA87F3B4}" dt="2026-09-06T14:32:31.409" v="168689"/>
          <ac:spMkLst>
            <pc:docMk/>
            <pc:sldMk cId="1668185169" sldId="377"/>
            <ac:spMk id="148" creationId="{E54AAC4E-8CB1-B4CB-0C5C-5482147EF06B}"/>
          </ac:spMkLst>
        </pc:spChg>
        <pc:spChg chg="mod">
          <ac:chgData name="Sharon Ding" userId="c4c39823-e1bf-4739-acbd-9d9d74f8eb56" providerId="ADAL" clId="{B7207970-481C-6044-BA26-F3A9AA87F3B4}" dt="2026-09-06T14:32:31.409" v="168690"/>
          <ac:spMkLst>
            <pc:docMk/>
            <pc:sldMk cId="1668185169" sldId="377"/>
            <ac:spMk id="149" creationId="{01DAC6D2-2893-517C-8FBC-564F3DD67FAA}"/>
          </ac:spMkLst>
        </pc:spChg>
        <pc:spChg chg="mod">
          <ac:chgData name="Sharon Ding" userId="c4c39823-e1bf-4739-acbd-9d9d74f8eb56" providerId="ADAL" clId="{B7207970-481C-6044-BA26-F3A9AA87F3B4}" dt="2026-09-06T14:32:31.396" v="168636"/>
          <ac:spMkLst>
            <pc:docMk/>
            <pc:sldMk cId="1668185169" sldId="377"/>
            <ac:spMk id="151" creationId="{77D4A062-F070-B00C-ABDC-8183FDA448DD}"/>
          </ac:spMkLst>
        </pc:spChg>
        <pc:graphicFrameChg chg="mod">
          <ac:chgData name="Sharon Ding" userId="c4c39823-e1bf-4739-acbd-9d9d74f8eb56" providerId="ADAL" clId="{B7207970-481C-6044-BA26-F3A9AA87F3B4}" dt="2026-09-06T14:32:31.397" v="168642"/>
          <ac:graphicFrameMkLst>
            <pc:docMk/>
            <pc:sldMk cId="1668185169" sldId="377"/>
            <ac:graphicFrameMk id="12" creationId="{6B9AB785-E809-CD9E-656A-B2C913029C8F}"/>
          </ac:graphicFrameMkLst>
        </pc:graphicFrameChg>
        <pc:graphicFrameChg chg="mod">
          <ac:chgData name="Sharon Ding" userId="c4c39823-e1bf-4739-acbd-9d9d74f8eb56" providerId="ADAL" clId="{B7207970-481C-6044-BA26-F3A9AA87F3B4}" dt="2026-09-06T14:32:31.403" v="168665"/>
          <ac:graphicFrameMkLst>
            <pc:docMk/>
            <pc:sldMk cId="1668185169" sldId="377"/>
            <ac:graphicFrameMk id="25" creationId="{E2B72973-9C9E-D25E-5A63-DFC9DCDA6774}"/>
          </ac:graphicFrameMkLst>
        </pc:graphicFrameChg>
        <pc:graphicFrameChg chg="mod">
          <ac:chgData name="Sharon Ding" userId="c4c39823-e1bf-4739-acbd-9d9d74f8eb56" providerId="ADAL" clId="{B7207970-481C-6044-BA26-F3A9AA87F3B4}" dt="2026-09-06T14:32:31.412" v="168702"/>
          <ac:graphicFrameMkLst>
            <pc:docMk/>
            <pc:sldMk cId="1668185169" sldId="377"/>
            <ac:graphicFrameMk id="31" creationId="{6280B30D-1E44-27DC-3454-9054645B7383}"/>
          </ac:graphicFrameMkLst>
        </pc:graphicFrameChg>
        <pc:graphicFrameChg chg="mod">
          <ac:chgData name="Sharon Ding" userId="c4c39823-e1bf-4739-acbd-9d9d74f8eb56" providerId="ADAL" clId="{B7207970-481C-6044-BA26-F3A9AA87F3B4}" dt="2026-09-07T08:09:07.918" v="202003" actId="403"/>
          <ac:graphicFrameMkLst>
            <pc:docMk/>
            <pc:sldMk cId="1668185169" sldId="377"/>
            <ac:graphicFrameMk id="118" creationId="{DF353EA2-03C1-97C9-7F0A-D73B0AB2330F}"/>
          </ac:graphicFrameMkLst>
        </pc:graphicFrameChg>
        <pc:graphicFrameChg chg="mod">
          <ac:chgData name="Sharon Ding" userId="c4c39823-e1bf-4739-acbd-9d9d74f8eb56" providerId="ADAL" clId="{B7207970-481C-6044-BA26-F3A9AA87F3B4}" dt="2026-09-06T14:34:04.882" v="168716"/>
          <ac:graphicFrameMkLst>
            <pc:docMk/>
            <pc:sldMk cId="1668185169" sldId="377"/>
            <ac:graphicFrameMk id="140" creationId="{EBEE1D66-D6D3-FA6E-7705-45E711626774}"/>
          </ac:graphicFrameMkLst>
        </pc:graphicFrameChg>
        <pc:picChg chg="mod">
          <ac:chgData name="Sharon Ding" userId="c4c39823-e1bf-4739-acbd-9d9d74f8eb56" providerId="ADAL" clId="{B7207970-481C-6044-BA26-F3A9AA87F3B4}" dt="2026-09-06T14:32:31.410" v="168695"/>
          <ac:picMkLst>
            <pc:docMk/>
            <pc:sldMk cId="1668185169" sldId="377"/>
            <ac:picMk id="6" creationId="{A4AD0E78-E3FB-7732-7657-4EAA5016673D}"/>
          </ac:picMkLst>
        </pc:picChg>
        <pc:picChg chg="del">
          <ac:chgData name="Sharon Ding" userId="c4c39823-e1bf-4739-acbd-9d9d74f8eb56" providerId="ADAL" clId="{B7207970-481C-6044-BA26-F3A9AA87F3B4}" dt="2026-09-06T14:27:07.802" v="168468" actId="478"/>
          <ac:picMkLst>
            <pc:docMk/>
            <pc:sldMk cId="1668185169" sldId="377"/>
            <ac:picMk id="7" creationId="{CC0F2F80-A4A3-4B33-1CE4-3EE3A44C261D}"/>
          </ac:picMkLst>
        </pc:picChg>
        <pc:picChg chg="add mod">
          <ac:chgData name="Sharon Ding" userId="c4c39823-e1bf-4739-acbd-9d9d74f8eb56" providerId="ADAL" clId="{B7207970-481C-6044-BA26-F3A9AA87F3B4}" dt="2026-09-06T14:32:31.411" v="168699"/>
          <ac:picMkLst>
            <pc:docMk/>
            <pc:sldMk cId="1668185169" sldId="377"/>
            <ac:picMk id="10" creationId="{BA491AAC-643D-333A-A53F-D3A9925468E3}"/>
          </ac:picMkLst>
        </pc:picChg>
        <pc:picChg chg="mod">
          <ac:chgData name="Sharon Ding" userId="c4c39823-e1bf-4739-acbd-9d9d74f8eb56" providerId="ADAL" clId="{B7207970-481C-6044-BA26-F3A9AA87F3B4}" dt="2026-09-06T14:32:31.409" v="168692"/>
          <ac:picMkLst>
            <pc:docMk/>
            <pc:sldMk cId="1668185169" sldId="377"/>
            <ac:picMk id="28" creationId="{4E416255-E1FE-400A-8008-8F1E5D7D5DE3}"/>
          </ac:picMkLst>
        </pc:picChg>
        <pc:picChg chg="mod">
          <ac:chgData name="Sharon Ding" userId="c4c39823-e1bf-4739-acbd-9d9d74f8eb56" providerId="ADAL" clId="{B7207970-481C-6044-BA26-F3A9AA87F3B4}" dt="2026-09-06T14:32:31.410" v="168693"/>
          <ac:picMkLst>
            <pc:docMk/>
            <pc:sldMk cId="1668185169" sldId="377"/>
            <ac:picMk id="29" creationId="{40BD68A2-1DBA-4EC7-FE22-93E1D15BA642}"/>
          </ac:picMkLst>
        </pc:picChg>
        <pc:picChg chg="mod">
          <ac:chgData name="Sharon Ding" userId="c4c39823-e1bf-4739-acbd-9d9d74f8eb56" providerId="ADAL" clId="{B7207970-481C-6044-BA26-F3A9AA87F3B4}" dt="2026-09-06T14:32:31.410" v="168694"/>
          <ac:picMkLst>
            <pc:docMk/>
            <pc:sldMk cId="1668185169" sldId="377"/>
            <ac:picMk id="30" creationId="{E9BADFEB-43AC-3EDC-47D7-4C502545A66E}"/>
          </ac:picMkLst>
        </pc:picChg>
        <pc:cxnChg chg="del mod">
          <ac:chgData name="Sharon Ding" userId="c4c39823-e1bf-4739-acbd-9d9d74f8eb56" providerId="ADAL" clId="{B7207970-481C-6044-BA26-F3A9AA87F3B4}" dt="2026-09-06T14:35:23.759" v="168737" actId="478"/>
          <ac:cxnSpMkLst>
            <pc:docMk/>
            <pc:sldMk cId="1668185169" sldId="377"/>
            <ac:cxnSpMk id="8" creationId="{3ED083F9-3C19-B27A-9D4E-9F642FE3BBA3}"/>
          </ac:cxnSpMkLst>
        </pc:cxnChg>
        <pc:cxnChg chg="del mod">
          <ac:chgData name="Sharon Ding" userId="c4c39823-e1bf-4739-acbd-9d9d74f8eb56" providerId="ADAL" clId="{B7207970-481C-6044-BA26-F3A9AA87F3B4}" dt="2026-09-06T14:35:58.784" v="168746" actId="478"/>
          <ac:cxnSpMkLst>
            <pc:docMk/>
            <pc:sldMk cId="1668185169" sldId="377"/>
            <ac:cxnSpMk id="9" creationId="{938356E1-8B9C-3170-1AC6-F178A7CD9016}"/>
          </ac:cxnSpMkLst>
        </pc:cxnChg>
        <pc:cxnChg chg="mod">
          <ac:chgData name="Sharon Ding" userId="c4c39823-e1bf-4739-acbd-9d9d74f8eb56" providerId="ADAL" clId="{B7207970-481C-6044-BA26-F3A9AA87F3B4}" dt="2026-09-06T14:36:51.645" v="168754" actId="208"/>
          <ac:cxnSpMkLst>
            <pc:docMk/>
            <pc:sldMk cId="1668185169" sldId="377"/>
            <ac:cxnSpMk id="17" creationId="{FEE05F8A-2E06-5541-E28D-28C22D452E89}"/>
          </ac:cxnSpMkLst>
        </pc:cxnChg>
        <pc:cxnChg chg="add del mod">
          <ac:chgData name="Sharon Ding" userId="c4c39823-e1bf-4739-acbd-9d9d74f8eb56" providerId="ADAL" clId="{B7207970-481C-6044-BA26-F3A9AA87F3B4}" dt="2026-09-06T14:35:22.036" v="168736" actId="478"/>
          <ac:cxnSpMkLst>
            <pc:docMk/>
            <pc:sldMk cId="1668185169" sldId="377"/>
            <ac:cxnSpMk id="21" creationId="{E24B81BF-03AB-09AD-B0C5-8C3596CA2F0C}"/>
          </ac:cxnSpMkLst>
        </pc:cxnChg>
        <pc:cxnChg chg="add del mod">
          <ac:chgData name="Sharon Ding" userId="c4c39823-e1bf-4739-acbd-9d9d74f8eb56" providerId="ADAL" clId="{B7207970-481C-6044-BA26-F3A9AA87F3B4}" dt="2026-09-06T14:35:27.588" v="168739" actId="478"/>
          <ac:cxnSpMkLst>
            <pc:docMk/>
            <pc:sldMk cId="1668185169" sldId="377"/>
            <ac:cxnSpMk id="23" creationId="{CB380AF9-CE4A-61DE-1D43-8BBBF207EEDD}"/>
          </ac:cxnSpMkLst>
        </pc:cxnChg>
        <pc:cxnChg chg="add mod">
          <ac:chgData name="Sharon Ding" userId="c4c39823-e1bf-4739-acbd-9d9d74f8eb56" providerId="ADAL" clId="{B7207970-481C-6044-BA26-F3A9AA87F3B4}" dt="2026-09-06T14:35:54.119" v="168745" actId="1076"/>
          <ac:cxnSpMkLst>
            <pc:docMk/>
            <pc:sldMk cId="1668185169" sldId="377"/>
            <ac:cxnSpMk id="26" creationId="{731A84BE-9C42-7A49-E334-2BC9F3B1DDC6}"/>
          </ac:cxnSpMkLst>
        </pc:cxnChg>
        <pc:cxnChg chg="add mod">
          <ac:chgData name="Sharon Ding" userId="c4c39823-e1bf-4739-acbd-9d9d74f8eb56" providerId="ADAL" clId="{B7207970-481C-6044-BA26-F3A9AA87F3B4}" dt="2026-09-06T14:36:06.594" v="168748" actId="1076"/>
          <ac:cxnSpMkLst>
            <pc:docMk/>
            <pc:sldMk cId="1668185169" sldId="377"/>
            <ac:cxnSpMk id="32" creationId="{230BDB54-8A6F-13DB-717C-5CF9F3FF9D65}"/>
          </ac:cxnSpMkLst>
        </pc:cxnChg>
        <pc:cxnChg chg="mod">
          <ac:chgData name="Sharon Ding" userId="c4c39823-e1bf-4739-acbd-9d9d74f8eb56" providerId="ADAL" clId="{B7207970-481C-6044-BA26-F3A9AA87F3B4}" dt="2026-09-06T14:36:35.229" v="168751" actId="692"/>
          <ac:cxnSpMkLst>
            <pc:docMk/>
            <pc:sldMk cId="1668185169" sldId="377"/>
            <ac:cxnSpMk id="125" creationId="{28F6E481-B693-D9B7-C23D-593F44BD95BC}"/>
          </ac:cxnSpMkLst>
        </pc:cxnChg>
      </pc:sldChg>
      <pc:sldChg chg="addSp modSp mod">
        <pc:chgData name="Sharon Ding" userId="c4c39823-e1bf-4739-acbd-9d9d74f8eb56" providerId="ADAL" clId="{B7207970-481C-6044-BA26-F3A9AA87F3B4}" dt="2026-09-07T15:11:30.284" v="235716" actId="20577"/>
        <pc:sldMkLst>
          <pc:docMk/>
          <pc:sldMk cId="3314039156" sldId="382"/>
        </pc:sldMkLst>
        <pc:spChg chg="mod">
          <ac:chgData name="Sharon Ding" userId="c4c39823-e1bf-4739-acbd-9d9d74f8eb56" providerId="ADAL" clId="{B7207970-481C-6044-BA26-F3A9AA87F3B4}" dt="2026-09-07T13:38:33.974" v="234767" actId="299"/>
          <ac:spMkLst>
            <pc:docMk/>
            <pc:sldMk cId="3314039156" sldId="382"/>
            <ac:spMk id="2" creationId="{8F815400-9111-877F-E639-528A6D10130D}"/>
          </ac:spMkLst>
        </pc:spChg>
        <pc:spChg chg="mod">
          <ac:chgData name="Sharon Ding" userId="c4c39823-e1bf-4739-acbd-9d9d74f8eb56" providerId="ADAL" clId="{B7207970-481C-6044-BA26-F3A9AA87F3B4}" dt="2026-09-07T15:11:30.284" v="235716" actId="20577"/>
          <ac:spMkLst>
            <pc:docMk/>
            <pc:sldMk cId="3314039156" sldId="382"/>
            <ac:spMk id="69" creationId="{9F195E35-8DB6-5C1E-5249-56B25B36F1A1}"/>
          </ac:spMkLst>
        </pc:spChg>
        <pc:graphicFrameChg chg="add mod modVis">
          <ac:chgData name="Sharon Ding" userId="c4c39823-e1bf-4739-acbd-9d9d74f8eb56" providerId="ADAL" clId="{B7207970-481C-6044-BA26-F3A9AA87F3B4}" dt="2026-09-07T13:38:33.984" v="234780"/>
          <ac:graphicFrameMkLst>
            <pc:docMk/>
            <pc:sldMk cId="3314039156" sldId="382"/>
            <ac:graphicFrameMk id="3" creationId="{CD3449CB-5B3A-8EEF-C319-3FD87B743BF1}"/>
          </ac:graphicFrameMkLst>
        </pc:graphicFrameChg>
      </pc:sldChg>
      <pc:sldChg chg="addSp delSp modSp add mod">
        <pc:chgData name="Sharon Ding" userId="c4c39823-e1bf-4739-acbd-9d9d74f8eb56" providerId="ADAL" clId="{B7207970-481C-6044-BA26-F3A9AA87F3B4}" dt="2026-09-07T20:03:34.995" v="239193" actId="20577"/>
        <pc:sldMkLst>
          <pc:docMk/>
          <pc:sldMk cId="4056981989" sldId="383"/>
        </pc:sldMkLst>
        <pc:spChg chg="mod">
          <ac:chgData name="Sharon Ding" userId="c4c39823-e1bf-4739-acbd-9d9d74f8eb56" providerId="ADAL" clId="{B7207970-481C-6044-BA26-F3A9AA87F3B4}" dt="2026-09-07T19:25:30.080" v="238662" actId="299"/>
          <ac:spMkLst>
            <pc:docMk/>
            <pc:sldMk cId="4056981989" sldId="383"/>
            <ac:spMk id="2" creationId="{E88E6FDD-4645-FC3E-00CE-170335336523}"/>
          </ac:spMkLst>
        </pc:spChg>
        <pc:spChg chg="mod">
          <ac:chgData name="Sharon Ding" userId="c4c39823-e1bf-4739-acbd-9d9d74f8eb56" providerId="ADAL" clId="{B7207970-481C-6044-BA26-F3A9AA87F3B4}" dt="2026-09-07T19:07:25.505" v="238248"/>
          <ac:spMkLst>
            <pc:docMk/>
            <pc:sldMk cId="4056981989" sldId="383"/>
            <ac:spMk id="3" creationId="{2C33C65D-3078-57C7-27DE-12AB5F8F012A}"/>
          </ac:spMkLst>
        </pc:spChg>
        <pc:spChg chg="add del mod modVis">
          <ac:chgData name="Sharon Ding" userId="c4c39823-e1bf-4739-acbd-9d9d74f8eb56" providerId="ADAL" clId="{B7207970-481C-6044-BA26-F3A9AA87F3B4}" dt="2026-09-07T17:18:22.245" v="236921"/>
          <ac:spMkLst>
            <pc:docMk/>
            <pc:sldMk cId="4056981989" sldId="383"/>
            <ac:spMk id="5" creationId="{12E64711-7D1A-A6CE-8206-F8C3C103DC9F}"/>
          </ac:spMkLst>
        </pc:spChg>
        <pc:spChg chg="add del mod modVis">
          <ac:chgData name="Sharon Ding" userId="c4c39823-e1bf-4739-acbd-9d9d74f8eb56" providerId="ADAL" clId="{B7207970-481C-6044-BA26-F3A9AA87F3B4}" dt="2026-09-06T15:13:43.065" v="169589"/>
          <ac:spMkLst>
            <pc:docMk/>
            <pc:sldMk cId="4056981989" sldId="383"/>
            <ac:spMk id="5" creationId="{3472F150-7E57-F0A2-B2AB-78CD42567E24}"/>
          </ac:spMkLst>
        </pc:spChg>
        <pc:spChg chg="add mod">
          <ac:chgData name="Sharon Ding" userId="c4c39823-e1bf-4739-acbd-9d9d74f8eb56" providerId="ADAL" clId="{B7207970-481C-6044-BA26-F3A9AA87F3B4}" dt="2026-09-07T19:27:08.712" v="238692" actId="20577"/>
          <ac:spMkLst>
            <pc:docMk/>
            <pc:sldMk cId="4056981989" sldId="383"/>
            <ac:spMk id="7" creationId="{02C2D9B1-AC48-0303-47DC-1A80A9EB967B}"/>
          </ac:spMkLst>
        </pc:spChg>
        <pc:spChg chg="add mod">
          <ac:chgData name="Sharon Ding" userId="c4c39823-e1bf-4739-acbd-9d9d74f8eb56" providerId="ADAL" clId="{B7207970-481C-6044-BA26-F3A9AA87F3B4}" dt="2026-09-07T19:13:44.830" v="238399" actId="20577"/>
          <ac:spMkLst>
            <pc:docMk/>
            <pc:sldMk cId="4056981989" sldId="383"/>
            <ac:spMk id="9" creationId="{FB8E10BA-CC18-CAA4-BEEE-9C7C698764E0}"/>
          </ac:spMkLst>
        </pc:spChg>
        <pc:spChg chg="add mod">
          <ac:chgData name="Sharon Ding" userId="c4c39823-e1bf-4739-acbd-9d9d74f8eb56" providerId="ADAL" clId="{B7207970-481C-6044-BA26-F3A9AA87F3B4}" dt="2026-09-07T19:13:59.806" v="238419" actId="20577"/>
          <ac:spMkLst>
            <pc:docMk/>
            <pc:sldMk cId="4056981989" sldId="383"/>
            <ac:spMk id="11" creationId="{0783CB34-A140-E197-F8F2-3D42CD101F90}"/>
          </ac:spMkLst>
        </pc:spChg>
        <pc:spChg chg="add mod">
          <ac:chgData name="Sharon Ding" userId="c4c39823-e1bf-4739-acbd-9d9d74f8eb56" providerId="ADAL" clId="{B7207970-481C-6044-BA26-F3A9AA87F3B4}" dt="2026-09-07T19:13:50.313" v="238407" actId="20577"/>
          <ac:spMkLst>
            <pc:docMk/>
            <pc:sldMk cId="4056981989" sldId="383"/>
            <ac:spMk id="12" creationId="{8008B2F3-2F82-C9BF-A593-54872C69BEF7}"/>
          </ac:spMkLst>
        </pc:spChg>
        <pc:spChg chg="add mod">
          <ac:chgData name="Sharon Ding" userId="c4c39823-e1bf-4739-acbd-9d9d74f8eb56" providerId="ADAL" clId="{B7207970-481C-6044-BA26-F3A9AA87F3B4}" dt="2026-09-07T20:03:34.995" v="239193" actId="20577"/>
          <ac:spMkLst>
            <pc:docMk/>
            <pc:sldMk cId="4056981989" sldId="383"/>
            <ac:spMk id="13" creationId="{E54B7B89-612A-0DE4-41A3-705D9960255D}"/>
          </ac:spMkLst>
        </pc:spChg>
        <pc:spChg chg="add mod">
          <ac:chgData name="Sharon Ding" userId="c4c39823-e1bf-4739-acbd-9d9d74f8eb56" providerId="ADAL" clId="{B7207970-481C-6044-BA26-F3A9AA87F3B4}" dt="2026-09-07T19:07:25.511" v="238293"/>
          <ac:spMkLst>
            <pc:docMk/>
            <pc:sldMk cId="4056981989" sldId="383"/>
            <ac:spMk id="14" creationId="{80EF1C63-2078-ED7B-4C5F-9719E47E7374}"/>
          </ac:spMkLst>
        </pc:spChg>
        <pc:spChg chg="add del mod modVis">
          <ac:chgData name="Sharon Ding" userId="c4c39823-e1bf-4739-acbd-9d9d74f8eb56" providerId="ADAL" clId="{B7207970-481C-6044-BA26-F3A9AA87F3B4}" dt="2026-09-07T19:06:20.031" v="237349"/>
          <ac:spMkLst>
            <pc:docMk/>
            <pc:sldMk cId="4056981989" sldId="383"/>
            <ac:spMk id="15" creationId="{14085E83-8FBB-6495-2DC7-8066C37BAED7}"/>
          </ac:spMkLst>
        </pc:spChg>
        <pc:spChg chg="add del mod modVis">
          <ac:chgData name="Sharon Ding" userId="c4c39823-e1bf-4739-acbd-9d9d74f8eb56" providerId="ADAL" clId="{B7207970-481C-6044-BA26-F3A9AA87F3B4}" dt="2026-09-07T19:07:04.911" v="237391"/>
          <ac:spMkLst>
            <pc:docMk/>
            <pc:sldMk cId="4056981989" sldId="383"/>
            <ac:spMk id="16" creationId="{5FC28589-4369-DFF8-02C2-1766050FA082}"/>
          </ac:spMkLst>
        </pc:spChg>
        <pc:spChg chg="add del mod">
          <ac:chgData name="Sharon Ding" userId="c4c39823-e1bf-4739-acbd-9d9d74f8eb56" providerId="ADAL" clId="{B7207970-481C-6044-BA26-F3A9AA87F3B4}" dt="2026-09-07T19:07:11.976" v="237516"/>
          <ac:spMkLst>
            <pc:docMk/>
            <pc:sldMk cId="4056981989" sldId="383"/>
            <ac:spMk id="18" creationId="{7E12E373-5A5C-78ED-765F-B9379F87CA26}"/>
          </ac:spMkLst>
        </pc:spChg>
        <pc:spChg chg="add del mod modVis">
          <ac:chgData name="Sharon Ding" userId="c4c39823-e1bf-4739-acbd-9d9d74f8eb56" providerId="ADAL" clId="{B7207970-481C-6044-BA26-F3A9AA87F3B4}" dt="2026-09-07T19:07:12.014" v="237656"/>
          <ac:spMkLst>
            <pc:docMk/>
            <pc:sldMk cId="4056981989" sldId="383"/>
            <ac:spMk id="19" creationId="{D4B1F892-4326-E949-4A75-BB7A02FEE8F1}"/>
          </ac:spMkLst>
        </pc:spChg>
        <pc:spChg chg="add mod">
          <ac:chgData name="Sharon Ding" userId="c4c39823-e1bf-4739-acbd-9d9d74f8eb56" providerId="ADAL" clId="{B7207970-481C-6044-BA26-F3A9AA87F3B4}" dt="2026-09-07T19:07:25.511" v="238294"/>
          <ac:spMkLst>
            <pc:docMk/>
            <pc:sldMk cId="4056981989" sldId="383"/>
            <ac:spMk id="20" creationId="{9B9D89BA-BB05-0804-32C3-3FEBD6D19256}"/>
          </ac:spMkLst>
        </pc:spChg>
        <pc:spChg chg="add mod">
          <ac:chgData name="Sharon Ding" userId="c4c39823-e1bf-4739-acbd-9d9d74f8eb56" providerId="ADAL" clId="{B7207970-481C-6044-BA26-F3A9AA87F3B4}" dt="2026-09-07T19:25:18.960" v="238645" actId="1076"/>
          <ac:spMkLst>
            <pc:docMk/>
            <pc:sldMk cId="4056981989" sldId="383"/>
            <ac:spMk id="21" creationId="{47A3A9B0-AA9D-AE51-E7D5-AE8477443495}"/>
          </ac:spMkLst>
        </pc:spChg>
        <pc:spChg chg="add mod">
          <ac:chgData name="Sharon Ding" userId="c4c39823-e1bf-4739-acbd-9d9d74f8eb56" providerId="ADAL" clId="{B7207970-481C-6044-BA26-F3A9AA87F3B4}" dt="2026-09-07T19:24:55.798" v="238641" actId="1076"/>
          <ac:spMkLst>
            <pc:docMk/>
            <pc:sldMk cId="4056981989" sldId="383"/>
            <ac:spMk id="24" creationId="{59C70EB8-D5BE-9A10-E273-437F11E6492C}"/>
          </ac:spMkLst>
        </pc:spChg>
        <pc:spChg chg="add mod">
          <ac:chgData name="Sharon Ding" userId="c4c39823-e1bf-4739-acbd-9d9d74f8eb56" providerId="ADAL" clId="{B7207970-481C-6044-BA26-F3A9AA87F3B4}" dt="2026-09-07T19:25:12.594" v="238644" actId="1076"/>
          <ac:spMkLst>
            <pc:docMk/>
            <pc:sldMk cId="4056981989" sldId="383"/>
            <ac:spMk id="25" creationId="{08B576F5-8725-9111-E25D-79A64061AAD0}"/>
          </ac:spMkLst>
        </pc:spChg>
        <pc:spChg chg="add mod">
          <ac:chgData name="Sharon Ding" userId="c4c39823-e1bf-4739-acbd-9d9d74f8eb56" providerId="ADAL" clId="{B7207970-481C-6044-BA26-F3A9AA87F3B4}" dt="2026-09-07T19:24:52.315" v="238640" actId="1076"/>
          <ac:spMkLst>
            <pc:docMk/>
            <pc:sldMk cId="4056981989" sldId="383"/>
            <ac:spMk id="26" creationId="{AE0306EF-CF5C-6C46-9E61-99B01E10D9BE}"/>
          </ac:spMkLst>
        </pc:spChg>
        <pc:spChg chg="add del mod modVis">
          <ac:chgData name="Sharon Ding" userId="c4c39823-e1bf-4739-acbd-9d9d74f8eb56" providerId="ADAL" clId="{B7207970-481C-6044-BA26-F3A9AA87F3B4}" dt="2026-09-07T19:07:18.556" v="237964"/>
          <ac:spMkLst>
            <pc:docMk/>
            <pc:sldMk cId="4056981989" sldId="383"/>
            <ac:spMk id="29" creationId="{B8E06873-3FF3-AE47-2696-3C6B7B5B2634}"/>
          </ac:spMkLst>
        </pc:spChg>
        <pc:spChg chg="add mod">
          <ac:chgData name="Sharon Ding" userId="c4c39823-e1bf-4739-acbd-9d9d74f8eb56" providerId="ADAL" clId="{B7207970-481C-6044-BA26-F3A9AA87F3B4}" dt="2026-09-07T19:07:25.511" v="238296"/>
          <ac:spMkLst>
            <pc:docMk/>
            <pc:sldMk cId="4056981989" sldId="383"/>
            <ac:spMk id="30" creationId="{ACC620C3-BF8F-E189-4FBC-6F59836F91CC}"/>
          </ac:spMkLst>
        </pc:spChg>
        <pc:spChg chg="add mod">
          <ac:chgData name="Sharon Ding" userId="c4c39823-e1bf-4739-acbd-9d9d74f8eb56" providerId="ADAL" clId="{B7207970-481C-6044-BA26-F3A9AA87F3B4}" dt="2026-09-07T19:07:25.511" v="238297"/>
          <ac:spMkLst>
            <pc:docMk/>
            <pc:sldMk cId="4056981989" sldId="383"/>
            <ac:spMk id="31" creationId="{D5788EAB-5244-6C69-03E6-B77844DA5AFC}"/>
          </ac:spMkLst>
        </pc:spChg>
        <pc:spChg chg="add mod">
          <ac:chgData name="Sharon Ding" userId="c4c39823-e1bf-4739-acbd-9d9d74f8eb56" providerId="ADAL" clId="{B7207970-481C-6044-BA26-F3A9AA87F3B4}" dt="2026-09-07T19:07:25.512" v="238298"/>
          <ac:spMkLst>
            <pc:docMk/>
            <pc:sldMk cId="4056981989" sldId="383"/>
            <ac:spMk id="32" creationId="{143782EA-FEC6-5308-081B-81CC9FA57F8F}"/>
          </ac:spMkLst>
        </pc:spChg>
        <pc:spChg chg="add mod">
          <ac:chgData name="Sharon Ding" userId="c4c39823-e1bf-4739-acbd-9d9d74f8eb56" providerId="ADAL" clId="{B7207970-481C-6044-BA26-F3A9AA87F3B4}" dt="2026-09-07T19:07:25.512" v="238299"/>
          <ac:spMkLst>
            <pc:docMk/>
            <pc:sldMk cId="4056981989" sldId="383"/>
            <ac:spMk id="34" creationId="{8C4A0C88-E27E-097F-E90F-EC20C7646C71}"/>
          </ac:spMkLst>
        </pc:spChg>
        <pc:spChg chg="add del mod modVis">
          <ac:chgData name="Sharon Ding" userId="c4c39823-e1bf-4739-acbd-9d9d74f8eb56" providerId="ADAL" clId="{B7207970-481C-6044-BA26-F3A9AA87F3B4}" dt="2026-09-07T19:07:25.514" v="238316"/>
          <ac:spMkLst>
            <pc:docMk/>
            <pc:sldMk cId="4056981989" sldId="383"/>
            <ac:spMk id="35" creationId="{1F89CAFF-1AC1-8669-11EB-2DA1C136B630}"/>
          </ac:spMkLst>
        </pc:spChg>
        <pc:spChg chg="add mod">
          <ac:chgData name="Sharon Ding" userId="c4c39823-e1bf-4739-acbd-9d9d74f8eb56" providerId="ADAL" clId="{B7207970-481C-6044-BA26-F3A9AA87F3B4}" dt="2026-09-07T19:07:25.512" v="238300"/>
          <ac:spMkLst>
            <pc:docMk/>
            <pc:sldMk cId="4056981989" sldId="383"/>
            <ac:spMk id="36" creationId="{334CFB00-8843-FA55-C506-16A666617CB8}"/>
          </ac:spMkLst>
        </pc:spChg>
        <pc:spChg chg="add del mod modVis">
          <ac:chgData name="Sharon Ding" userId="c4c39823-e1bf-4739-acbd-9d9d74f8eb56" providerId="ADAL" clId="{B7207970-481C-6044-BA26-F3A9AA87F3B4}" dt="2026-09-07T19:20:06.337" v="238536"/>
          <ac:spMkLst>
            <pc:docMk/>
            <pc:sldMk cId="4056981989" sldId="383"/>
            <ac:spMk id="43" creationId="{580ECEC0-AAD6-0E04-2F27-629E3A721828}"/>
          </ac:spMkLst>
        </pc:spChg>
        <pc:spChg chg="mod">
          <ac:chgData name="Sharon Ding" userId="c4c39823-e1bf-4739-acbd-9d9d74f8eb56" providerId="ADAL" clId="{B7207970-481C-6044-BA26-F3A9AA87F3B4}" dt="2026-09-07T19:07:25.506" v="238249"/>
          <ac:spMkLst>
            <pc:docMk/>
            <pc:sldMk cId="4056981989" sldId="383"/>
            <ac:spMk id="45" creationId="{93528878-634C-376D-3808-8705D6B770F0}"/>
          </ac:spMkLst>
        </pc:spChg>
        <pc:spChg chg="mod">
          <ac:chgData name="Sharon Ding" userId="c4c39823-e1bf-4739-acbd-9d9d74f8eb56" providerId="ADAL" clId="{B7207970-481C-6044-BA26-F3A9AA87F3B4}" dt="2026-09-07T19:07:25.506" v="238251"/>
          <ac:spMkLst>
            <pc:docMk/>
            <pc:sldMk cId="4056981989" sldId="383"/>
            <ac:spMk id="47" creationId="{6285314E-9969-57D0-C861-3E8B1B0D1B14}"/>
          </ac:spMkLst>
        </pc:spChg>
        <pc:spChg chg="mod">
          <ac:chgData name="Sharon Ding" userId="c4c39823-e1bf-4739-acbd-9d9d74f8eb56" providerId="ADAL" clId="{B7207970-481C-6044-BA26-F3A9AA87F3B4}" dt="2026-09-07T19:07:25.507" v="238265"/>
          <ac:spMkLst>
            <pc:docMk/>
            <pc:sldMk cId="4056981989" sldId="383"/>
            <ac:spMk id="51" creationId="{64F93599-36B8-E692-00C8-C6CDE904C74E}"/>
          </ac:spMkLst>
        </pc:spChg>
        <pc:spChg chg="mod">
          <ac:chgData name="Sharon Ding" userId="c4c39823-e1bf-4739-acbd-9d9d74f8eb56" providerId="ADAL" clId="{B7207970-481C-6044-BA26-F3A9AA87F3B4}" dt="2026-09-07T19:07:25.512" v="238301"/>
          <ac:spMkLst>
            <pc:docMk/>
            <pc:sldMk cId="4056981989" sldId="383"/>
            <ac:spMk id="57" creationId="{514B2E57-7053-3DEE-6E7E-D0CA59EC5AE0}"/>
          </ac:spMkLst>
        </pc:spChg>
        <pc:spChg chg="mod">
          <ac:chgData name="Sharon Ding" userId="c4c39823-e1bf-4739-acbd-9d9d74f8eb56" providerId="ADAL" clId="{B7207970-481C-6044-BA26-F3A9AA87F3B4}" dt="2026-09-07T19:07:25.512" v="238303"/>
          <ac:spMkLst>
            <pc:docMk/>
            <pc:sldMk cId="4056981989" sldId="383"/>
            <ac:spMk id="59" creationId="{9F14F35A-C371-40D1-B3F8-57F9A15F9DEA}"/>
          </ac:spMkLst>
        </pc:spChg>
        <pc:spChg chg="mod">
          <ac:chgData name="Sharon Ding" userId="c4c39823-e1bf-4739-acbd-9d9d74f8eb56" providerId="ADAL" clId="{B7207970-481C-6044-BA26-F3A9AA87F3B4}" dt="2026-09-07T19:07:25.510" v="238284"/>
          <ac:spMkLst>
            <pc:docMk/>
            <pc:sldMk cId="4056981989" sldId="383"/>
            <ac:spMk id="60" creationId="{0A2333D9-46EB-EBC0-E0DD-9371C3792684}"/>
          </ac:spMkLst>
        </pc:spChg>
        <pc:spChg chg="add mod">
          <ac:chgData name="Sharon Ding" userId="c4c39823-e1bf-4739-acbd-9d9d74f8eb56" providerId="ADAL" clId="{B7207970-481C-6044-BA26-F3A9AA87F3B4}" dt="2026-09-07T19:07:25.509" v="238281"/>
          <ac:spMkLst>
            <pc:docMk/>
            <pc:sldMk cId="4056981989" sldId="383"/>
            <ac:spMk id="62" creationId="{97C6EEEA-4CC6-C450-0180-97339F35C7EA}"/>
          </ac:spMkLst>
        </pc:spChg>
        <pc:spChg chg="mod">
          <ac:chgData name="Sharon Ding" userId="c4c39823-e1bf-4739-acbd-9d9d74f8eb56" providerId="ADAL" clId="{B7207970-481C-6044-BA26-F3A9AA87F3B4}" dt="2026-09-07T19:07:25.510" v="238286"/>
          <ac:spMkLst>
            <pc:docMk/>
            <pc:sldMk cId="4056981989" sldId="383"/>
            <ac:spMk id="63" creationId="{2032D1AB-AE41-A0E0-0B4E-C8D17FE24634}"/>
          </ac:spMkLst>
        </pc:spChg>
        <pc:spChg chg="add mod">
          <ac:chgData name="Sharon Ding" userId="c4c39823-e1bf-4739-acbd-9d9d74f8eb56" providerId="ADAL" clId="{B7207970-481C-6044-BA26-F3A9AA87F3B4}" dt="2026-09-07T19:07:25.510" v="238289"/>
          <ac:spMkLst>
            <pc:docMk/>
            <pc:sldMk cId="4056981989" sldId="383"/>
            <ac:spMk id="64" creationId="{0A13E81A-537A-9066-9FBF-363A89B5F5A9}"/>
          </ac:spMkLst>
        </pc:spChg>
        <pc:spChg chg="mod">
          <ac:chgData name="Sharon Ding" userId="c4c39823-e1bf-4739-acbd-9d9d74f8eb56" providerId="ADAL" clId="{B7207970-481C-6044-BA26-F3A9AA87F3B4}" dt="2026-09-07T19:20:06.336" v="238534"/>
          <ac:spMkLst>
            <pc:docMk/>
            <pc:sldMk cId="4056981989" sldId="383"/>
            <ac:spMk id="65" creationId="{EE533BBF-B073-7188-7F14-469CEBCB0AC5}"/>
          </ac:spMkLst>
        </pc:spChg>
        <pc:spChg chg="add mod">
          <ac:chgData name="Sharon Ding" userId="c4c39823-e1bf-4739-acbd-9d9d74f8eb56" providerId="ADAL" clId="{B7207970-481C-6044-BA26-F3A9AA87F3B4}" dt="2026-09-07T19:07:25.509" v="238275"/>
          <ac:spMkLst>
            <pc:docMk/>
            <pc:sldMk cId="4056981989" sldId="383"/>
            <ac:spMk id="127" creationId="{DF452AAC-2A37-A5F3-56A6-A13BD9FBFF6E}"/>
          </ac:spMkLst>
        </pc:spChg>
        <pc:spChg chg="add mod">
          <ac:chgData name="Sharon Ding" userId="c4c39823-e1bf-4739-acbd-9d9d74f8eb56" providerId="ADAL" clId="{B7207970-481C-6044-BA26-F3A9AA87F3B4}" dt="2026-09-07T19:07:25.508" v="238274"/>
          <ac:spMkLst>
            <pc:docMk/>
            <pc:sldMk cId="4056981989" sldId="383"/>
            <ac:spMk id="132" creationId="{CDC9ED3A-96F0-AC80-5425-ACCC5E494832}"/>
          </ac:spMkLst>
        </pc:spChg>
        <pc:spChg chg="add mod">
          <ac:chgData name="Sharon Ding" userId="c4c39823-e1bf-4739-acbd-9d9d74f8eb56" providerId="ADAL" clId="{B7207970-481C-6044-BA26-F3A9AA87F3B4}" dt="2026-09-07T19:07:25.508" v="238272"/>
          <ac:spMkLst>
            <pc:docMk/>
            <pc:sldMk cId="4056981989" sldId="383"/>
            <ac:spMk id="147" creationId="{3CF07486-EA5D-E9DC-A628-274DFC19AD81}"/>
          </ac:spMkLst>
        </pc:spChg>
        <pc:spChg chg="add mod">
          <ac:chgData name="Sharon Ding" userId="c4c39823-e1bf-4739-acbd-9d9d74f8eb56" providerId="ADAL" clId="{B7207970-481C-6044-BA26-F3A9AA87F3B4}" dt="2026-09-07T19:07:25.508" v="238270"/>
          <ac:spMkLst>
            <pc:docMk/>
            <pc:sldMk cId="4056981989" sldId="383"/>
            <ac:spMk id="152" creationId="{F0FAD738-AB31-A6D3-9D3B-00867604F1A0}"/>
          </ac:spMkLst>
        </pc:spChg>
        <pc:spChg chg="add mod">
          <ac:chgData name="Sharon Ding" userId="c4c39823-e1bf-4739-acbd-9d9d74f8eb56" providerId="ADAL" clId="{B7207970-481C-6044-BA26-F3A9AA87F3B4}" dt="2026-09-07T19:07:25.508" v="238268"/>
          <ac:spMkLst>
            <pc:docMk/>
            <pc:sldMk cId="4056981989" sldId="383"/>
            <ac:spMk id="156" creationId="{493C42CD-A34A-4897-6BD3-790122ECDDDF}"/>
          </ac:spMkLst>
        </pc:spChg>
        <pc:spChg chg="add del mod">
          <ac:chgData name="Sharon Ding" userId="c4c39823-e1bf-4739-acbd-9d9d74f8eb56" providerId="ADAL" clId="{B7207970-481C-6044-BA26-F3A9AA87F3B4}" dt="2026-09-07T19:07:11.976" v="237514"/>
          <ac:spMkLst>
            <pc:docMk/>
            <pc:sldMk cId="4056981989" sldId="383"/>
            <ac:spMk id="178" creationId="{479C41F7-2745-2BF6-CD34-6294572F1348}"/>
          </ac:spMkLst>
        </pc:spChg>
        <pc:spChg chg="add del mod">
          <ac:chgData name="Sharon Ding" userId="c4c39823-e1bf-4739-acbd-9d9d74f8eb56" providerId="ADAL" clId="{B7207970-481C-6044-BA26-F3A9AA87F3B4}" dt="2026-09-07T19:07:11.976" v="237515"/>
          <ac:spMkLst>
            <pc:docMk/>
            <pc:sldMk cId="4056981989" sldId="383"/>
            <ac:spMk id="179" creationId="{1F8B63A0-F7D5-AF22-2372-4A03F5317391}"/>
          </ac:spMkLst>
        </pc:spChg>
        <pc:spChg chg="add del mod">
          <ac:chgData name="Sharon Ding" userId="c4c39823-e1bf-4739-acbd-9d9d74f8eb56" providerId="ADAL" clId="{B7207970-481C-6044-BA26-F3A9AA87F3B4}" dt="2026-09-07T19:07:18.532" v="237851"/>
          <ac:spMkLst>
            <pc:docMk/>
            <pc:sldMk cId="4056981989" sldId="383"/>
            <ac:spMk id="189" creationId="{D09BC763-B892-23EF-F1D2-2E470483363D}"/>
          </ac:spMkLst>
        </pc:spChg>
        <pc:spChg chg="add mod">
          <ac:chgData name="Sharon Ding" userId="c4c39823-e1bf-4739-acbd-9d9d74f8eb56" providerId="ADAL" clId="{B7207970-481C-6044-BA26-F3A9AA87F3B4}" dt="2026-09-07T19:07:25.510" v="238287"/>
          <ac:spMkLst>
            <pc:docMk/>
            <pc:sldMk cId="4056981989" sldId="383"/>
            <ac:spMk id="190" creationId="{A8EC302A-D23F-4BE2-0A40-C609DDE99FDC}"/>
          </ac:spMkLst>
        </pc:spChg>
        <pc:spChg chg="add mod">
          <ac:chgData name="Sharon Ding" userId="c4c39823-e1bf-4739-acbd-9d9d74f8eb56" providerId="ADAL" clId="{B7207970-481C-6044-BA26-F3A9AA87F3B4}" dt="2026-09-07T19:07:25.507" v="238266"/>
          <ac:spMkLst>
            <pc:docMk/>
            <pc:sldMk cId="4056981989" sldId="383"/>
            <ac:spMk id="193" creationId="{C3830197-1566-8C62-44B4-D499D4CD3543}"/>
          </ac:spMkLst>
        </pc:spChg>
        <pc:spChg chg="add mod">
          <ac:chgData name="Sharon Ding" userId="c4c39823-e1bf-4739-acbd-9d9d74f8eb56" providerId="ADAL" clId="{B7207970-481C-6044-BA26-F3A9AA87F3B4}" dt="2026-09-07T19:07:25.509" v="238276"/>
          <ac:spMkLst>
            <pc:docMk/>
            <pc:sldMk cId="4056981989" sldId="383"/>
            <ac:spMk id="194" creationId="{7DAED3F3-F12D-0936-F5A5-E521B7A2894B}"/>
          </ac:spMkLst>
        </pc:spChg>
        <pc:spChg chg="add mod">
          <ac:chgData name="Sharon Ding" userId="c4c39823-e1bf-4739-acbd-9d9d74f8eb56" providerId="ADAL" clId="{B7207970-481C-6044-BA26-F3A9AA87F3B4}" dt="2026-09-07T19:07:25.507" v="238267"/>
          <ac:spMkLst>
            <pc:docMk/>
            <pc:sldMk cId="4056981989" sldId="383"/>
            <ac:spMk id="195" creationId="{30F264E0-0DBC-6638-60F3-B0E0E967FC8B}"/>
          </ac:spMkLst>
        </pc:spChg>
        <pc:spChg chg="add mod">
          <ac:chgData name="Sharon Ding" userId="c4c39823-e1bf-4739-acbd-9d9d74f8eb56" providerId="ADAL" clId="{B7207970-481C-6044-BA26-F3A9AA87F3B4}" dt="2026-09-07T19:07:25.508" v="238269"/>
          <ac:spMkLst>
            <pc:docMk/>
            <pc:sldMk cId="4056981989" sldId="383"/>
            <ac:spMk id="196" creationId="{691CA6A7-09F9-25D1-8A69-9143C8C7324F}"/>
          </ac:spMkLst>
        </pc:spChg>
        <pc:spChg chg="add mod">
          <ac:chgData name="Sharon Ding" userId="c4c39823-e1bf-4739-acbd-9d9d74f8eb56" providerId="ADAL" clId="{B7207970-481C-6044-BA26-F3A9AA87F3B4}" dt="2026-09-07T19:07:25.508" v="238271"/>
          <ac:spMkLst>
            <pc:docMk/>
            <pc:sldMk cId="4056981989" sldId="383"/>
            <ac:spMk id="197" creationId="{CA30AE08-ACA9-E41B-3B80-1E96B4821D36}"/>
          </ac:spMkLst>
        </pc:spChg>
        <pc:spChg chg="add mod">
          <ac:chgData name="Sharon Ding" userId="c4c39823-e1bf-4739-acbd-9d9d74f8eb56" providerId="ADAL" clId="{B7207970-481C-6044-BA26-F3A9AA87F3B4}" dt="2026-09-07T19:07:25.508" v="238273"/>
          <ac:spMkLst>
            <pc:docMk/>
            <pc:sldMk cId="4056981989" sldId="383"/>
            <ac:spMk id="198" creationId="{14D0471D-C7BC-5A48-8E43-8158DBB49D80}"/>
          </ac:spMkLst>
        </pc:spChg>
        <pc:spChg chg="add del mod">
          <ac:chgData name="Sharon Ding" userId="c4c39823-e1bf-4739-acbd-9d9d74f8eb56" providerId="ADAL" clId="{B7207970-481C-6044-BA26-F3A9AA87F3B4}" dt="2026-09-07T19:07:25.480" v="238153"/>
          <ac:spMkLst>
            <pc:docMk/>
            <pc:sldMk cId="4056981989" sldId="383"/>
            <ac:spMk id="227" creationId="{EF6E7E44-8C8F-6BB7-E9FF-30CC3AFBAE3E}"/>
          </ac:spMkLst>
        </pc:spChg>
        <pc:spChg chg="add mod">
          <ac:chgData name="Sharon Ding" userId="c4c39823-e1bf-4739-acbd-9d9d74f8eb56" providerId="ADAL" clId="{B7207970-481C-6044-BA26-F3A9AA87F3B4}" dt="2026-09-07T19:07:25.510" v="238288"/>
          <ac:spMkLst>
            <pc:docMk/>
            <pc:sldMk cId="4056981989" sldId="383"/>
            <ac:spMk id="229" creationId="{D8115E12-7E59-7081-E170-3BF8723F309A}"/>
          </ac:spMkLst>
        </pc:spChg>
        <pc:spChg chg="add mod">
          <ac:chgData name="Sharon Ding" userId="c4c39823-e1bf-4739-acbd-9d9d74f8eb56" providerId="ADAL" clId="{B7207970-481C-6044-BA26-F3A9AA87F3B4}" dt="2026-09-07T19:07:25.511" v="238291"/>
          <ac:spMkLst>
            <pc:docMk/>
            <pc:sldMk cId="4056981989" sldId="383"/>
            <ac:spMk id="230" creationId="{9AE6C838-18D1-B429-708A-759320255223}"/>
          </ac:spMkLst>
        </pc:spChg>
        <pc:spChg chg="add mod">
          <ac:chgData name="Sharon Ding" userId="c4c39823-e1bf-4739-acbd-9d9d74f8eb56" providerId="ADAL" clId="{B7207970-481C-6044-BA26-F3A9AA87F3B4}" dt="2026-09-07T19:07:25.510" v="238285"/>
          <ac:spMkLst>
            <pc:docMk/>
            <pc:sldMk cId="4056981989" sldId="383"/>
            <ac:spMk id="233" creationId="{23C02163-EA11-C41C-7B23-AA5A79469D22}"/>
          </ac:spMkLst>
        </pc:spChg>
        <pc:spChg chg="add mod">
          <ac:chgData name="Sharon Ding" userId="c4c39823-e1bf-4739-acbd-9d9d74f8eb56" providerId="ADAL" clId="{B7207970-481C-6044-BA26-F3A9AA87F3B4}" dt="2026-09-07T19:07:25.510" v="238283"/>
          <ac:spMkLst>
            <pc:docMk/>
            <pc:sldMk cId="4056981989" sldId="383"/>
            <ac:spMk id="234" creationId="{41C70500-74F6-1F6E-3499-AAC0A5115A7F}"/>
          </ac:spMkLst>
        </pc:spChg>
        <pc:spChg chg="add del mod">
          <ac:chgData name="Sharon Ding" userId="c4c39823-e1bf-4739-acbd-9d9d74f8eb56" providerId="ADAL" clId="{B7207970-481C-6044-BA26-F3A9AA87F3B4}" dt="2026-09-07T19:07:25.480" v="238154"/>
          <ac:spMkLst>
            <pc:docMk/>
            <pc:sldMk cId="4056981989" sldId="383"/>
            <ac:spMk id="244" creationId="{61EB88CE-1734-F09C-7C00-9D09AF185D8A}"/>
          </ac:spMkLst>
        </pc:spChg>
        <pc:spChg chg="add mod">
          <ac:chgData name="Sharon Ding" userId="c4c39823-e1bf-4739-acbd-9d9d74f8eb56" providerId="ADAL" clId="{B7207970-481C-6044-BA26-F3A9AA87F3B4}" dt="2026-09-07T19:07:25.512" v="238302"/>
          <ac:spMkLst>
            <pc:docMk/>
            <pc:sldMk cId="4056981989" sldId="383"/>
            <ac:spMk id="252" creationId="{AC3DC618-A522-DF00-5801-78D1AD9E974B}"/>
          </ac:spMkLst>
        </pc:spChg>
        <pc:spChg chg="add del mod">
          <ac:chgData name="Sharon Ding" userId="c4c39823-e1bf-4739-acbd-9d9d74f8eb56" providerId="ADAL" clId="{B7207970-481C-6044-BA26-F3A9AA87F3B4}" dt="2026-09-07T19:07:25.511" v="238295"/>
          <ac:spMkLst>
            <pc:docMk/>
            <pc:sldMk cId="4056981989" sldId="383"/>
            <ac:spMk id="253" creationId="{FF66E9D5-1FFC-571D-5CC7-CF0AB24C777D}"/>
          </ac:spMkLst>
        </pc:spChg>
        <pc:spChg chg="add mod">
          <ac:chgData name="Sharon Ding" userId="c4c39823-e1bf-4739-acbd-9d9d74f8eb56" providerId="ADAL" clId="{B7207970-481C-6044-BA26-F3A9AA87F3B4}" dt="2026-09-07T19:07:25.509" v="238282"/>
          <ac:spMkLst>
            <pc:docMk/>
            <pc:sldMk cId="4056981989" sldId="383"/>
            <ac:spMk id="294" creationId="{3D985AA9-48D4-E380-5013-1897D12B8226}"/>
          </ac:spMkLst>
        </pc:spChg>
        <pc:spChg chg="add mod">
          <ac:chgData name="Sharon Ding" userId="c4c39823-e1bf-4739-acbd-9d9d74f8eb56" providerId="ADAL" clId="{B7207970-481C-6044-BA26-F3A9AA87F3B4}" dt="2026-09-07T19:07:25.511" v="238290"/>
          <ac:spMkLst>
            <pc:docMk/>
            <pc:sldMk cId="4056981989" sldId="383"/>
            <ac:spMk id="301" creationId="{F86D56B7-34E5-EA10-7C1B-6CFABFB924B1}"/>
          </ac:spMkLst>
        </pc:spChg>
        <pc:graphicFrameChg chg="mod">
          <ac:chgData name="Sharon Ding" userId="c4c39823-e1bf-4739-acbd-9d9d74f8eb56" providerId="ADAL" clId="{B7207970-481C-6044-BA26-F3A9AA87F3B4}" dt="2026-09-07T19:20:06.338" v="238538"/>
          <ac:graphicFrameMkLst>
            <pc:docMk/>
            <pc:sldMk cId="4056981989" sldId="383"/>
            <ac:graphicFrameMk id="4" creationId="{60391080-8A54-AD1B-858C-41F0976B3EB5}"/>
          </ac:graphicFrameMkLst>
        </pc:graphicFrameChg>
        <pc:graphicFrameChg chg="add del mod">
          <ac:chgData name="Sharon Ding" userId="c4c39823-e1bf-4739-acbd-9d9d74f8eb56" providerId="ADAL" clId="{B7207970-481C-6044-BA26-F3A9AA87F3B4}" dt="2026-09-07T19:06:08.815" v="237078"/>
          <ac:graphicFrameMkLst>
            <pc:docMk/>
            <pc:sldMk cId="4056981989" sldId="383"/>
            <ac:graphicFrameMk id="6" creationId="{67EA7893-CCC8-228E-7845-987CB4369B6E}"/>
          </ac:graphicFrameMkLst>
        </pc:graphicFrameChg>
        <pc:graphicFrameChg chg="add del mod">
          <ac:chgData name="Sharon Ding" userId="c4c39823-e1bf-4739-acbd-9d9d74f8eb56" providerId="ADAL" clId="{B7207970-481C-6044-BA26-F3A9AA87F3B4}" dt="2026-09-07T19:06:11.015" v="237173"/>
          <ac:graphicFrameMkLst>
            <pc:docMk/>
            <pc:sldMk cId="4056981989" sldId="383"/>
            <ac:graphicFrameMk id="8" creationId="{573616A5-4287-1045-C2D8-12693BC35EAA}"/>
          </ac:graphicFrameMkLst>
        </pc:graphicFrameChg>
        <pc:graphicFrameChg chg="add del mod">
          <ac:chgData name="Sharon Ding" userId="c4c39823-e1bf-4739-acbd-9d9d74f8eb56" providerId="ADAL" clId="{B7207970-481C-6044-BA26-F3A9AA87F3B4}" dt="2026-09-07T19:07:12.003" v="237585"/>
          <ac:graphicFrameMkLst>
            <pc:docMk/>
            <pc:sldMk cId="4056981989" sldId="383"/>
            <ac:graphicFrameMk id="10" creationId="{5380A3BE-49F6-C67F-41BB-AA42DB28053D}"/>
          </ac:graphicFrameMkLst>
        </pc:graphicFrameChg>
        <pc:graphicFrameChg chg="add del mod">
          <ac:chgData name="Sharon Ding" userId="c4c39823-e1bf-4739-acbd-9d9d74f8eb56" providerId="ADAL" clId="{B7207970-481C-6044-BA26-F3A9AA87F3B4}" dt="2026-09-07T19:06:05.502" v="236983"/>
          <ac:graphicFrameMkLst>
            <pc:docMk/>
            <pc:sldMk cId="4056981989" sldId="383"/>
            <ac:graphicFrameMk id="27" creationId="{84AEA315-927C-402B-4865-FBD52E6B3F1B}"/>
          </ac:graphicFrameMkLst>
        </pc:graphicFrameChg>
        <pc:graphicFrameChg chg="add del mod">
          <ac:chgData name="Sharon Ding" userId="c4c39823-e1bf-4739-acbd-9d9d74f8eb56" providerId="ADAL" clId="{B7207970-481C-6044-BA26-F3A9AA87F3B4}" dt="2026-09-07T19:07:18.543" v="237891"/>
          <ac:graphicFrameMkLst>
            <pc:docMk/>
            <pc:sldMk cId="4056981989" sldId="383"/>
            <ac:graphicFrameMk id="28" creationId="{FAADED56-CFE0-3FC6-8561-89C636747D63}"/>
          </ac:graphicFrameMkLst>
        </pc:graphicFrameChg>
        <pc:graphicFrameChg chg="add del mod">
          <ac:chgData name="Sharon Ding" userId="c4c39823-e1bf-4739-acbd-9d9d74f8eb56" providerId="ADAL" clId="{B7207970-481C-6044-BA26-F3A9AA87F3B4}" dt="2026-09-07T19:07:25.503" v="238241"/>
          <ac:graphicFrameMkLst>
            <pc:docMk/>
            <pc:sldMk cId="4056981989" sldId="383"/>
            <ac:graphicFrameMk id="33" creationId="{922ED20A-E5B4-E9E6-E565-9538FAEEA904}"/>
          </ac:graphicFrameMkLst>
        </pc:graphicFrameChg>
        <pc:graphicFrameChg chg="add mod">
          <ac:chgData name="Sharon Ding" userId="c4c39823-e1bf-4739-acbd-9d9d74f8eb56" providerId="ADAL" clId="{B7207970-481C-6044-BA26-F3A9AA87F3B4}" dt="2026-09-07T19:07:25.507" v="238264"/>
          <ac:graphicFrameMkLst>
            <pc:docMk/>
            <pc:sldMk cId="4056981989" sldId="383"/>
            <ac:graphicFrameMk id="39" creationId="{5DBC2D17-B4DA-20A1-DA46-FA67CA644FF2}"/>
          </ac:graphicFrameMkLst>
        </pc:graphicFrameChg>
        <pc:cxnChg chg="add mod">
          <ac:chgData name="Sharon Ding" userId="c4c39823-e1bf-4739-acbd-9d9d74f8eb56" providerId="ADAL" clId="{B7207970-481C-6044-BA26-F3A9AA87F3B4}" dt="2026-09-07T19:28:40.342" v="238701" actId="14100"/>
          <ac:cxnSpMkLst>
            <pc:docMk/>
            <pc:sldMk cId="4056981989" sldId="383"/>
            <ac:cxnSpMk id="17" creationId="{1A7AC408-9C5F-4E5E-60EC-C26D0AD9CE9D}"/>
          </ac:cxnSpMkLst>
        </pc:cxnChg>
        <pc:cxnChg chg="add mod">
          <ac:chgData name="Sharon Ding" userId="c4c39823-e1bf-4739-acbd-9d9d74f8eb56" providerId="ADAL" clId="{B7207970-481C-6044-BA26-F3A9AA87F3B4}" dt="2026-09-07T19:24:44.540" v="238639" actId="1076"/>
          <ac:cxnSpMkLst>
            <pc:docMk/>
            <pc:sldMk cId="4056981989" sldId="383"/>
            <ac:cxnSpMk id="22" creationId="{5077C852-0120-7FE4-6262-008976C530D3}"/>
          </ac:cxnSpMkLst>
        </pc:cxnChg>
        <pc:cxnChg chg="add mod">
          <ac:chgData name="Sharon Ding" userId="c4c39823-e1bf-4739-acbd-9d9d74f8eb56" providerId="ADAL" clId="{B7207970-481C-6044-BA26-F3A9AA87F3B4}" dt="2026-09-07T19:07:25.509" v="238280"/>
          <ac:cxnSpMkLst>
            <pc:docMk/>
            <pc:sldMk cId="4056981989" sldId="383"/>
            <ac:cxnSpMk id="23" creationId="{E3B690F3-08E7-5263-2140-579E3C4AEB7C}"/>
          </ac:cxnSpMkLst>
        </pc:cxnChg>
        <pc:cxnChg chg="add mod">
          <ac:chgData name="Sharon Ding" userId="c4c39823-e1bf-4739-acbd-9d9d74f8eb56" providerId="ADAL" clId="{B7207970-481C-6044-BA26-F3A9AA87F3B4}" dt="2026-09-07T19:07:25.509" v="238279"/>
          <ac:cxnSpMkLst>
            <pc:docMk/>
            <pc:sldMk cId="4056981989" sldId="383"/>
            <ac:cxnSpMk id="37" creationId="{5D333206-0928-9A37-72A2-45CA0603AFF6}"/>
          </ac:cxnSpMkLst>
        </pc:cxnChg>
        <pc:cxnChg chg="add mod">
          <ac:chgData name="Sharon Ding" userId="c4c39823-e1bf-4739-acbd-9d9d74f8eb56" providerId="ADAL" clId="{B7207970-481C-6044-BA26-F3A9AA87F3B4}" dt="2026-09-07T19:07:25.509" v="238278"/>
          <ac:cxnSpMkLst>
            <pc:docMk/>
            <pc:sldMk cId="4056981989" sldId="383"/>
            <ac:cxnSpMk id="38" creationId="{39B76E82-CA15-8BB2-AA98-D67B9E9DE3CE}"/>
          </ac:cxnSpMkLst>
        </pc:cxnChg>
        <pc:cxnChg chg="mod">
          <ac:chgData name="Sharon Ding" userId="c4c39823-e1bf-4739-acbd-9d9d74f8eb56" providerId="ADAL" clId="{B7207970-481C-6044-BA26-F3A9AA87F3B4}" dt="2026-09-07T19:07:25.506" v="238250"/>
          <ac:cxnSpMkLst>
            <pc:docMk/>
            <pc:sldMk cId="4056981989" sldId="383"/>
            <ac:cxnSpMk id="46" creationId="{FC48868E-D621-A4C9-90EF-42BA34B8EDC7}"/>
          </ac:cxnSpMkLst>
        </pc:cxnChg>
        <pc:cxnChg chg="mod">
          <ac:chgData name="Sharon Ding" userId="c4c39823-e1bf-4739-acbd-9d9d74f8eb56" providerId="ADAL" clId="{B7207970-481C-6044-BA26-F3A9AA87F3B4}" dt="2026-09-07T19:07:25.506" v="238252"/>
          <ac:cxnSpMkLst>
            <pc:docMk/>
            <pc:sldMk cId="4056981989" sldId="383"/>
            <ac:cxnSpMk id="48" creationId="{02DA73D7-720B-16B6-873C-20567E84FFDC}"/>
          </ac:cxnSpMkLst>
        </pc:cxnChg>
        <pc:cxnChg chg="add mod">
          <ac:chgData name="Sharon Ding" userId="c4c39823-e1bf-4739-acbd-9d9d74f8eb56" providerId="ADAL" clId="{B7207970-481C-6044-BA26-F3A9AA87F3B4}" dt="2026-09-07T19:07:25.506" v="238254"/>
          <ac:cxnSpMkLst>
            <pc:docMk/>
            <pc:sldMk cId="4056981989" sldId="383"/>
            <ac:cxnSpMk id="160" creationId="{3B338708-61C3-99B6-574D-9469BE549553}"/>
          </ac:cxnSpMkLst>
        </pc:cxnChg>
        <pc:cxnChg chg="add mod">
          <ac:chgData name="Sharon Ding" userId="c4c39823-e1bf-4739-acbd-9d9d74f8eb56" providerId="ADAL" clId="{B7207970-481C-6044-BA26-F3A9AA87F3B4}" dt="2026-09-07T19:07:25.506" v="238256"/>
          <ac:cxnSpMkLst>
            <pc:docMk/>
            <pc:sldMk cId="4056981989" sldId="383"/>
            <ac:cxnSpMk id="164" creationId="{0CB7C61A-50CD-9F94-1AAF-1F711CC3EE7D}"/>
          </ac:cxnSpMkLst>
        </pc:cxnChg>
        <pc:cxnChg chg="add mod">
          <ac:chgData name="Sharon Ding" userId="c4c39823-e1bf-4739-acbd-9d9d74f8eb56" providerId="ADAL" clId="{B7207970-481C-6044-BA26-F3A9AA87F3B4}" dt="2026-09-07T19:07:25.507" v="238258"/>
          <ac:cxnSpMkLst>
            <pc:docMk/>
            <pc:sldMk cId="4056981989" sldId="383"/>
            <ac:cxnSpMk id="168" creationId="{A6B8B926-A9A6-2769-9258-F9F91AC23FF9}"/>
          </ac:cxnSpMkLst>
        </pc:cxnChg>
        <pc:cxnChg chg="add mod">
          <ac:chgData name="Sharon Ding" userId="c4c39823-e1bf-4739-acbd-9d9d74f8eb56" providerId="ADAL" clId="{B7207970-481C-6044-BA26-F3A9AA87F3B4}" dt="2026-09-07T19:07:25.507" v="238260"/>
          <ac:cxnSpMkLst>
            <pc:docMk/>
            <pc:sldMk cId="4056981989" sldId="383"/>
            <ac:cxnSpMk id="172" creationId="{77441301-4E2F-3A77-9851-2B8B76F586E3}"/>
          </ac:cxnSpMkLst>
        </pc:cxnChg>
        <pc:cxnChg chg="add mod">
          <ac:chgData name="Sharon Ding" userId="c4c39823-e1bf-4739-acbd-9d9d74f8eb56" providerId="ADAL" clId="{B7207970-481C-6044-BA26-F3A9AA87F3B4}" dt="2026-09-07T19:07:25.507" v="238262"/>
          <ac:cxnSpMkLst>
            <pc:docMk/>
            <pc:sldMk cId="4056981989" sldId="383"/>
            <ac:cxnSpMk id="176" creationId="{FDD2FB1F-BDC9-ED28-4877-7C8647339534}"/>
          </ac:cxnSpMkLst>
        </pc:cxnChg>
        <pc:cxnChg chg="add mod">
          <ac:chgData name="Sharon Ding" userId="c4c39823-e1bf-4739-acbd-9d9d74f8eb56" providerId="ADAL" clId="{B7207970-481C-6044-BA26-F3A9AA87F3B4}" dt="2026-09-07T19:07:25.506" v="238253"/>
          <ac:cxnSpMkLst>
            <pc:docMk/>
            <pc:sldMk cId="4056981989" sldId="383"/>
            <ac:cxnSpMk id="217" creationId="{1CB80045-F72C-68E4-D6F0-2D1D6D9C18B9}"/>
          </ac:cxnSpMkLst>
        </pc:cxnChg>
        <pc:cxnChg chg="add mod">
          <ac:chgData name="Sharon Ding" userId="c4c39823-e1bf-4739-acbd-9d9d74f8eb56" providerId="ADAL" clId="{B7207970-481C-6044-BA26-F3A9AA87F3B4}" dt="2026-09-07T19:07:25.507" v="238263"/>
          <ac:cxnSpMkLst>
            <pc:docMk/>
            <pc:sldMk cId="4056981989" sldId="383"/>
            <ac:cxnSpMk id="218" creationId="{A6AE2337-7F8E-0C91-8E9A-BDD5547D76D2}"/>
          </ac:cxnSpMkLst>
        </pc:cxnChg>
        <pc:cxnChg chg="add mod">
          <ac:chgData name="Sharon Ding" userId="c4c39823-e1bf-4739-acbd-9d9d74f8eb56" providerId="ADAL" clId="{B7207970-481C-6044-BA26-F3A9AA87F3B4}" dt="2026-09-07T19:07:25.507" v="238261"/>
          <ac:cxnSpMkLst>
            <pc:docMk/>
            <pc:sldMk cId="4056981989" sldId="383"/>
            <ac:cxnSpMk id="219" creationId="{80628DEE-F9D5-BED9-9EA3-64C1E092EB20}"/>
          </ac:cxnSpMkLst>
        </pc:cxnChg>
        <pc:cxnChg chg="add mod">
          <ac:chgData name="Sharon Ding" userId="c4c39823-e1bf-4739-acbd-9d9d74f8eb56" providerId="ADAL" clId="{B7207970-481C-6044-BA26-F3A9AA87F3B4}" dt="2026-09-07T19:07:25.507" v="238259"/>
          <ac:cxnSpMkLst>
            <pc:docMk/>
            <pc:sldMk cId="4056981989" sldId="383"/>
            <ac:cxnSpMk id="220" creationId="{C0BE8D10-6B8F-A944-E83E-A418B1E8092B}"/>
          </ac:cxnSpMkLst>
        </pc:cxnChg>
        <pc:cxnChg chg="add mod">
          <ac:chgData name="Sharon Ding" userId="c4c39823-e1bf-4739-acbd-9d9d74f8eb56" providerId="ADAL" clId="{B7207970-481C-6044-BA26-F3A9AA87F3B4}" dt="2026-09-07T19:07:25.506" v="238257"/>
          <ac:cxnSpMkLst>
            <pc:docMk/>
            <pc:sldMk cId="4056981989" sldId="383"/>
            <ac:cxnSpMk id="221" creationId="{3B970466-3D13-DD2E-3C2D-F1F3E300A69F}"/>
          </ac:cxnSpMkLst>
        </pc:cxnChg>
        <pc:cxnChg chg="add mod">
          <ac:chgData name="Sharon Ding" userId="c4c39823-e1bf-4739-acbd-9d9d74f8eb56" providerId="ADAL" clId="{B7207970-481C-6044-BA26-F3A9AA87F3B4}" dt="2026-09-07T19:07:25.506" v="238255"/>
          <ac:cxnSpMkLst>
            <pc:docMk/>
            <pc:sldMk cId="4056981989" sldId="383"/>
            <ac:cxnSpMk id="222" creationId="{4326BF75-B709-2FD9-E200-F28CBA08D394}"/>
          </ac:cxnSpMkLst>
        </pc:cxnChg>
        <pc:cxnChg chg="add mod">
          <ac:chgData name="Sharon Ding" userId="c4c39823-e1bf-4739-acbd-9d9d74f8eb56" providerId="ADAL" clId="{B7207970-481C-6044-BA26-F3A9AA87F3B4}" dt="2026-09-07T19:07:25.509" v="238277"/>
          <ac:cxnSpMkLst>
            <pc:docMk/>
            <pc:sldMk cId="4056981989" sldId="383"/>
            <ac:cxnSpMk id="239" creationId="{A299D8F8-6200-923A-6B63-81A29211257F}"/>
          </ac:cxnSpMkLst>
        </pc:cxnChg>
      </pc:sldChg>
      <pc:sldChg chg="addSp delSp modSp mod">
        <pc:chgData name="Sharon Ding" userId="c4c39823-e1bf-4739-acbd-9d9d74f8eb56" providerId="ADAL" clId="{B7207970-481C-6044-BA26-F3A9AA87F3B4}" dt="2026-09-07T14:57:46.788" v="235559"/>
        <pc:sldMkLst>
          <pc:docMk/>
          <pc:sldMk cId="3312758745" sldId="384"/>
        </pc:sldMkLst>
        <pc:spChg chg="mod">
          <ac:chgData name="Sharon Ding" userId="c4c39823-e1bf-4739-acbd-9d9d74f8eb56" providerId="ADAL" clId="{B7207970-481C-6044-BA26-F3A9AA87F3B4}" dt="2026-09-07T14:57:46.765" v="235530" actId="299"/>
          <ac:spMkLst>
            <pc:docMk/>
            <pc:sldMk cId="3312758745" sldId="384"/>
            <ac:spMk id="2" creationId="{6F0BC90B-3E5D-6163-99E6-9F5B39062B75}"/>
          </ac:spMkLst>
        </pc:spChg>
        <pc:spChg chg="add del mod modVis">
          <ac:chgData name="Sharon Ding" userId="c4c39823-e1bf-4739-acbd-9d9d74f8eb56" providerId="ADAL" clId="{B7207970-481C-6044-BA26-F3A9AA87F3B4}" dt="2026-09-07T14:57:46.788" v="235559"/>
          <ac:spMkLst>
            <pc:docMk/>
            <pc:sldMk cId="3312758745" sldId="384"/>
            <ac:spMk id="3" creationId="{087D7BC0-C909-9AF4-6C2C-D036836608B3}"/>
          </ac:spMkLst>
        </pc:spChg>
        <pc:spChg chg="mod">
          <ac:chgData name="Sharon Ding" userId="c4c39823-e1bf-4739-acbd-9d9d74f8eb56" providerId="ADAL" clId="{B7207970-481C-6044-BA26-F3A9AA87F3B4}" dt="2026-09-07T14:57:46.728" v="235433"/>
          <ac:spMkLst>
            <pc:docMk/>
            <pc:sldMk cId="3312758745" sldId="384"/>
            <ac:spMk id="46" creationId="{E4CD116E-1FE0-358A-55B1-FA94CEDEA76A}"/>
          </ac:spMkLst>
        </pc:spChg>
        <pc:spChg chg="mod">
          <ac:chgData name="Sharon Ding" userId="c4c39823-e1bf-4739-acbd-9d9d74f8eb56" providerId="ADAL" clId="{B7207970-481C-6044-BA26-F3A9AA87F3B4}" dt="2026-09-07T14:57:46.739" v="235458"/>
          <ac:spMkLst>
            <pc:docMk/>
            <pc:sldMk cId="3312758745" sldId="384"/>
            <ac:spMk id="47" creationId="{F2C1407C-EBE8-ACA0-4344-9389D650D111}"/>
          </ac:spMkLst>
        </pc:spChg>
        <pc:spChg chg="mod">
          <ac:chgData name="Sharon Ding" userId="c4c39823-e1bf-4739-acbd-9d9d74f8eb56" providerId="ADAL" clId="{B7207970-481C-6044-BA26-F3A9AA87F3B4}" dt="2026-09-07T14:57:46.737" v="235451"/>
          <ac:spMkLst>
            <pc:docMk/>
            <pc:sldMk cId="3312758745" sldId="384"/>
            <ac:spMk id="48" creationId="{A7D2B8A9-B8EC-BD64-30A9-BC4197AE3B45}"/>
          </ac:spMkLst>
        </pc:spChg>
        <pc:spChg chg="mod">
          <ac:chgData name="Sharon Ding" userId="c4c39823-e1bf-4739-acbd-9d9d74f8eb56" providerId="ADAL" clId="{B7207970-481C-6044-BA26-F3A9AA87F3B4}" dt="2026-09-07T14:57:46.742" v="235465"/>
          <ac:spMkLst>
            <pc:docMk/>
            <pc:sldMk cId="3312758745" sldId="384"/>
            <ac:spMk id="49" creationId="{52F3B669-AA1E-11E0-DA31-E71BF7C117D9}"/>
          </ac:spMkLst>
        </pc:spChg>
        <pc:spChg chg="mod">
          <ac:chgData name="Sharon Ding" userId="c4c39823-e1bf-4739-acbd-9d9d74f8eb56" providerId="ADAL" clId="{B7207970-481C-6044-BA26-F3A9AA87F3B4}" dt="2026-09-07T14:57:46.779" v="235554"/>
          <ac:spMkLst>
            <pc:docMk/>
            <pc:sldMk cId="3312758745" sldId="384"/>
            <ac:spMk id="51" creationId="{B4387F02-DF26-9132-3EA9-D17EB0B95599}"/>
          </ac:spMkLst>
        </pc:spChg>
        <pc:spChg chg="mod">
          <ac:chgData name="Sharon Ding" userId="c4c39823-e1bf-4739-acbd-9d9d74f8eb56" providerId="ADAL" clId="{B7207970-481C-6044-BA26-F3A9AA87F3B4}" dt="2026-09-07T14:57:46.749" v="235485"/>
          <ac:spMkLst>
            <pc:docMk/>
            <pc:sldMk cId="3312758745" sldId="384"/>
            <ac:spMk id="52" creationId="{5C22DD6A-9573-448C-A829-97949E752254}"/>
          </ac:spMkLst>
        </pc:spChg>
        <pc:spChg chg="mod">
          <ac:chgData name="Sharon Ding" userId="c4c39823-e1bf-4739-acbd-9d9d74f8eb56" providerId="ADAL" clId="{B7207970-481C-6044-BA26-F3A9AA87F3B4}" dt="2026-09-07T14:57:46.752" v="235493"/>
          <ac:spMkLst>
            <pc:docMk/>
            <pc:sldMk cId="3312758745" sldId="384"/>
            <ac:spMk id="53" creationId="{B5E8D3E3-72AF-51BD-978F-9F957D388A21}"/>
          </ac:spMkLst>
        </pc:spChg>
        <pc:spChg chg="mod">
          <ac:chgData name="Sharon Ding" userId="c4c39823-e1bf-4739-acbd-9d9d74f8eb56" providerId="ADAL" clId="{B7207970-481C-6044-BA26-F3A9AA87F3B4}" dt="2026-09-07T14:57:46.755" v="235501"/>
          <ac:spMkLst>
            <pc:docMk/>
            <pc:sldMk cId="3312758745" sldId="384"/>
            <ac:spMk id="54" creationId="{D84FE4EF-AFC8-F4E2-46A0-9E5632C1273F}"/>
          </ac:spMkLst>
        </pc:spChg>
        <pc:spChg chg="mod">
          <ac:chgData name="Sharon Ding" userId="c4c39823-e1bf-4739-acbd-9d9d74f8eb56" providerId="ADAL" clId="{B7207970-481C-6044-BA26-F3A9AA87F3B4}" dt="2026-09-07T14:57:46.758" v="235510"/>
          <ac:spMkLst>
            <pc:docMk/>
            <pc:sldMk cId="3312758745" sldId="384"/>
            <ac:spMk id="55" creationId="{D3BB53A1-816E-7163-B0CB-8FA4FE1ACCE3}"/>
          </ac:spMkLst>
        </pc:spChg>
        <pc:spChg chg="mod">
          <ac:chgData name="Sharon Ding" userId="c4c39823-e1bf-4739-acbd-9d9d74f8eb56" providerId="ADAL" clId="{B7207970-481C-6044-BA26-F3A9AA87F3B4}" dt="2026-09-07T14:57:46.760" v="235517"/>
          <ac:spMkLst>
            <pc:docMk/>
            <pc:sldMk cId="3312758745" sldId="384"/>
            <ac:spMk id="56" creationId="{2F9706CA-2407-F8E4-89E9-937D1381F8F0}"/>
          </ac:spMkLst>
        </pc:spChg>
        <pc:spChg chg="mod">
          <ac:chgData name="Sharon Ding" userId="c4c39823-e1bf-4739-acbd-9d9d74f8eb56" providerId="ADAL" clId="{B7207970-481C-6044-BA26-F3A9AA87F3B4}" dt="2026-09-07T14:57:46.761" v="235522"/>
          <ac:spMkLst>
            <pc:docMk/>
            <pc:sldMk cId="3312758745" sldId="384"/>
            <ac:spMk id="57" creationId="{C4C50D8E-874B-4A10-3B07-6F200D265F82}"/>
          </ac:spMkLst>
        </pc:spChg>
        <pc:spChg chg="mod">
          <ac:chgData name="Sharon Ding" userId="c4c39823-e1bf-4739-acbd-9d9d74f8eb56" providerId="ADAL" clId="{B7207970-481C-6044-BA26-F3A9AA87F3B4}" dt="2026-09-07T14:57:46.763" v="235527"/>
          <ac:spMkLst>
            <pc:docMk/>
            <pc:sldMk cId="3312758745" sldId="384"/>
            <ac:spMk id="58" creationId="{385B6D85-A4B0-4E2E-F878-3079EE53022B}"/>
          </ac:spMkLst>
        </pc:spChg>
      </pc:sldChg>
      <pc:sldChg chg="modSp mod">
        <pc:chgData name="Sharon Ding" userId="c4c39823-e1bf-4739-acbd-9d9d74f8eb56" providerId="ADAL" clId="{B7207970-481C-6044-BA26-F3A9AA87F3B4}" dt="2026-09-07T15:51:10.720" v="236185" actId="299"/>
        <pc:sldMkLst>
          <pc:docMk/>
          <pc:sldMk cId="4286269408" sldId="388"/>
        </pc:sldMkLst>
        <pc:spChg chg="mod">
          <ac:chgData name="Sharon Ding" userId="c4c39823-e1bf-4739-acbd-9d9d74f8eb56" providerId="ADAL" clId="{B7207970-481C-6044-BA26-F3A9AA87F3B4}" dt="2026-09-07T15:51:10.720" v="236185" actId="299"/>
          <ac:spMkLst>
            <pc:docMk/>
            <pc:sldMk cId="4286269408" sldId="388"/>
            <ac:spMk id="2" creationId="{AE8D87FE-1320-A430-DD2F-2E7AAF798E22}"/>
          </ac:spMkLst>
        </pc:spChg>
      </pc:sldChg>
      <pc:sldChg chg="modSp mod">
        <pc:chgData name="Sharon Ding" userId="c4c39823-e1bf-4739-acbd-9d9d74f8eb56" providerId="ADAL" clId="{B7207970-481C-6044-BA26-F3A9AA87F3B4}" dt="2026-09-07T19:21:05.305" v="238569" actId="299"/>
        <pc:sldMkLst>
          <pc:docMk/>
          <pc:sldMk cId="2475269882" sldId="391"/>
        </pc:sldMkLst>
        <pc:spChg chg="mod">
          <ac:chgData name="Sharon Ding" userId="c4c39823-e1bf-4739-acbd-9d9d74f8eb56" providerId="ADAL" clId="{B7207970-481C-6044-BA26-F3A9AA87F3B4}" dt="2026-09-07T19:21:05.305" v="238569" actId="299"/>
          <ac:spMkLst>
            <pc:docMk/>
            <pc:sldMk cId="2475269882" sldId="391"/>
            <ac:spMk id="7" creationId="{9E2C3B3B-C398-5148-782E-1F9D541E5D18}"/>
          </ac:spMkLst>
        </pc:spChg>
      </pc:sldChg>
      <pc:sldChg chg="del">
        <pc:chgData name="Sharon Ding" userId="c4c39823-e1bf-4739-acbd-9d9d74f8eb56" providerId="ADAL" clId="{B7207970-481C-6044-BA26-F3A9AA87F3B4}" dt="2026-09-07T15:55:26.520" v="236191" actId="2696"/>
        <pc:sldMkLst>
          <pc:docMk/>
          <pc:sldMk cId="3978659036" sldId="392"/>
        </pc:sldMkLst>
      </pc:sldChg>
      <pc:sldChg chg="modSp mod">
        <pc:chgData name="Sharon Ding" userId="c4c39823-e1bf-4739-acbd-9d9d74f8eb56" providerId="ADAL" clId="{B7207970-481C-6044-BA26-F3A9AA87F3B4}" dt="2026-09-07T14:50:10.267" v="235249" actId="299"/>
        <pc:sldMkLst>
          <pc:docMk/>
          <pc:sldMk cId="439838826" sldId="395"/>
        </pc:sldMkLst>
        <pc:spChg chg="mod">
          <ac:chgData name="Sharon Ding" userId="c4c39823-e1bf-4739-acbd-9d9d74f8eb56" providerId="ADAL" clId="{B7207970-481C-6044-BA26-F3A9AA87F3B4}" dt="2026-09-07T14:50:10.267" v="235249" actId="299"/>
          <ac:spMkLst>
            <pc:docMk/>
            <pc:sldMk cId="439838826" sldId="395"/>
            <ac:spMk id="2" creationId="{DE1BAD69-EBAB-4F35-BF1A-16AB8E11FEC9}"/>
          </ac:spMkLst>
        </pc:spChg>
      </pc:sldChg>
      <pc:sldChg chg="modSp mod">
        <pc:chgData name="Sharon Ding" userId="c4c39823-e1bf-4739-acbd-9d9d74f8eb56" providerId="ADAL" clId="{B7207970-481C-6044-BA26-F3A9AA87F3B4}" dt="2026-09-07T19:57:12.143" v="239173" actId="299"/>
        <pc:sldMkLst>
          <pc:docMk/>
          <pc:sldMk cId="3935559378" sldId="397"/>
        </pc:sldMkLst>
        <pc:spChg chg="mod">
          <ac:chgData name="Sharon Ding" userId="c4c39823-e1bf-4739-acbd-9d9d74f8eb56" providerId="ADAL" clId="{B7207970-481C-6044-BA26-F3A9AA87F3B4}" dt="2026-09-07T19:57:12.143" v="239173" actId="299"/>
          <ac:spMkLst>
            <pc:docMk/>
            <pc:sldMk cId="3935559378" sldId="397"/>
            <ac:spMk id="10" creationId="{7D8B3A29-4F61-E8D8-B963-CF2577024305}"/>
          </ac:spMkLst>
        </pc:spChg>
      </pc:sldChg>
      <pc:sldChg chg="modSp mod">
        <pc:chgData name="Sharon Ding" userId="c4c39823-e1bf-4739-acbd-9d9d74f8eb56" providerId="ADAL" clId="{B7207970-481C-6044-BA26-F3A9AA87F3B4}" dt="2026-09-07T15:48:40.154" v="236150" actId="14100"/>
        <pc:sldMkLst>
          <pc:docMk/>
          <pc:sldMk cId="2262452421" sldId="401"/>
        </pc:sldMkLst>
        <pc:picChg chg="mod">
          <ac:chgData name="Sharon Ding" userId="c4c39823-e1bf-4739-acbd-9d9d74f8eb56" providerId="ADAL" clId="{B7207970-481C-6044-BA26-F3A9AA87F3B4}" dt="2026-09-07T15:48:40.154" v="236150" actId="14100"/>
          <ac:picMkLst>
            <pc:docMk/>
            <pc:sldMk cId="2262452421" sldId="401"/>
            <ac:picMk id="3" creationId="{B404B31B-ED0E-025B-871B-0B2AAD4F9EF0}"/>
          </ac:picMkLst>
        </pc:picChg>
      </pc:sldChg>
      <pc:sldChg chg="modSp mod">
        <pc:chgData name="Sharon Ding" userId="c4c39823-e1bf-4739-acbd-9d9d74f8eb56" providerId="ADAL" clId="{B7207970-481C-6044-BA26-F3A9AA87F3B4}" dt="2026-09-07T19:34:06.080" v="238792" actId="20577"/>
        <pc:sldMkLst>
          <pc:docMk/>
          <pc:sldMk cId="4016522615" sldId="404"/>
        </pc:sldMkLst>
        <pc:spChg chg="mod">
          <ac:chgData name="Sharon Ding" userId="c4c39823-e1bf-4739-acbd-9d9d74f8eb56" providerId="ADAL" clId="{B7207970-481C-6044-BA26-F3A9AA87F3B4}" dt="2026-09-07T17:17:56.444" v="236533" actId="1076"/>
          <ac:spMkLst>
            <pc:docMk/>
            <pc:sldMk cId="4016522615" sldId="404"/>
            <ac:spMk id="3" creationId="{81A56F4F-5CDA-3138-04BE-3F94BB33FFA9}"/>
          </ac:spMkLst>
        </pc:spChg>
        <pc:spChg chg="mod">
          <ac:chgData name="Sharon Ding" userId="c4c39823-e1bf-4739-acbd-9d9d74f8eb56" providerId="ADAL" clId="{B7207970-481C-6044-BA26-F3A9AA87F3B4}" dt="2026-09-07T14:35:50.021" v="235129" actId="14100"/>
          <ac:spMkLst>
            <pc:docMk/>
            <pc:sldMk cId="4016522615" sldId="404"/>
            <ac:spMk id="24" creationId="{C9829F8E-F466-88A3-C096-279E320271CF}"/>
          </ac:spMkLst>
        </pc:spChg>
        <pc:spChg chg="mod">
          <ac:chgData name="Sharon Ding" userId="c4c39823-e1bf-4739-acbd-9d9d74f8eb56" providerId="ADAL" clId="{B7207970-481C-6044-BA26-F3A9AA87F3B4}" dt="2026-09-07T17:06:37.201" v="236520" actId="1076"/>
          <ac:spMkLst>
            <pc:docMk/>
            <pc:sldMk cId="4016522615" sldId="404"/>
            <ac:spMk id="35" creationId="{4B7EC265-71D7-7638-B27F-AC199D18B3B3}"/>
          </ac:spMkLst>
        </pc:spChg>
        <pc:spChg chg="mod">
          <ac:chgData name="Sharon Ding" userId="c4c39823-e1bf-4739-acbd-9d9d74f8eb56" providerId="ADAL" clId="{B7207970-481C-6044-BA26-F3A9AA87F3B4}" dt="2026-09-07T17:06:24.581" v="236512" actId="20577"/>
          <ac:spMkLst>
            <pc:docMk/>
            <pc:sldMk cId="4016522615" sldId="404"/>
            <ac:spMk id="60" creationId="{527E2491-AFB5-FF71-E27E-D08FA28A9D8C}"/>
          </ac:spMkLst>
        </pc:spChg>
        <pc:spChg chg="mod">
          <ac:chgData name="Sharon Ding" userId="c4c39823-e1bf-4739-acbd-9d9d74f8eb56" providerId="ADAL" clId="{B7207970-481C-6044-BA26-F3A9AA87F3B4}" dt="2026-09-07T17:06:21.068" v="236505" actId="20577"/>
          <ac:spMkLst>
            <pc:docMk/>
            <pc:sldMk cId="4016522615" sldId="404"/>
            <ac:spMk id="61" creationId="{5D8CE5DB-1A99-63D7-FAA3-9606007A3A26}"/>
          </ac:spMkLst>
        </pc:spChg>
        <pc:spChg chg="mod">
          <ac:chgData name="Sharon Ding" userId="c4c39823-e1bf-4739-acbd-9d9d74f8eb56" providerId="ADAL" clId="{B7207970-481C-6044-BA26-F3A9AA87F3B4}" dt="2026-09-07T17:06:50.905" v="236528" actId="20577"/>
          <ac:spMkLst>
            <pc:docMk/>
            <pc:sldMk cId="4016522615" sldId="404"/>
            <ac:spMk id="69" creationId="{8550465C-A243-AAA1-7ABB-44DA9FB5010C}"/>
          </ac:spMkLst>
        </pc:spChg>
        <pc:spChg chg="mod">
          <ac:chgData name="Sharon Ding" userId="c4c39823-e1bf-4739-acbd-9d9d74f8eb56" providerId="ADAL" clId="{B7207970-481C-6044-BA26-F3A9AA87F3B4}" dt="2026-09-07T17:06:41.869" v="236522" actId="20577"/>
          <ac:spMkLst>
            <pc:docMk/>
            <pc:sldMk cId="4016522615" sldId="404"/>
            <ac:spMk id="70" creationId="{C4F293FB-0CAF-6430-729E-B000E8F0254F}"/>
          </ac:spMkLst>
        </pc:spChg>
        <pc:spChg chg="mod">
          <ac:chgData name="Sharon Ding" userId="c4c39823-e1bf-4739-acbd-9d9d74f8eb56" providerId="ADAL" clId="{B7207970-481C-6044-BA26-F3A9AA87F3B4}" dt="2026-09-07T17:06:46.239" v="236524" actId="20577"/>
          <ac:spMkLst>
            <pc:docMk/>
            <pc:sldMk cId="4016522615" sldId="404"/>
            <ac:spMk id="71" creationId="{DE82E6F9-5E49-D8B6-670B-AC6B525C5D05}"/>
          </ac:spMkLst>
        </pc:spChg>
        <pc:spChg chg="mod">
          <ac:chgData name="Sharon Ding" userId="c4c39823-e1bf-4739-acbd-9d9d74f8eb56" providerId="ADAL" clId="{B7207970-481C-6044-BA26-F3A9AA87F3B4}" dt="2026-09-07T19:34:06.080" v="238792" actId="20577"/>
          <ac:spMkLst>
            <pc:docMk/>
            <pc:sldMk cId="4016522615" sldId="404"/>
            <ac:spMk id="86" creationId="{F8901110-EEC5-CBF5-0EFE-72BB5C81A4F3}"/>
          </ac:spMkLst>
        </pc:spChg>
      </pc:sldChg>
      <pc:sldChg chg="addSp modSp mod">
        <pc:chgData name="Sharon Ding" userId="c4c39823-e1bf-4739-acbd-9d9d74f8eb56" providerId="ADAL" clId="{B7207970-481C-6044-BA26-F3A9AA87F3B4}" dt="2026-09-07T17:18:26.576" v="236925" actId="299"/>
        <pc:sldMkLst>
          <pc:docMk/>
          <pc:sldMk cId="1159716991" sldId="405"/>
        </pc:sldMkLst>
        <pc:spChg chg="mod">
          <ac:chgData name="Sharon Ding" userId="c4c39823-e1bf-4739-acbd-9d9d74f8eb56" providerId="ADAL" clId="{B7207970-481C-6044-BA26-F3A9AA87F3B4}" dt="2026-09-07T17:18:26.576" v="236925" actId="299"/>
          <ac:spMkLst>
            <pc:docMk/>
            <pc:sldMk cId="1159716991" sldId="405"/>
            <ac:spMk id="2" creationId="{1BF843C7-35BA-B07A-65AF-054A6D4E176C}"/>
          </ac:spMkLst>
        </pc:spChg>
        <pc:graphicFrameChg chg="add mod modVis">
          <ac:chgData name="Sharon Ding" userId="c4c39823-e1bf-4739-acbd-9d9d74f8eb56" providerId="ADAL" clId="{B7207970-481C-6044-BA26-F3A9AA87F3B4}" dt="2026-09-07T17:18:08.789" v="236551"/>
          <ac:graphicFrameMkLst>
            <pc:docMk/>
            <pc:sldMk cId="1159716991" sldId="405"/>
            <ac:graphicFrameMk id="18" creationId="{AFD817C6-3F33-6F5C-40D9-C1CA33460112}"/>
          </ac:graphicFrameMkLst>
        </pc:graphicFrameChg>
      </pc:sldChg>
      <pc:sldChg chg="addSp delSp modSp add mod">
        <pc:chgData name="Sharon Ding" userId="c4c39823-e1bf-4739-acbd-9d9d74f8eb56" providerId="ADAL" clId="{B7207970-481C-6044-BA26-F3A9AA87F3B4}" dt="2026-09-06T12:57:06.093" v="155605"/>
        <pc:sldMkLst>
          <pc:docMk/>
          <pc:sldMk cId="452695626" sldId="407"/>
        </pc:sldMkLst>
        <pc:spChg chg="mod">
          <ac:chgData name="Sharon Ding" userId="c4c39823-e1bf-4739-acbd-9d9d74f8eb56" providerId="ADAL" clId="{B7207970-481C-6044-BA26-F3A9AA87F3B4}" dt="2026-09-06T12:57:01.558" v="155504"/>
          <ac:spMkLst>
            <pc:docMk/>
            <pc:sldMk cId="452695626" sldId="407"/>
            <ac:spMk id="2" creationId="{291BB427-17B0-6A29-8FE6-D85807144D8C}"/>
          </ac:spMkLst>
        </pc:spChg>
        <pc:spChg chg="mod">
          <ac:chgData name="Sharon Ding" userId="c4c39823-e1bf-4739-acbd-9d9d74f8eb56" providerId="ADAL" clId="{B7207970-481C-6044-BA26-F3A9AA87F3B4}" dt="2026-09-06T12:57:01.558" v="155505"/>
          <ac:spMkLst>
            <pc:docMk/>
            <pc:sldMk cId="452695626" sldId="407"/>
            <ac:spMk id="3" creationId="{68BE03BC-63DA-7804-3CCF-B3386552A9AF}"/>
          </ac:spMkLst>
        </pc:spChg>
        <pc:spChg chg="add del mod modVis">
          <ac:chgData name="Sharon Ding" userId="c4c39823-e1bf-4739-acbd-9d9d74f8eb56" providerId="ADAL" clId="{B7207970-481C-6044-BA26-F3A9AA87F3B4}" dt="2026-09-06T07:03:58.785" v="144847" actId="962"/>
          <ac:spMkLst>
            <pc:docMk/>
            <pc:sldMk cId="452695626" sldId="407"/>
            <ac:spMk id="4" creationId="{65764F25-A136-CD5C-D483-63C70C277F75}"/>
          </ac:spMkLst>
        </pc:spChg>
        <pc:spChg chg="add del mod modVis">
          <ac:chgData name="Sharon Ding" userId="c4c39823-e1bf-4739-acbd-9d9d74f8eb56" providerId="ADAL" clId="{B7207970-481C-6044-BA26-F3A9AA87F3B4}" dt="2026-09-06T07:04:01.662" v="145126"/>
          <ac:spMkLst>
            <pc:docMk/>
            <pc:sldMk cId="452695626" sldId="407"/>
            <ac:spMk id="5" creationId="{19A5855F-4759-11D9-DF89-906E0B6DAD17}"/>
          </ac:spMkLst>
        </pc:spChg>
        <pc:spChg chg="add del mod">
          <ac:chgData name="Sharon Ding" userId="c4c39823-e1bf-4739-acbd-9d9d74f8eb56" providerId="ADAL" clId="{B7207970-481C-6044-BA26-F3A9AA87F3B4}" dt="2026-09-06T07:04:08.411" v="145258"/>
          <ac:spMkLst>
            <pc:docMk/>
            <pc:sldMk cId="452695626" sldId="407"/>
            <ac:spMk id="7" creationId="{ED623663-82D2-1203-C822-9274D70A2858}"/>
          </ac:spMkLst>
        </pc:spChg>
        <pc:spChg chg="add del mod modVis">
          <ac:chgData name="Sharon Ding" userId="c4c39823-e1bf-4739-acbd-9d9d74f8eb56" providerId="ADAL" clId="{B7207970-481C-6044-BA26-F3A9AA87F3B4}" dt="2026-09-06T07:04:04.961" v="145255"/>
          <ac:spMkLst>
            <pc:docMk/>
            <pc:sldMk cId="452695626" sldId="407"/>
            <ac:spMk id="8" creationId="{1A1F4DF8-ABBA-A22D-73B6-3AE80170BC49}"/>
          </ac:spMkLst>
        </pc:spChg>
        <pc:spChg chg="add del mod">
          <ac:chgData name="Sharon Ding" userId="c4c39823-e1bf-4739-acbd-9d9d74f8eb56" providerId="ADAL" clId="{B7207970-481C-6044-BA26-F3A9AA87F3B4}" dt="2026-09-06T07:04:20.345" v="145674"/>
          <ac:spMkLst>
            <pc:docMk/>
            <pc:sldMk cId="452695626" sldId="407"/>
            <ac:spMk id="12" creationId="{F04F5DAC-A3E7-F840-40D8-C063511031D1}"/>
          </ac:spMkLst>
        </pc:spChg>
        <pc:spChg chg="add del mod modVis">
          <ac:chgData name="Sharon Ding" userId="c4c39823-e1bf-4739-acbd-9d9d74f8eb56" providerId="ADAL" clId="{B7207970-481C-6044-BA26-F3A9AA87F3B4}" dt="2026-09-06T07:04:18.990" v="145644"/>
          <ac:spMkLst>
            <pc:docMk/>
            <pc:sldMk cId="452695626" sldId="407"/>
            <ac:spMk id="13" creationId="{ECDF1811-91A4-EEB2-2666-EEF78B598B27}"/>
          </ac:spMkLst>
        </pc:spChg>
        <pc:spChg chg="add del mod">
          <ac:chgData name="Sharon Ding" userId="c4c39823-e1bf-4739-acbd-9d9d74f8eb56" providerId="ADAL" clId="{B7207970-481C-6044-BA26-F3A9AA87F3B4}" dt="2026-09-06T07:04:20.345" v="145675"/>
          <ac:spMkLst>
            <pc:docMk/>
            <pc:sldMk cId="452695626" sldId="407"/>
            <ac:spMk id="14" creationId="{2DAAC0E5-1E3D-4881-00AD-623E7199C47E}"/>
          </ac:spMkLst>
        </pc:spChg>
        <pc:spChg chg="del">
          <ac:chgData name="Sharon Ding" userId="c4c39823-e1bf-4739-acbd-9d9d74f8eb56" providerId="ADAL" clId="{B7207970-481C-6044-BA26-F3A9AA87F3B4}" dt="2026-09-06T06:11:20.078" v="130088" actId="478"/>
          <ac:spMkLst>
            <pc:docMk/>
            <pc:sldMk cId="452695626" sldId="407"/>
            <ac:spMk id="15" creationId="{4D286EFD-D3CE-FE91-8E31-8C000189752A}"/>
          </ac:spMkLst>
        </pc:spChg>
        <pc:spChg chg="add del mod">
          <ac:chgData name="Sharon Ding" userId="c4c39823-e1bf-4739-acbd-9d9d74f8eb56" providerId="ADAL" clId="{B7207970-481C-6044-BA26-F3A9AA87F3B4}" dt="2026-09-06T07:04:20.346" v="145676"/>
          <ac:spMkLst>
            <pc:docMk/>
            <pc:sldMk cId="452695626" sldId="407"/>
            <ac:spMk id="15" creationId="{8404FF4D-0930-4447-0DDD-AA346D762C0F}"/>
          </ac:spMkLst>
        </pc:spChg>
        <pc:spChg chg="add del mod">
          <ac:chgData name="Sharon Ding" userId="c4c39823-e1bf-4739-acbd-9d9d74f8eb56" providerId="ADAL" clId="{B7207970-481C-6044-BA26-F3A9AA87F3B4}" dt="2026-09-06T07:04:20.346" v="145677"/>
          <ac:spMkLst>
            <pc:docMk/>
            <pc:sldMk cId="452695626" sldId="407"/>
            <ac:spMk id="16" creationId="{6BB471E2-9DE4-645D-DF05-4623CC35EC88}"/>
          </ac:spMkLst>
        </pc:spChg>
        <pc:spChg chg="add del mod modVis">
          <ac:chgData name="Sharon Ding" userId="c4c39823-e1bf-4739-acbd-9d9d74f8eb56" providerId="ADAL" clId="{B7207970-481C-6044-BA26-F3A9AA87F3B4}" dt="2026-09-06T07:04:20.361" v="145734"/>
          <ac:spMkLst>
            <pc:docMk/>
            <pc:sldMk cId="452695626" sldId="407"/>
            <ac:spMk id="18" creationId="{8374461E-6986-E6FD-721D-4807F17F8625}"/>
          </ac:spMkLst>
        </pc:spChg>
        <pc:spChg chg="mod">
          <ac:chgData name="Sharon Ding" userId="c4c39823-e1bf-4739-acbd-9d9d74f8eb56" providerId="ADAL" clId="{B7207970-481C-6044-BA26-F3A9AA87F3B4}" dt="2026-09-06T05:47:59.320" v="130087" actId="1076"/>
          <ac:spMkLst>
            <pc:docMk/>
            <pc:sldMk cId="452695626" sldId="407"/>
            <ac:spMk id="21" creationId="{16DEEA15-6D7B-ECD5-35F2-859839CC3DFB}"/>
          </ac:spMkLst>
        </pc:spChg>
        <pc:spChg chg="add del mod">
          <ac:chgData name="Sharon Ding" userId="c4c39823-e1bf-4739-acbd-9d9d74f8eb56" providerId="ADAL" clId="{B7207970-481C-6044-BA26-F3A9AA87F3B4}" dt="2026-09-06T07:04:51.043" v="147584"/>
          <ac:spMkLst>
            <pc:docMk/>
            <pc:sldMk cId="452695626" sldId="407"/>
            <ac:spMk id="21" creationId="{1F2CD328-4046-D342-7CCE-98FD272830AB}"/>
          </ac:spMkLst>
        </pc:spChg>
        <pc:spChg chg="add del mod">
          <ac:chgData name="Sharon Ding" userId="c4c39823-e1bf-4739-acbd-9d9d74f8eb56" providerId="ADAL" clId="{B7207970-481C-6044-BA26-F3A9AA87F3B4}" dt="2026-09-06T07:04:51.044" v="147585"/>
          <ac:spMkLst>
            <pc:docMk/>
            <pc:sldMk cId="452695626" sldId="407"/>
            <ac:spMk id="22" creationId="{64A61396-D256-F126-C426-2A44A227661E}"/>
          </ac:spMkLst>
        </pc:spChg>
        <pc:spChg chg="add del mod">
          <ac:chgData name="Sharon Ding" userId="c4c39823-e1bf-4739-acbd-9d9d74f8eb56" providerId="ADAL" clId="{B7207970-481C-6044-BA26-F3A9AA87F3B4}" dt="2026-09-06T07:04:51.044" v="147586"/>
          <ac:spMkLst>
            <pc:docMk/>
            <pc:sldMk cId="452695626" sldId="407"/>
            <ac:spMk id="23" creationId="{DA789647-FB61-2837-1961-6D81686D646A}"/>
          </ac:spMkLst>
        </pc:spChg>
        <pc:spChg chg="add del mod">
          <ac:chgData name="Sharon Ding" userId="c4c39823-e1bf-4739-acbd-9d9d74f8eb56" providerId="ADAL" clId="{B7207970-481C-6044-BA26-F3A9AA87F3B4}" dt="2026-09-06T07:04:51.044" v="147587"/>
          <ac:spMkLst>
            <pc:docMk/>
            <pc:sldMk cId="452695626" sldId="407"/>
            <ac:spMk id="25" creationId="{0C9028A7-9C99-1C79-F9E5-1E5F45E8441B}"/>
          </ac:spMkLst>
        </pc:spChg>
        <pc:spChg chg="add del mod modVis">
          <ac:chgData name="Sharon Ding" userId="c4c39823-e1bf-4739-acbd-9d9d74f8eb56" providerId="ADAL" clId="{B7207970-481C-6044-BA26-F3A9AA87F3B4}" dt="2026-09-06T07:04:47.998" v="147304" actId="962"/>
          <ac:spMkLst>
            <pc:docMk/>
            <pc:sldMk cId="452695626" sldId="407"/>
            <ac:spMk id="27" creationId="{2C875D55-D0BC-3B8A-AC2B-7A35D9C1CBD4}"/>
          </ac:spMkLst>
        </pc:spChg>
        <pc:spChg chg="add mod">
          <ac:chgData name="Sharon Ding" userId="c4c39823-e1bf-4739-acbd-9d9d74f8eb56" providerId="ADAL" clId="{B7207970-481C-6044-BA26-F3A9AA87F3B4}" dt="2026-09-06T07:04:47.999" v="147305"/>
          <ac:spMkLst>
            <pc:docMk/>
            <pc:sldMk cId="452695626" sldId="407"/>
            <ac:spMk id="28" creationId="{3C99BEE0-7E43-E145-7E08-6E006CB742E4}"/>
          </ac:spMkLst>
        </pc:spChg>
        <pc:spChg chg="add mod">
          <ac:chgData name="Sharon Ding" userId="c4c39823-e1bf-4739-acbd-9d9d74f8eb56" providerId="ADAL" clId="{B7207970-481C-6044-BA26-F3A9AA87F3B4}" dt="2026-09-06T07:04:47.989" v="147262" actId="207"/>
          <ac:spMkLst>
            <pc:docMk/>
            <pc:sldMk cId="452695626" sldId="407"/>
            <ac:spMk id="29" creationId="{00F53C8B-A968-5184-741B-CA17B5A41934}"/>
          </ac:spMkLst>
        </pc:spChg>
        <pc:spChg chg="add mod">
          <ac:chgData name="Sharon Ding" userId="c4c39823-e1bf-4739-acbd-9d9d74f8eb56" providerId="ADAL" clId="{B7207970-481C-6044-BA26-F3A9AA87F3B4}" dt="2026-09-06T07:04:47.985" v="147241" actId="207"/>
          <ac:spMkLst>
            <pc:docMk/>
            <pc:sldMk cId="452695626" sldId="407"/>
            <ac:spMk id="30" creationId="{22D28A5B-FE9D-5D22-BBF4-ADBE3EC8C26D}"/>
          </ac:spMkLst>
        </pc:spChg>
        <pc:spChg chg="add mod">
          <ac:chgData name="Sharon Ding" userId="c4c39823-e1bf-4739-acbd-9d9d74f8eb56" providerId="ADAL" clId="{B7207970-481C-6044-BA26-F3A9AA87F3B4}" dt="2026-09-06T07:04:47.981" v="147220" actId="207"/>
          <ac:spMkLst>
            <pc:docMk/>
            <pc:sldMk cId="452695626" sldId="407"/>
            <ac:spMk id="31" creationId="{EF0DCAEB-E5B0-672E-06F9-445FABDFDE5D}"/>
          </ac:spMkLst>
        </pc:spChg>
        <pc:spChg chg="add mod">
          <ac:chgData name="Sharon Ding" userId="c4c39823-e1bf-4739-acbd-9d9d74f8eb56" providerId="ADAL" clId="{B7207970-481C-6044-BA26-F3A9AA87F3B4}" dt="2026-09-06T07:04:47.978" v="147199" actId="207"/>
          <ac:spMkLst>
            <pc:docMk/>
            <pc:sldMk cId="452695626" sldId="407"/>
            <ac:spMk id="32" creationId="{EFA21B58-76D4-E5AF-61FE-29EC8EA2BFB5}"/>
          </ac:spMkLst>
        </pc:spChg>
        <pc:spChg chg="add mod">
          <ac:chgData name="Sharon Ding" userId="c4c39823-e1bf-4739-acbd-9d9d74f8eb56" providerId="ADAL" clId="{B7207970-481C-6044-BA26-F3A9AA87F3B4}" dt="2026-09-06T07:04:47.974" v="147178" actId="207"/>
          <ac:spMkLst>
            <pc:docMk/>
            <pc:sldMk cId="452695626" sldId="407"/>
            <ac:spMk id="33" creationId="{C0CF745B-9D15-71F6-83F3-BE8DBBE16EE7}"/>
          </ac:spMkLst>
        </pc:spChg>
        <pc:spChg chg="add mod">
          <ac:chgData name="Sharon Ding" userId="c4c39823-e1bf-4739-acbd-9d9d74f8eb56" providerId="ADAL" clId="{B7207970-481C-6044-BA26-F3A9AA87F3B4}" dt="2026-09-06T07:04:47.971" v="147158" actId="207"/>
          <ac:spMkLst>
            <pc:docMk/>
            <pc:sldMk cId="452695626" sldId="407"/>
            <ac:spMk id="34" creationId="{B03EB6FB-5CA7-AC6B-16DC-951C50EB04A2}"/>
          </ac:spMkLst>
        </pc:spChg>
        <pc:spChg chg="add mod">
          <ac:chgData name="Sharon Ding" userId="c4c39823-e1bf-4739-acbd-9d9d74f8eb56" providerId="ADAL" clId="{B7207970-481C-6044-BA26-F3A9AA87F3B4}" dt="2026-09-06T07:04:47.968" v="147138" actId="207"/>
          <ac:spMkLst>
            <pc:docMk/>
            <pc:sldMk cId="452695626" sldId="407"/>
            <ac:spMk id="35" creationId="{366FC6F2-BF43-F023-74A4-25A6DD557199}"/>
          </ac:spMkLst>
        </pc:spChg>
        <pc:spChg chg="add mod">
          <ac:chgData name="Sharon Ding" userId="c4c39823-e1bf-4739-acbd-9d9d74f8eb56" providerId="ADAL" clId="{B7207970-481C-6044-BA26-F3A9AA87F3B4}" dt="2026-09-06T07:04:47.964" v="147117" actId="207"/>
          <ac:spMkLst>
            <pc:docMk/>
            <pc:sldMk cId="452695626" sldId="407"/>
            <ac:spMk id="36" creationId="{582244DF-AC20-5BA5-8DAD-6B7745D78449}"/>
          </ac:spMkLst>
        </pc:spChg>
        <pc:spChg chg="add mod">
          <ac:chgData name="Sharon Ding" userId="c4c39823-e1bf-4739-acbd-9d9d74f8eb56" providerId="ADAL" clId="{B7207970-481C-6044-BA26-F3A9AA87F3B4}" dt="2026-09-06T07:04:47.999" v="147305"/>
          <ac:spMkLst>
            <pc:docMk/>
            <pc:sldMk cId="452695626" sldId="407"/>
            <ac:spMk id="37" creationId="{261014EB-0333-6C9D-37A1-7710EBDB8732}"/>
          </ac:spMkLst>
        </pc:spChg>
        <pc:spChg chg="add mod">
          <ac:chgData name="Sharon Ding" userId="c4c39823-e1bf-4739-acbd-9d9d74f8eb56" providerId="ADAL" clId="{B7207970-481C-6044-BA26-F3A9AA87F3B4}" dt="2026-09-06T07:04:47.999" v="147305"/>
          <ac:spMkLst>
            <pc:docMk/>
            <pc:sldMk cId="452695626" sldId="407"/>
            <ac:spMk id="38" creationId="{BFFCF142-364A-76AB-B974-00546B4844E4}"/>
          </ac:spMkLst>
        </pc:spChg>
        <pc:spChg chg="add mod">
          <ac:chgData name="Sharon Ding" userId="c4c39823-e1bf-4739-acbd-9d9d74f8eb56" providerId="ADAL" clId="{B7207970-481C-6044-BA26-F3A9AA87F3B4}" dt="2026-09-06T07:04:47.954" v="147054" actId="207"/>
          <ac:spMkLst>
            <pc:docMk/>
            <pc:sldMk cId="452695626" sldId="407"/>
            <ac:spMk id="39" creationId="{0245BAB8-866D-2193-B9D8-373628F92F15}"/>
          </ac:spMkLst>
        </pc:spChg>
        <pc:spChg chg="add mod">
          <ac:chgData name="Sharon Ding" userId="c4c39823-e1bf-4739-acbd-9d9d74f8eb56" providerId="ADAL" clId="{B7207970-481C-6044-BA26-F3A9AA87F3B4}" dt="2026-09-06T07:04:47.950" v="147034" actId="207"/>
          <ac:spMkLst>
            <pc:docMk/>
            <pc:sldMk cId="452695626" sldId="407"/>
            <ac:spMk id="40" creationId="{8C7F363C-C1A9-474C-2D3C-F8D284BBDEE0}"/>
          </ac:spMkLst>
        </pc:spChg>
        <pc:spChg chg="del">
          <ac:chgData name="Sharon Ding" userId="c4c39823-e1bf-4739-acbd-9d9d74f8eb56" providerId="ADAL" clId="{B7207970-481C-6044-BA26-F3A9AA87F3B4}" dt="2026-09-06T06:11:20.078" v="130088" actId="478"/>
          <ac:spMkLst>
            <pc:docMk/>
            <pc:sldMk cId="452695626" sldId="407"/>
            <ac:spMk id="40" creationId="{A1DB0165-E366-58AE-EBA0-8C18BC65A315}"/>
          </ac:spMkLst>
        </pc:spChg>
        <pc:spChg chg="del">
          <ac:chgData name="Sharon Ding" userId="c4c39823-e1bf-4739-acbd-9d9d74f8eb56" providerId="ADAL" clId="{B7207970-481C-6044-BA26-F3A9AA87F3B4}" dt="2026-09-06T06:11:20.078" v="130088" actId="478"/>
          <ac:spMkLst>
            <pc:docMk/>
            <pc:sldMk cId="452695626" sldId="407"/>
            <ac:spMk id="44" creationId="{B70EBC11-D69E-8192-AE3E-7028C1D17292}"/>
          </ac:spMkLst>
        </pc:spChg>
        <pc:spChg chg="add mod">
          <ac:chgData name="Sharon Ding" userId="c4c39823-e1bf-4739-acbd-9d9d74f8eb56" providerId="ADAL" clId="{B7207970-481C-6044-BA26-F3A9AA87F3B4}" dt="2026-09-06T07:04:47.936" v="146963" actId="207"/>
          <ac:spMkLst>
            <pc:docMk/>
            <pc:sldMk cId="452695626" sldId="407"/>
            <ac:spMk id="46" creationId="{38B8E2BE-AFB3-A1F0-26F7-DBBA0CE655A5}"/>
          </ac:spMkLst>
        </pc:spChg>
        <pc:spChg chg="add mod">
          <ac:chgData name="Sharon Ding" userId="c4c39823-e1bf-4739-acbd-9d9d74f8eb56" providerId="ADAL" clId="{B7207970-481C-6044-BA26-F3A9AA87F3B4}" dt="2026-09-06T07:04:47.934" v="146954" actId="207"/>
          <ac:spMkLst>
            <pc:docMk/>
            <pc:sldMk cId="452695626" sldId="407"/>
            <ac:spMk id="47" creationId="{BD236F1F-73E5-6676-F65E-BEAEA5D14D24}"/>
          </ac:spMkLst>
        </pc:spChg>
        <pc:spChg chg="add del mod modVis">
          <ac:chgData name="Sharon Ding" userId="c4c39823-e1bf-4739-acbd-9d9d74f8eb56" providerId="ADAL" clId="{B7207970-481C-6044-BA26-F3A9AA87F3B4}" dt="2026-09-06T07:04:51.058" v="147668"/>
          <ac:spMkLst>
            <pc:docMk/>
            <pc:sldMk cId="452695626" sldId="407"/>
            <ac:spMk id="48" creationId="{675974AD-0DEC-FBDE-2909-F580EAC42FF2}"/>
          </ac:spMkLst>
        </pc:spChg>
        <pc:spChg chg="add mod">
          <ac:chgData name="Sharon Ding" userId="c4c39823-e1bf-4739-acbd-9d9d74f8eb56" providerId="ADAL" clId="{B7207970-481C-6044-BA26-F3A9AA87F3B4}" dt="2026-09-06T12:57:01.564" v="155552"/>
          <ac:spMkLst>
            <pc:docMk/>
            <pc:sldMk cId="452695626" sldId="407"/>
            <ac:spMk id="50" creationId="{943EFFE6-0BE1-1F06-CF35-F02991B41D4C}"/>
          </ac:spMkLst>
        </pc:spChg>
        <pc:spChg chg="del">
          <ac:chgData name="Sharon Ding" userId="c4c39823-e1bf-4739-acbd-9d9d74f8eb56" providerId="ADAL" clId="{B7207970-481C-6044-BA26-F3A9AA87F3B4}" dt="2026-09-06T06:11:20.078" v="130088" actId="478"/>
          <ac:spMkLst>
            <pc:docMk/>
            <pc:sldMk cId="452695626" sldId="407"/>
            <ac:spMk id="50" creationId="{F4E9451A-0F2B-AB16-9B90-A92A02C46BFC}"/>
          </ac:spMkLst>
        </pc:spChg>
        <pc:spChg chg="add mod">
          <ac:chgData name="Sharon Ding" userId="c4c39823-e1bf-4739-acbd-9d9d74f8eb56" providerId="ADAL" clId="{B7207970-481C-6044-BA26-F3A9AA87F3B4}" dt="2026-09-06T12:57:01.564" v="155553"/>
          <ac:spMkLst>
            <pc:docMk/>
            <pc:sldMk cId="452695626" sldId="407"/>
            <ac:spMk id="51" creationId="{07D4B8A7-D85F-EE2A-D5E2-36A46C9D345D}"/>
          </ac:spMkLst>
        </pc:spChg>
        <pc:spChg chg="add mod">
          <ac:chgData name="Sharon Ding" userId="c4c39823-e1bf-4739-acbd-9d9d74f8eb56" providerId="ADAL" clId="{B7207970-481C-6044-BA26-F3A9AA87F3B4}" dt="2026-09-06T12:57:01.564" v="155554"/>
          <ac:spMkLst>
            <pc:docMk/>
            <pc:sldMk cId="452695626" sldId="407"/>
            <ac:spMk id="52" creationId="{EBE3DFD6-1A16-44D9-645E-DAF231FF7CAA}"/>
          </ac:spMkLst>
        </pc:spChg>
        <pc:spChg chg="add mod">
          <ac:chgData name="Sharon Ding" userId="c4c39823-e1bf-4739-acbd-9d9d74f8eb56" providerId="ADAL" clId="{B7207970-481C-6044-BA26-F3A9AA87F3B4}" dt="2026-09-06T12:57:01.565" v="155555"/>
          <ac:spMkLst>
            <pc:docMk/>
            <pc:sldMk cId="452695626" sldId="407"/>
            <ac:spMk id="53" creationId="{B35332BF-C1FC-9B17-1A9D-62AB4B6790B2}"/>
          </ac:spMkLst>
        </pc:spChg>
        <pc:spChg chg="add del mod modVis">
          <ac:chgData name="Sharon Ding" userId="c4c39823-e1bf-4739-acbd-9d9d74f8eb56" providerId="ADAL" clId="{B7207970-481C-6044-BA26-F3A9AA87F3B4}" dt="2026-09-06T07:09:03.198" v="148212"/>
          <ac:spMkLst>
            <pc:docMk/>
            <pc:sldMk cId="452695626" sldId="407"/>
            <ac:spMk id="55" creationId="{1B21A03C-7D7C-8F9F-9641-0842CE7465A8}"/>
          </ac:spMkLst>
        </pc:spChg>
        <pc:spChg chg="add del mod modVis">
          <ac:chgData name="Sharon Ding" userId="c4c39823-e1bf-4739-acbd-9d9d74f8eb56" providerId="ADAL" clId="{B7207970-481C-6044-BA26-F3A9AA87F3B4}" dt="2026-09-06T07:09:31.155" v="149288" actId="962"/>
          <ac:spMkLst>
            <pc:docMk/>
            <pc:sldMk cId="452695626" sldId="407"/>
            <ac:spMk id="56" creationId="{C3DD152D-38F7-F482-3F3A-A1936ECD9794}"/>
          </ac:spMkLst>
        </pc:spChg>
        <pc:spChg chg="del">
          <ac:chgData name="Sharon Ding" userId="c4c39823-e1bf-4739-acbd-9d9d74f8eb56" providerId="ADAL" clId="{B7207970-481C-6044-BA26-F3A9AA87F3B4}" dt="2026-09-06T06:11:20.078" v="130088" actId="478"/>
          <ac:spMkLst>
            <pc:docMk/>
            <pc:sldMk cId="452695626" sldId="407"/>
            <ac:spMk id="56" creationId="{CBCE4E37-707A-6C99-0977-8D45B2790520}"/>
          </ac:spMkLst>
        </pc:spChg>
        <pc:spChg chg="del">
          <ac:chgData name="Sharon Ding" userId="c4c39823-e1bf-4739-acbd-9d9d74f8eb56" providerId="ADAL" clId="{B7207970-481C-6044-BA26-F3A9AA87F3B4}" dt="2026-09-06T06:11:20.078" v="130088" actId="478"/>
          <ac:spMkLst>
            <pc:docMk/>
            <pc:sldMk cId="452695626" sldId="407"/>
            <ac:spMk id="57" creationId="{B4AE73A2-02FA-BEEA-B93F-88DD387FF304}"/>
          </ac:spMkLst>
        </pc:spChg>
        <pc:spChg chg="del">
          <ac:chgData name="Sharon Ding" userId="c4c39823-e1bf-4739-acbd-9d9d74f8eb56" providerId="ADAL" clId="{B7207970-481C-6044-BA26-F3A9AA87F3B4}" dt="2026-09-06T06:11:20.078" v="130088" actId="478"/>
          <ac:spMkLst>
            <pc:docMk/>
            <pc:sldMk cId="452695626" sldId="407"/>
            <ac:spMk id="60" creationId="{41D05076-4DAA-C483-8C90-E91BF68CC23F}"/>
          </ac:spMkLst>
        </pc:spChg>
        <pc:spChg chg="del">
          <ac:chgData name="Sharon Ding" userId="c4c39823-e1bf-4739-acbd-9d9d74f8eb56" providerId="ADAL" clId="{B7207970-481C-6044-BA26-F3A9AA87F3B4}" dt="2026-09-06T06:11:20.078" v="130088" actId="478"/>
          <ac:spMkLst>
            <pc:docMk/>
            <pc:sldMk cId="452695626" sldId="407"/>
            <ac:spMk id="64" creationId="{BE10322F-FBDF-E41B-A749-FBEB691DED95}"/>
          </ac:spMkLst>
        </pc:spChg>
        <pc:spChg chg="add mod">
          <ac:chgData name="Sharon Ding" userId="c4c39823-e1bf-4739-acbd-9d9d74f8eb56" providerId="ADAL" clId="{B7207970-481C-6044-BA26-F3A9AA87F3B4}" dt="2026-09-06T12:57:01.565" v="155556"/>
          <ac:spMkLst>
            <pc:docMk/>
            <pc:sldMk cId="452695626" sldId="407"/>
            <ac:spMk id="64" creationId="{F51F7010-1BE8-42B5-D9C2-9F844AF0F6E8}"/>
          </ac:spMkLst>
        </pc:spChg>
        <pc:spChg chg="add mod">
          <ac:chgData name="Sharon Ding" userId="c4c39823-e1bf-4739-acbd-9d9d74f8eb56" providerId="ADAL" clId="{B7207970-481C-6044-BA26-F3A9AA87F3B4}" dt="2026-09-06T12:57:01.565" v="155557"/>
          <ac:spMkLst>
            <pc:docMk/>
            <pc:sldMk cId="452695626" sldId="407"/>
            <ac:spMk id="65" creationId="{DFF6386E-7AAA-9E6C-D748-510D330DC0C5}"/>
          </ac:spMkLst>
        </pc:spChg>
        <pc:spChg chg="mod">
          <ac:chgData name="Sharon Ding" userId="c4c39823-e1bf-4739-acbd-9d9d74f8eb56" providerId="ADAL" clId="{B7207970-481C-6044-BA26-F3A9AA87F3B4}" dt="2026-09-06T11:28:06.225" v="149560" actId="20577"/>
          <ac:spMkLst>
            <pc:docMk/>
            <pc:sldMk cId="452695626" sldId="407"/>
            <ac:spMk id="67" creationId="{32370F02-F39C-B43B-D422-E076B5B68F30}"/>
          </ac:spMkLst>
        </pc:spChg>
        <pc:spChg chg="mod">
          <ac:chgData name="Sharon Ding" userId="c4c39823-e1bf-4739-acbd-9d9d74f8eb56" providerId="ADAL" clId="{B7207970-481C-6044-BA26-F3A9AA87F3B4}" dt="2026-09-06T05:24:35.929" v="130073" actId="115"/>
          <ac:spMkLst>
            <pc:docMk/>
            <pc:sldMk cId="452695626" sldId="407"/>
            <ac:spMk id="67" creationId="{D0549A0B-44C3-AA31-E72F-320AC6958A7E}"/>
          </ac:spMkLst>
        </pc:spChg>
        <pc:spChg chg="del">
          <ac:chgData name="Sharon Ding" userId="c4c39823-e1bf-4739-acbd-9d9d74f8eb56" providerId="ADAL" clId="{B7207970-481C-6044-BA26-F3A9AA87F3B4}" dt="2026-09-06T06:11:20.078" v="130088" actId="478"/>
          <ac:spMkLst>
            <pc:docMk/>
            <pc:sldMk cId="452695626" sldId="407"/>
            <ac:spMk id="68" creationId="{C8E7B392-BBD0-1F7C-738F-1177F0D59A0C}"/>
          </ac:spMkLst>
        </pc:spChg>
        <pc:spChg chg="mod">
          <ac:chgData name="Sharon Ding" userId="c4c39823-e1bf-4739-acbd-9d9d74f8eb56" providerId="ADAL" clId="{B7207970-481C-6044-BA26-F3A9AA87F3B4}" dt="2026-09-06T11:28:11.197" v="149561" actId="1076"/>
          <ac:spMkLst>
            <pc:docMk/>
            <pc:sldMk cId="452695626" sldId="407"/>
            <ac:spMk id="68" creationId="{EE33C678-0236-BC92-4DFE-DECC97F94606}"/>
          </ac:spMkLst>
        </pc:spChg>
        <pc:spChg chg="mod">
          <ac:chgData name="Sharon Ding" userId="c4c39823-e1bf-4739-acbd-9d9d74f8eb56" providerId="ADAL" clId="{B7207970-481C-6044-BA26-F3A9AA87F3B4}" dt="2026-09-06T11:53:50.827" v="149869" actId="20577"/>
          <ac:spMkLst>
            <pc:docMk/>
            <pc:sldMk cId="452695626" sldId="407"/>
            <ac:spMk id="70" creationId="{0CE40561-3FCD-689C-68EE-3679E318B1AB}"/>
          </ac:spMkLst>
        </pc:spChg>
        <pc:spChg chg="mod">
          <ac:chgData name="Sharon Ding" userId="c4c39823-e1bf-4739-acbd-9d9d74f8eb56" providerId="ADAL" clId="{B7207970-481C-6044-BA26-F3A9AA87F3B4}" dt="2026-09-06T11:28:20.700" v="149562" actId="1076"/>
          <ac:spMkLst>
            <pc:docMk/>
            <pc:sldMk cId="452695626" sldId="407"/>
            <ac:spMk id="71" creationId="{7763A408-0E9C-85B2-7A1B-F31519ED1004}"/>
          </ac:spMkLst>
        </pc:spChg>
        <pc:spChg chg="del">
          <ac:chgData name="Sharon Ding" userId="c4c39823-e1bf-4739-acbd-9d9d74f8eb56" providerId="ADAL" clId="{B7207970-481C-6044-BA26-F3A9AA87F3B4}" dt="2026-09-06T06:11:20.078" v="130088" actId="478"/>
          <ac:spMkLst>
            <pc:docMk/>
            <pc:sldMk cId="452695626" sldId="407"/>
            <ac:spMk id="71" creationId="{80EAD130-59DA-AB7C-7B03-E19E8A122E7A}"/>
          </ac:spMkLst>
        </pc:spChg>
        <pc:spChg chg="mod">
          <ac:chgData name="Sharon Ding" userId="c4c39823-e1bf-4739-acbd-9d9d74f8eb56" providerId="ADAL" clId="{B7207970-481C-6044-BA26-F3A9AA87F3B4}" dt="2026-09-06T11:52:34.925" v="149817" actId="20577"/>
          <ac:spMkLst>
            <pc:docMk/>
            <pc:sldMk cId="452695626" sldId="407"/>
            <ac:spMk id="74" creationId="{D61A670C-7012-F8A6-2482-F9FBC0B086DA}"/>
          </ac:spMkLst>
        </pc:spChg>
        <pc:spChg chg="add del mod">
          <ac:chgData name="Sharon Ding" userId="c4c39823-e1bf-4739-acbd-9d9d74f8eb56" providerId="ADAL" clId="{B7207970-481C-6044-BA26-F3A9AA87F3B4}" dt="2026-09-06T12:57:01.558" v="155507"/>
          <ac:spMkLst>
            <pc:docMk/>
            <pc:sldMk cId="452695626" sldId="407"/>
            <ac:spMk id="75" creationId="{FDA92378-BEFE-645D-4A88-F1E1727CD4F5}"/>
          </ac:spMkLst>
        </pc:spChg>
        <pc:spChg chg="add mod">
          <ac:chgData name="Sharon Ding" userId="c4c39823-e1bf-4739-acbd-9d9d74f8eb56" providerId="ADAL" clId="{B7207970-481C-6044-BA26-F3A9AA87F3B4}" dt="2026-09-06T06:12:25.382" v="130120"/>
          <ac:spMkLst>
            <pc:docMk/>
            <pc:sldMk cId="452695626" sldId="407"/>
            <ac:spMk id="76" creationId="{54C65CE1-5A75-5345-540B-A6D2A132656A}"/>
          </ac:spMkLst>
        </pc:spChg>
        <pc:spChg chg="mod">
          <ac:chgData name="Sharon Ding" userId="c4c39823-e1bf-4739-acbd-9d9d74f8eb56" providerId="ADAL" clId="{B7207970-481C-6044-BA26-F3A9AA87F3B4}" dt="2026-09-06T11:24:22.998" v="149547" actId="20577"/>
          <ac:spMkLst>
            <pc:docMk/>
            <pc:sldMk cId="452695626" sldId="407"/>
            <ac:spMk id="76" creationId="{920C69F0-58C3-2AB7-0F47-7B20E474010A}"/>
          </ac:spMkLst>
        </pc:spChg>
        <pc:spChg chg="add mod">
          <ac:chgData name="Sharon Ding" userId="c4c39823-e1bf-4739-acbd-9d9d74f8eb56" providerId="ADAL" clId="{B7207970-481C-6044-BA26-F3A9AA87F3B4}" dt="2026-09-06T06:12:36.007" v="130122"/>
          <ac:spMkLst>
            <pc:docMk/>
            <pc:sldMk cId="452695626" sldId="407"/>
            <ac:spMk id="77" creationId="{2DF75C03-DD71-4967-F093-EC0953C55ABE}"/>
          </ac:spMkLst>
        </pc:spChg>
        <pc:spChg chg="add mod">
          <ac:chgData name="Sharon Ding" userId="c4c39823-e1bf-4739-acbd-9d9d74f8eb56" providerId="ADAL" clId="{B7207970-481C-6044-BA26-F3A9AA87F3B4}" dt="2026-09-06T12:57:01.558" v="155509"/>
          <ac:spMkLst>
            <pc:docMk/>
            <pc:sldMk cId="452695626" sldId="407"/>
            <ac:spMk id="79" creationId="{E7C4FE1E-94FF-7EFD-B927-F9CF818770AE}"/>
          </ac:spMkLst>
        </pc:spChg>
        <pc:spChg chg="add mod">
          <ac:chgData name="Sharon Ding" userId="c4c39823-e1bf-4739-acbd-9d9d74f8eb56" providerId="ADAL" clId="{B7207970-481C-6044-BA26-F3A9AA87F3B4}" dt="2026-09-06T12:57:01.559" v="155510"/>
          <ac:spMkLst>
            <pc:docMk/>
            <pc:sldMk cId="452695626" sldId="407"/>
            <ac:spMk id="80" creationId="{3A2A0E9B-9C0B-63BA-CD6F-69D6C6E1AB68}"/>
          </ac:spMkLst>
        </pc:spChg>
        <pc:spChg chg="mod">
          <ac:chgData name="Sharon Ding" userId="c4c39823-e1bf-4739-acbd-9d9d74f8eb56" providerId="ADAL" clId="{B7207970-481C-6044-BA26-F3A9AA87F3B4}" dt="2026-09-06T06:16:32.497" v="130175"/>
          <ac:spMkLst>
            <pc:docMk/>
            <pc:sldMk cId="452695626" sldId="407"/>
            <ac:spMk id="84" creationId="{5C68444E-A5FA-B678-D34F-599D58F4FD87}"/>
          </ac:spMkLst>
        </pc:spChg>
        <pc:spChg chg="mod">
          <ac:chgData name="Sharon Ding" userId="c4c39823-e1bf-4739-acbd-9d9d74f8eb56" providerId="ADAL" clId="{B7207970-481C-6044-BA26-F3A9AA87F3B4}" dt="2026-09-06T06:35:49.630" v="130826" actId="1076"/>
          <ac:spMkLst>
            <pc:docMk/>
            <pc:sldMk cId="452695626" sldId="407"/>
            <ac:spMk id="85" creationId="{04FA8998-84FC-C9E3-5AA6-CF1FE47D997D}"/>
          </ac:spMkLst>
        </pc:spChg>
        <pc:spChg chg="mod">
          <ac:chgData name="Sharon Ding" userId="c4c39823-e1bf-4739-acbd-9d9d74f8eb56" providerId="ADAL" clId="{B7207970-481C-6044-BA26-F3A9AA87F3B4}" dt="2026-09-06T11:52:50.067" v="149842" actId="20577"/>
          <ac:spMkLst>
            <pc:docMk/>
            <pc:sldMk cId="452695626" sldId="407"/>
            <ac:spMk id="86" creationId="{28399923-9E83-0F4F-2234-4FF669B9A351}"/>
          </ac:spMkLst>
        </pc:spChg>
        <pc:spChg chg="mod">
          <ac:chgData name="Sharon Ding" userId="c4c39823-e1bf-4739-acbd-9d9d74f8eb56" providerId="ADAL" clId="{B7207970-481C-6044-BA26-F3A9AA87F3B4}" dt="2026-09-06T12:22:41.298" v="150543" actId="20577"/>
          <ac:spMkLst>
            <pc:docMk/>
            <pc:sldMk cId="452695626" sldId="407"/>
            <ac:spMk id="88" creationId="{E6AC0951-ACB0-1E3C-9114-59FF0DB1548A}"/>
          </ac:spMkLst>
        </pc:spChg>
        <pc:spChg chg="add mod">
          <ac:chgData name="Sharon Ding" userId="c4c39823-e1bf-4739-acbd-9d9d74f8eb56" providerId="ADAL" clId="{B7207970-481C-6044-BA26-F3A9AA87F3B4}" dt="2026-09-06T12:57:01.560" v="155519"/>
          <ac:spMkLst>
            <pc:docMk/>
            <pc:sldMk cId="452695626" sldId="407"/>
            <ac:spMk id="89" creationId="{B52107DC-EE72-3702-DF9E-28FE32B8F1B3}"/>
          </ac:spMkLst>
        </pc:spChg>
        <pc:spChg chg="add mod">
          <ac:chgData name="Sharon Ding" userId="c4c39823-e1bf-4739-acbd-9d9d74f8eb56" providerId="ADAL" clId="{B7207970-481C-6044-BA26-F3A9AA87F3B4}" dt="2026-09-06T12:57:01.560" v="155520"/>
          <ac:spMkLst>
            <pc:docMk/>
            <pc:sldMk cId="452695626" sldId="407"/>
            <ac:spMk id="90" creationId="{4F0A7655-0BB6-7AF1-8925-CF5AA846486C}"/>
          </ac:spMkLst>
        </pc:spChg>
        <pc:spChg chg="mod">
          <ac:chgData name="Sharon Ding" userId="c4c39823-e1bf-4739-acbd-9d9d74f8eb56" providerId="ADAL" clId="{B7207970-481C-6044-BA26-F3A9AA87F3B4}" dt="2026-09-06T06:20:42.683" v="130474"/>
          <ac:spMkLst>
            <pc:docMk/>
            <pc:sldMk cId="452695626" sldId="407"/>
            <ac:spMk id="92" creationId="{D61C77BF-A79B-0B23-1960-D5C98C16CE01}"/>
          </ac:spMkLst>
        </pc:spChg>
        <pc:spChg chg="mod">
          <ac:chgData name="Sharon Ding" userId="c4c39823-e1bf-4739-acbd-9d9d74f8eb56" providerId="ADAL" clId="{B7207970-481C-6044-BA26-F3A9AA87F3B4}" dt="2026-09-06T06:39:55.822" v="131080" actId="1076"/>
          <ac:spMkLst>
            <pc:docMk/>
            <pc:sldMk cId="452695626" sldId="407"/>
            <ac:spMk id="93" creationId="{ACD345EA-CBFA-3F7D-35BC-2A958A946AE0}"/>
          </ac:spMkLst>
        </pc:spChg>
        <pc:spChg chg="mod">
          <ac:chgData name="Sharon Ding" userId="c4c39823-e1bf-4739-acbd-9d9d74f8eb56" providerId="ADAL" clId="{B7207970-481C-6044-BA26-F3A9AA87F3B4}" dt="2026-09-06T11:37:34.309" v="149689" actId="20577"/>
          <ac:spMkLst>
            <pc:docMk/>
            <pc:sldMk cId="452695626" sldId="407"/>
            <ac:spMk id="96" creationId="{7505250A-A6C7-7CC7-02ED-C835563D4812}"/>
          </ac:spMkLst>
        </pc:spChg>
        <pc:spChg chg="mod">
          <ac:chgData name="Sharon Ding" userId="c4c39823-e1bf-4739-acbd-9d9d74f8eb56" providerId="ADAL" clId="{B7207970-481C-6044-BA26-F3A9AA87F3B4}" dt="2026-09-06T11:30:38.799" v="149648" actId="20577"/>
          <ac:spMkLst>
            <pc:docMk/>
            <pc:sldMk cId="452695626" sldId="407"/>
            <ac:spMk id="97" creationId="{994C16D5-65B7-78C9-8CC8-B264FAD6585A}"/>
          </ac:spMkLst>
        </pc:spChg>
        <pc:spChg chg="add mod">
          <ac:chgData name="Sharon Ding" userId="c4c39823-e1bf-4739-acbd-9d9d74f8eb56" providerId="ADAL" clId="{B7207970-481C-6044-BA26-F3A9AA87F3B4}" dt="2026-09-06T06:24:39.730" v="130584"/>
          <ac:spMkLst>
            <pc:docMk/>
            <pc:sldMk cId="452695626" sldId="407"/>
            <ac:spMk id="97" creationId="{D5E95762-75BF-3F3B-4534-9684D1C639DD}"/>
          </ac:spMkLst>
        </pc:spChg>
        <pc:spChg chg="add mod">
          <ac:chgData name="Sharon Ding" userId="c4c39823-e1bf-4739-acbd-9d9d74f8eb56" providerId="ADAL" clId="{B7207970-481C-6044-BA26-F3A9AA87F3B4}" dt="2026-09-06T06:24:39.730" v="130584"/>
          <ac:spMkLst>
            <pc:docMk/>
            <pc:sldMk cId="452695626" sldId="407"/>
            <ac:spMk id="98" creationId="{0583A7C9-5ECE-E7F2-AFEE-C8862AA4C64D}"/>
          </ac:spMkLst>
        </pc:spChg>
        <pc:spChg chg="add del mod modVis">
          <ac:chgData name="Sharon Ding" userId="c4c39823-e1bf-4739-acbd-9d9d74f8eb56" providerId="ADAL" clId="{B7207970-481C-6044-BA26-F3A9AA87F3B4}" dt="2026-09-06T11:59:44.742" v="150253"/>
          <ac:spMkLst>
            <pc:docMk/>
            <pc:sldMk cId="452695626" sldId="407"/>
            <ac:spMk id="98" creationId="{19D94987-52BC-5781-27AD-9D1C6C00585A}"/>
          </ac:spMkLst>
        </pc:spChg>
        <pc:spChg chg="add mod">
          <ac:chgData name="Sharon Ding" userId="c4c39823-e1bf-4739-acbd-9d9d74f8eb56" providerId="ADAL" clId="{B7207970-481C-6044-BA26-F3A9AA87F3B4}" dt="2026-09-06T12:57:01.566" v="155564"/>
          <ac:spMkLst>
            <pc:docMk/>
            <pc:sldMk cId="452695626" sldId="407"/>
            <ac:spMk id="100" creationId="{46346A82-92A4-BA1A-26F7-92D69B7985EE}"/>
          </ac:spMkLst>
        </pc:spChg>
        <pc:spChg chg="mod">
          <ac:chgData name="Sharon Ding" userId="c4c39823-e1bf-4739-acbd-9d9d74f8eb56" providerId="ADAL" clId="{B7207970-481C-6044-BA26-F3A9AA87F3B4}" dt="2026-09-06T06:24:39.730" v="130584"/>
          <ac:spMkLst>
            <pc:docMk/>
            <pc:sldMk cId="452695626" sldId="407"/>
            <ac:spMk id="100" creationId="{C8E415E3-9301-91BF-FBBB-718D6BE60B61}"/>
          </ac:spMkLst>
        </pc:spChg>
        <pc:spChg chg="mod">
          <ac:chgData name="Sharon Ding" userId="c4c39823-e1bf-4739-acbd-9d9d74f8eb56" providerId="ADAL" clId="{B7207970-481C-6044-BA26-F3A9AA87F3B4}" dt="2026-09-06T06:24:39.730" v="130584"/>
          <ac:spMkLst>
            <pc:docMk/>
            <pc:sldMk cId="452695626" sldId="407"/>
            <ac:spMk id="101" creationId="{56C42910-46A3-56EA-149C-8EE9EDCD5677}"/>
          </ac:spMkLst>
        </pc:spChg>
        <pc:spChg chg="add mod">
          <ac:chgData name="Sharon Ding" userId="c4c39823-e1bf-4739-acbd-9d9d74f8eb56" providerId="ADAL" clId="{B7207970-481C-6044-BA26-F3A9AA87F3B4}" dt="2026-09-06T12:57:01.566" v="155568"/>
          <ac:spMkLst>
            <pc:docMk/>
            <pc:sldMk cId="452695626" sldId="407"/>
            <ac:spMk id="101" creationId="{F1234F02-8E0E-26C0-435B-C27861E22358}"/>
          </ac:spMkLst>
        </pc:spChg>
        <pc:spChg chg="add del mod modVis">
          <ac:chgData name="Sharon Ding" userId="c4c39823-e1bf-4739-acbd-9d9d74f8eb56" providerId="ADAL" clId="{B7207970-481C-6044-BA26-F3A9AA87F3B4}" dt="2026-09-06T12:36:50.196" v="150837"/>
          <ac:spMkLst>
            <pc:docMk/>
            <pc:sldMk cId="452695626" sldId="407"/>
            <ac:spMk id="102" creationId="{00F6FA1F-C0C4-DB15-86C3-81D02752BC62}"/>
          </ac:spMkLst>
        </pc:spChg>
        <pc:spChg chg="add mod">
          <ac:chgData name="Sharon Ding" userId="c4c39823-e1bf-4739-acbd-9d9d74f8eb56" providerId="ADAL" clId="{B7207970-481C-6044-BA26-F3A9AA87F3B4}" dt="2026-09-06T12:57:01.560" v="155522"/>
          <ac:spMkLst>
            <pc:docMk/>
            <pc:sldMk cId="452695626" sldId="407"/>
            <ac:spMk id="103" creationId="{05849D90-FB7D-0AEA-DC10-23B911B4246C}"/>
          </ac:spMkLst>
        </pc:spChg>
        <pc:spChg chg="add mod">
          <ac:chgData name="Sharon Ding" userId="c4c39823-e1bf-4739-acbd-9d9d74f8eb56" providerId="ADAL" clId="{B7207970-481C-6044-BA26-F3A9AA87F3B4}" dt="2026-09-06T12:57:01.560" v="155523"/>
          <ac:spMkLst>
            <pc:docMk/>
            <pc:sldMk cId="452695626" sldId="407"/>
            <ac:spMk id="104" creationId="{3CE7CAAF-7B33-A537-3227-E43A81C03265}"/>
          </ac:spMkLst>
        </pc:spChg>
        <pc:spChg chg="mod">
          <ac:chgData name="Sharon Ding" userId="c4c39823-e1bf-4739-acbd-9d9d74f8eb56" providerId="ADAL" clId="{B7207970-481C-6044-BA26-F3A9AA87F3B4}" dt="2026-09-06T06:24:42.745" v="130585"/>
          <ac:spMkLst>
            <pc:docMk/>
            <pc:sldMk cId="452695626" sldId="407"/>
            <ac:spMk id="106" creationId="{47BE10B4-D4DF-5607-D58F-D6E1E1774EF5}"/>
          </ac:spMkLst>
        </pc:spChg>
        <pc:spChg chg="mod">
          <ac:chgData name="Sharon Ding" userId="c4c39823-e1bf-4739-acbd-9d9d74f8eb56" providerId="ADAL" clId="{B7207970-481C-6044-BA26-F3A9AA87F3B4}" dt="2026-09-06T06:40:01.297" v="131081" actId="1076"/>
          <ac:spMkLst>
            <pc:docMk/>
            <pc:sldMk cId="452695626" sldId="407"/>
            <ac:spMk id="107" creationId="{65F84786-5873-C4DB-47E7-8D989DD56CC1}"/>
          </ac:spMkLst>
        </pc:spChg>
        <pc:spChg chg="add mod">
          <ac:chgData name="Sharon Ding" userId="c4c39823-e1bf-4739-acbd-9d9d74f8eb56" providerId="ADAL" clId="{B7207970-481C-6044-BA26-F3A9AA87F3B4}" dt="2026-09-06T12:57:01.566" v="155569"/>
          <ac:spMkLst>
            <pc:docMk/>
            <pc:sldMk cId="452695626" sldId="407"/>
            <ac:spMk id="108" creationId="{1A9A052D-5AC8-8642-5B87-8EADD97017E8}"/>
          </ac:spMkLst>
        </pc:spChg>
        <pc:spChg chg="add mod">
          <ac:chgData name="Sharon Ding" userId="c4c39823-e1bf-4739-acbd-9d9d74f8eb56" providerId="ADAL" clId="{B7207970-481C-6044-BA26-F3A9AA87F3B4}" dt="2026-09-06T06:26:03.479" v="130689"/>
          <ac:spMkLst>
            <pc:docMk/>
            <pc:sldMk cId="452695626" sldId="407"/>
            <ac:spMk id="108" creationId="{AE0FD5E8-E6D2-3ED9-F75B-65BEEED7C07A}"/>
          </ac:spMkLst>
        </pc:spChg>
        <pc:spChg chg="add mod">
          <ac:chgData name="Sharon Ding" userId="c4c39823-e1bf-4739-acbd-9d9d74f8eb56" providerId="ADAL" clId="{B7207970-481C-6044-BA26-F3A9AA87F3B4}" dt="2026-09-06T12:57:01.566" v="155570"/>
          <ac:spMkLst>
            <pc:docMk/>
            <pc:sldMk cId="452695626" sldId="407"/>
            <ac:spMk id="110" creationId="{C5EFAEEF-466A-4A9B-96C8-3E86D89138F9}"/>
          </ac:spMkLst>
        </pc:spChg>
        <pc:spChg chg="add del mod">
          <ac:chgData name="Sharon Ding" userId="c4c39823-e1bf-4739-acbd-9d9d74f8eb56" providerId="ADAL" clId="{B7207970-481C-6044-BA26-F3A9AA87F3B4}" dt="2026-09-06T06:40:36.702" v="131086" actId="478"/>
          <ac:spMkLst>
            <pc:docMk/>
            <pc:sldMk cId="452695626" sldId="407"/>
            <ac:spMk id="116" creationId="{2CA85908-0E26-72B8-5C9C-702745A02215}"/>
          </ac:spMkLst>
        </pc:spChg>
        <pc:spChg chg="add del mod modVis">
          <ac:chgData name="Sharon Ding" userId="c4c39823-e1bf-4739-acbd-9d9d74f8eb56" providerId="ADAL" clId="{B7207970-481C-6044-BA26-F3A9AA87F3B4}" dt="2026-09-06T12:36:56.801" v="150879"/>
          <ac:spMkLst>
            <pc:docMk/>
            <pc:sldMk cId="452695626" sldId="407"/>
            <ac:spMk id="116" creationId="{CC9829E4-42A9-19C0-7C77-2ECD04E8CCC9}"/>
          </ac:spMkLst>
        </pc:spChg>
        <pc:spChg chg="add del mod">
          <ac:chgData name="Sharon Ding" userId="c4c39823-e1bf-4739-acbd-9d9d74f8eb56" providerId="ADAL" clId="{B7207970-481C-6044-BA26-F3A9AA87F3B4}" dt="2026-09-06T06:40:51.148" v="131088" actId="478"/>
          <ac:spMkLst>
            <pc:docMk/>
            <pc:sldMk cId="452695626" sldId="407"/>
            <ac:spMk id="118" creationId="{5F026141-0853-B4E2-6778-03F0C4854A9E}"/>
          </ac:spMkLst>
        </pc:spChg>
        <pc:spChg chg="add del mod modVis">
          <ac:chgData name="Sharon Ding" userId="c4c39823-e1bf-4739-acbd-9d9d74f8eb56" providerId="ADAL" clId="{B7207970-481C-6044-BA26-F3A9AA87F3B4}" dt="2026-09-06T12:37:04.408" v="151005"/>
          <ac:spMkLst>
            <pc:docMk/>
            <pc:sldMk cId="452695626" sldId="407"/>
            <ac:spMk id="118" creationId="{F6B885B7-3DAA-2725-D217-5BCA78F3D3E4}"/>
          </ac:spMkLst>
        </pc:spChg>
        <pc:spChg chg="add mod">
          <ac:chgData name="Sharon Ding" userId="c4c39823-e1bf-4739-acbd-9d9d74f8eb56" providerId="ADAL" clId="{B7207970-481C-6044-BA26-F3A9AA87F3B4}" dt="2026-09-06T12:57:01.560" v="155526"/>
          <ac:spMkLst>
            <pc:docMk/>
            <pc:sldMk cId="452695626" sldId="407"/>
            <ac:spMk id="119" creationId="{52764CB0-26AE-3EC1-3C01-C90BA8E00B87}"/>
          </ac:spMkLst>
        </pc:spChg>
        <pc:spChg chg="add mod">
          <ac:chgData name="Sharon Ding" userId="c4c39823-e1bf-4739-acbd-9d9d74f8eb56" providerId="ADAL" clId="{B7207970-481C-6044-BA26-F3A9AA87F3B4}" dt="2026-09-06T12:57:01.561" v="155534"/>
          <ac:spMkLst>
            <pc:docMk/>
            <pc:sldMk cId="452695626" sldId="407"/>
            <ac:spMk id="121" creationId="{5DEB8BF6-B9BF-4DCF-269D-E578B9F1E06D}"/>
          </ac:spMkLst>
        </pc:spChg>
        <pc:spChg chg="add del mod modVis">
          <ac:chgData name="Sharon Ding" userId="c4c39823-e1bf-4739-acbd-9d9d74f8eb56" providerId="ADAL" clId="{B7207970-481C-6044-BA26-F3A9AA87F3B4}" dt="2026-09-06T06:46:35.729" v="131597"/>
          <ac:spMkLst>
            <pc:docMk/>
            <pc:sldMk cId="452695626" sldId="407"/>
            <ac:spMk id="122" creationId="{6C8F1F50-B0DD-64E6-34F2-33F4AF09ADAB}"/>
          </ac:spMkLst>
        </pc:spChg>
        <pc:spChg chg="add del mod">
          <ac:chgData name="Sharon Ding" userId="c4c39823-e1bf-4739-acbd-9d9d74f8eb56" providerId="ADAL" clId="{B7207970-481C-6044-BA26-F3A9AA87F3B4}" dt="2026-09-06T06:47:11.478" v="131861"/>
          <ac:spMkLst>
            <pc:docMk/>
            <pc:sldMk cId="452695626" sldId="407"/>
            <ac:spMk id="123" creationId="{C3A37F79-4F88-879A-E2CC-1EEBEF69120F}"/>
          </ac:spMkLst>
        </pc:spChg>
        <pc:spChg chg="add del mod modVis">
          <ac:chgData name="Sharon Ding" userId="c4c39823-e1bf-4739-acbd-9d9d74f8eb56" providerId="ADAL" clId="{B7207970-481C-6044-BA26-F3A9AA87F3B4}" dt="2026-09-06T12:37:16.772" v="151130"/>
          <ac:spMkLst>
            <pc:docMk/>
            <pc:sldMk cId="452695626" sldId="407"/>
            <ac:spMk id="123" creationId="{D5599B81-7DE6-90C9-B66D-AF0635AA1B86}"/>
          </ac:spMkLst>
        </pc:spChg>
        <pc:spChg chg="add del mod">
          <ac:chgData name="Sharon Ding" userId="c4c39823-e1bf-4739-acbd-9d9d74f8eb56" providerId="ADAL" clId="{B7207970-481C-6044-BA26-F3A9AA87F3B4}" dt="2026-09-06T06:47:11.479" v="131862"/>
          <ac:spMkLst>
            <pc:docMk/>
            <pc:sldMk cId="452695626" sldId="407"/>
            <ac:spMk id="124" creationId="{BCBF037E-88A7-075F-A81C-7926EB24A0EF}"/>
          </ac:spMkLst>
        </pc:spChg>
        <pc:spChg chg="add mod">
          <ac:chgData name="Sharon Ding" userId="c4c39823-e1bf-4739-acbd-9d9d74f8eb56" providerId="ADAL" clId="{B7207970-481C-6044-BA26-F3A9AA87F3B4}" dt="2026-09-06T12:57:01.563" v="155547"/>
          <ac:spMkLst>
            <pc:docMk/>
            <pc:sldMk cId="452695626" sldId="407"/>
            <ac:spMk id="125" creationId="{10183C3D-84B9-D28C-F64C-F815EFAFD55E}"/>
          </ac:spMkLst>
        </pc:spChg>
        <pc:spChg chg="add mod">
          <ac:chgData name="Sharon Ding" userId="c4c39823-e1bf-4739-acbd-9d9d74f8eb56" providerId="ADAL" clId="{B7207970-481C-6044-BA26-F3A9AA87F3B4}" dt="2026-09-06T12:57:01.563" v="155548"/>
          <ac:spMkLst>
            <pc:docMk/>
            <pc:sldMk cId="452695626" sldId="407"/>
            <ac:spMk id="126" creationId="{ADFA8384-627B-A20F-75BE-AB84EFAD991B}"/>
          </ac:spMkLst>
        </pc:spChg>
        <pc:spChg chg="add mod">
          <ac:chgData name="Sharon Ding" userId="c4c39823-e1bf-4739-acbd-9d9d74f8eb56" providerId="ADAL" clId="{B7207970-481C-6044-BA26-F3A9AA87F3B4}" dt="2026-09-06T12:57:01.564" v="155549"/>
          <ac:spMkLst>
            <pc:docMk/>
            <pc:sldMk cId="452695626" sldId="407"/>
            <ac:spMk id="127" creationId="{8BBEE64B-0AD0-CF73-098D-0853A095B74B}"/>
          </ac:spMkLst>
        </pc:spChg>
        <pc:spChg chg="add mod">
          <ac:chgData name="Sharon Ding" userId="c4c39823-e1bf-4739-acbd-9d9d74f8eb56" providerId="ADAL" clId="{B7207970-481C-6044-BA26-F3A9AA87F3B4}" dt="2026-09-06T12:57:01.562" v="155537"/>
          <ac:spMkLst>
            <pc:docMk/>
            <pc:sldMk cId="452695626" sldId="407"/>
            <ac:spMk id="128" creationId="{762C986F-7B5A-E631-163C-B2FAC9C75717}"/>
          </ac:spMkLst>
        </pc:spChg>
        <pc:spChg chg="add mod">
          <ac:chgData name="Sharon Ding" userId="c4c39823-e1bf-4739-acbd-9d9d74f8eb56" providerId="ADAL" clId="{B7207970-481C-6044-BA26-F3A9AA87F3B4}" dt="2026-09-06T12:57:01.562" v="155538"/>
          <ac:spMkLst>
            <pc:docMk/>
            <pc:sldMk cId="452695626" sldId="407"/>
            <ac:spMk id="129" creationId="{5D675DBD-9B8B-C169-6280-1781D4048B90}"/>
          </ac:spMkLst>
        </pc:spChg>
        <pc:spChg chg="add mod">
          <ac:chgData name="Sharon Ding" userId="c4c39823-e1bf-4739-acbd-9d9d74f8eb56" providerId="ADAL" clId="{B7207970-481C-6044-BA26-F3A9AA87F3B4}" dt="2026-09-06T12:57:01.562" v="155539"/>
          <ac:spMkLst>
            <pc:docMk/>
            <pc:sldMk cId="452695626" sldId="407"/>
            <ac:spMk id="130" creationId="{71B4EE08-26E2-DC99-57CC-A43BA1158F7D}"/>
          </ac:spMkLst>
        </pc:spChg>
        <pc:spChg chg="add del mod modVis">
          <ac:chgData name="Sharon Ding" userId="c4c39823-e1bf-4739-acbd-9d9d74f8eb56" providerId="ADAL" clId="{B7207970-481C-6044-BA26-F3A9AA87F3B4}" dt="2026-09-06T12:37:34.384" v="151230"/>
          <ac:spMkLst>
            <pc:docMk/>
            <pc:sldMk cId="452695626" sldId="407"/>
            <ac:spMk id="131" creationId="{B181F07E-D354-ED6A-3284-541FCBDEE421}"/>
          </ac:spMkLst>
        </pc:spChg>
        <pc:spChg chg="add del mod modVis">
          <ac:chgData name="Sharon Ding" userId="c4c39823-e1bf-4739-acbd-9d9d74f8eb56" providerId="ADAL" clId="{B7207970-481C-6044-BA26-F3A9AA87F3B4}" dt="2026-09-06T06:46:49.608" v="131687"/>
          <ac:spMkLst>
            <pc:docMk/>
            <pc:sldMk cId="452695626" sldId="407"/>
            <ac:spMk id="132" creationId="{5D496097-9C7B-1980-A2AB-51128C5CB92D}"/>
          </ac:spMkLst>
        </pc:spChg>
        <pc:spChg chg="add del mod modVis">
          <ac:chgData name="Sharon Ding" userId="c4c39823-e1bf-4739-acbd-9d9d74f8eb56" providerId="ADAL" clId="{B7207970-481C-6044-BA26-F3A9AA87F3B4}" dt="2026-09-06T12:37:35.231" v="151330"/>
          <ac:spMkLst>
            <pc:docMk/>
            <pc:sldMk cId="452695626" sldId="407"/>
            <ac:spMk id="133" creationId="{B5E6B56D-CE7D-0708-DFC1-FA5029B9E2B8}"/>
          </ac:spMkLst>
        </pc:spChg>
        <pc:spChg chg="add del mod modVis">
          <ac:chgData name="Sharon Ding" userId="c4c39823-e1bf-4739-acbd-9d9d74f8eb56" providerId="ADAL" clId="{B7207970-481C-6044-BA26-F3A9AA87F3B4}" dt="2026-09-06T06:46:58.265" v="131778"/>
          <ac:spMkLst>
            <pc:docMk/>
            <pc:sldMk cId="452695626" sldId="407"/>
            <ac:spMk id="134" creationId="{8DA54DAC-CA59-7607-E084-0C56B0ED19A2}"/>
          </ac:spMkLst>
        </pc:spChg>
        <pc:spChg chg="add del mod modVis">
          <ac:chgData name="Sharon Ding" userId="c4c39823-e1bf-4739-acbd-9d9d74f8eb56" providerId="ADAL" clId="{B7207970-481C-6044-BA26-F3A9AA87F3B4}" dt="2026-09-06T12:37:50.688" v="151580"/>
          <ac:spMkLst>
            <pc:docMk/>
            <pc:sldMk cId="452695626" sldId="407"/>
            <ac:spMk id="136" creationId="{1D101D1D-850C-3F6A-EC0F-5216B19FA54E}"/>
          </ac:spMkLst>
        </pc:spChg>
        <pc:spChg chg="add del mod modVis">
          <ac:chgData name="Sharon Ding" userId="c4c39823-e1bf-4739-acbd-9d9d74f8eb56" providerId="ADAL" clId="{B7207970-481C-6044-BA26-F3A9AA87F3B4}" dt="2026-09-06T06:47:02.474" v="131820"/>
          <ac:spMkLst>
            <pc:docMk/>
            <pc:sldMk cId="452695626" sldId="407"/>
            <ac:spMk id="136" creationId="{90B56075-394E-D3F9-44D5-70C2185B41D0}"/>
          </ac:spMkLst>
        </pc:spChg>
        <pc:spChg chg="add del mod modVis">
          <ac:chgData name="Sharon Ding" userId="c4c39823-e1bf-4739-acbd-9d9d74f8eb56" providerId="ADAL" clId="{B7207970-481C-6044-BA26-F3A9AA87F3B4}" dt="2026-09-06T06:47:11.491" v="131866"/>
          <ac:spMkLst>
            <pc:docMk/>
            <pc:sldMk cId="452695626" sldId="407"/>
            <ac:spMk id="137" creationId="{8FA75C9A-86E2-7AC1-1C4A-AC580E2B6BA1}"/>
          </ac:spMkLst>
        </pc:spChg>
        <pc:spChg chg="add del mod modVis">
          <ac:chgData name="Sharon Ding" userId="c4c39823-e1bf-4739-acbd-9d9d74f8eb56" providerId="ADAL" clId="{B7207970-481C-6044-BA26-F3A9AA87F3B4}" dt="2026-09-06T06:47:23.156" v="131910"/>
          <ac:spMkLst>
            <pc:docMk/>
            <pc:sldMk cId="452695626" sldId="407"/>
            <ac:spMk id="138" creationId="{C15C562D-E896-1EBB-B0B7-0AF90FA247D0}"/>
          </ac:spMkLst>
        </pc:spChg>
        <pc:spChg chg="add del mod modVis">
          <ac:chgData name="Sharon Ding" userId="c4c39823-e1bf-4739-acbd-9d9d74f8eb56" providerId="ADAL" clId="{B7207970-481C-6044-BA26-F3A9AA87F3B4}" dt="2026-09-06T12:37:53.036" v="151737"/>
          <ac:spMkLst>
            <pc:docMk/>
            <pc:sldMk cId="452695626" sldId="407"/>
            <ac:spMk id="138" creationId="{F8456278-8B5E-6C6D-B44D-BA12B3F8A153}"/>
          </ac:spMkLst>
        </pc:spChg>
        <pc:spChg chg="add mod">
          <ac:chgData name="Sharon Ding" userId="c4c39823-e1bf-4739-acbd-9d9d74f8eb56" providerId="ADAL" clId="{B7207970-481C-6044-BA26-F3A9AA87F3B4}" dt="2026-09-06T12:57:01.562" v="155535"/>
          <ac:spMkLst>
            <pc:docMk/>
            <pc:sldMk cId="452695626" sldId="407"/>
            <ac:spMk id="139" creationId="{D1AC3FDA-4C25-1A2B-A9B0-8E0C48F1554E}"/>
          </ac:spMkLst>
        </pc:spChg>
        <pc:spChg chg="add del mod modVis">
          <ac:chgData name="Sharon Ding" userId="c4c39823-e1bf-4739-acbd-9d9d74f8eb56" providerId="ADAL" clId="{B7207970-481C-6044-BA26-F3A9AA87F3B4}" dt="2026-09-06T06:47:32.347" v="131986"/>
          <ac:spMkLst>
            <pc:docMk/>
            <pc:sldMk cId="452695626" sldId="407"/>
            <ac:spMk id="140" creationId="{87A3E93B-ACCB-44AD-3C01-49265B5B4CD8}"/>
          </ac:spMkLst>
        </pc:spChg>
        <pc:spChg chg="add mod">
          <ac:chgData name="Sharon Ding" userId="c4c39823-e1bf-4739-acbd-9d9d74f8eb56" providerId="ADAL" clId="{B7207970-481C-6044-BA26-F3A9AA87F3B4}" dt="2026-09-06T12:57:01.562" v="155536"/>
          <ac:spMkLst>
            <pc:docMk/>
            <pc:sldMk cId="452695626" sldId="407"/>
            <ac:spMk id="141" creationId="{53788D80-BD5D-CEC2-18D6-96E1BCEE1D55}"/>
          </ac:spMkLst>
        </pc:spChg>
        <pc:spChg chg="add del mod modVis">
          <ac:chgData name="Sharon Ding" userId="c4c39823-e1bf-4739-acbd-9d9d74f8eb56" providerId="ADAL" clId="{B7207970-481C-6044-BA26-F3A9AA87F3B4}" dt="2026-09-06T06:47:38.903" v="132063"/>
          <ac:spMkLst>
            <pc:docMk/>
            <pc:sldMk cId="452695626" sldId="407"/>
            <ac:spMk id="142" creationId="{ECA39641-60C1-6059-C7D6-02F4F6AA6FC3}"/>
          </ac:spMkLst>
        </pc:spChg>
        <pc:spChg chg="add del mod modVis">
          <ac:chgData name="Sharon Ding" userId="c4c39823-e1bf-4739-acbd-9d9d74f8eb56" providerId="ADAL" clId="{B7207970-481C-6044-BA26-F3A9AA87F3B4}" dt="2026-09-06T06:48:15.225" v="132126"/>
          <ac:spMkLst>
            <pc:docMk/>
            <pc:sldMk cId="452695626" sldId="407"/>
            <ac:spMk id="143" creationId="{07AC52BE-3869-2822-E4D8-2E79F24CAF67}"/>
          </ac:spMkLst>
        </pc:spChg>
        <pc:spChg chg="add del mod modVis">
          <ac:chgData name="Sharon Ding" userId="c4c39823-e1bf-4739-acbd-9d9d74f8eb56" providerId="ADAL" clId="{B7207970-481C-6044-BA26-F3A9AA87F3B4}" dt="2026-09-06T06:48:19.537" v="132168"/>
          <ac:spMkLst>
            <pc:docMk/>
            <pc:sldMk cId="452695626" sldId="407"/>
            <ac:spMk id="144" creationId="{0BF8AAE9-C52D-48A7-6A14-D6B27C401BAB}"/>
          </ac:spMkLst>
        </pc:spChg>
        <pc:spChg chg="add del mod modVis">
          <ac:chgData name="Sharon Ding" userId="c4c39823-e1bf-4739-acbd-9d9d74f8eb56" providerId="ADAL" clId="{B7207970-481C-6044-BA26-F3A9AA87F3B4}" dt="2026-09-06T06:48:22.351" v="132256"/>
          <ac:spMkLst>
            <pc:docMk/>
            <pc:sldMk cId="452695626" sldId="407"/>
            <ac:spMk id="145" creationId="{A44DEFAA-84F6-E60F-21D3-298FA982D374}"/>
          </ac:spMkLst>
        </pc:spChg>
        <pc:spChg chg="add del mod">
          <ac:chgData name="Sharon Ding" userId="c4c39823-e1bf-4739-acbd-9d9d74f8eb56" providerId="ADAL" clId="{B7207970-481C-6044-BA26-F3A9AA87F3B4}" dt="2026-09-06T12:38:32.229" v="152577"/>
          <ac:spMkLst>
            <pc:docMk/>
            <pc:sldMk cId="452695626" sldId="407"/>
            <ac:spMk id="147" creationId="{448DD990-A78A-A1A2-7CEC-B9B4D4A63282}"/>
          </ac:spMkLst>
        </pc:spChg>
        <pc:spChg chg="add del mod modVis">
          <ac:chgData name="Sharon Ding" userId="c4c39823-e1bf-4739-acbd-9d9d74f8eb56" providerId="ADAL" clId="{B7207970-481C-6044-BA26-F3A9AA87F3B4}" dt="2026-09-06T06:48:23.951" v="132348"/>
          <ac:spMkLst>
            <pc:docMk/>
            <pc:sldMk cId="452695626" sldId="407"/>
            <ac:spMk id="147" creationId="{5BE5EBB9-591A-FE98-0AF2-A522E8160686}"/>
          </ac:spMkLst>
        </pc:spChg>
        <pc:spChg chg="add del mod modVis">
          <ac:chgData name="Sharon Ding" userId="c4c39823-e1bf-4739-acbd-9d9d74f8eb56" providerId="ADAL" clId="{B7207970-481C-6044-BA26-F3A9AA87F3B4}" dt="2026-09-06T12:38:21.485" v="152324"/>
          <ac:spMkLst>
            <pc:docMk/>
            <pc:sldMk cId="452695626" sldId="407"/>
            <ac:spMk id="148" creationId="{524F1A02-303E-0471-D779-EDFDC87FD932}"/>
          </ac:spMkLst>
        </pc:spChg>
        <pc:spChg chg="add del mod modVis">
          <ac:chgData name="Sharon Ding" userId="c4c39823-e1bf-4739-acbd-9d9d74f8eb56" providerId="ADAL" clId="{B7207970-481C-6044-BA26-F3A9AA87F3B4}" dt="2026-09-06T06:48:31.106" v="132548"/>
          <ac:spMkLst>
            <pc:docMk/>
            <pc:sldMk cId="452695626" sldId="407"/>
            <ac:spMk id="150" creationId="{4203DC26-A8D6-CD1A-4288-A8AB84E4BF26}"/>
          </ac:spMkLst>
        </pc:spChg>
        <pc:spChg chg="add del mod modVis">
          <ac:chgData name="Sharon Ding" userId="c4c39823-e1bf-4739-acbd-9d9d74f8eb56" providerId="ADAL" clId="{B7207970-481C-6044-BA26-F3A9AA87F3B4}" dt="2026-09-06T12:38:25.623" v="152449"/>
          <ac:spMkLst>
            <pc:docMk/>
            <pc:sldMk cId="452695626" sldId="407"/>
            <ac:spMk id="150" creationId="{AE0D39CF-C620-9FA8-50BB-101D809F912D}"/>
          </ac:spMkLst>
        </pc:spChg>
        <pc:spChg chg="add del mod">
          <ac:chgData name="Sharon Ding" userId="c4c39823-e1bf-4739-acbd-9d9d74f8eb56" providerId="ADAL" clId="{B7207970-481C-6044-BA26-F3A9AA87F3B4}" dt="2026-09-06T06:59:30.267" v="141459"/>
          <ac:spMkLst>
            <pc:docMk/>
            <pc:sldMk cId="452695626" sldId="407"/>
            <ac:spMk id="151" creationId="{152F18CE-10CE-4BA3-5FE7-F6B734BD7234}"/>
          </ac:spMkLst>
        </pc:spChg>
        <pc:spChg chg="add del mod modVis">
          <ac:chgData name="Sharon Ding" userId="c4c39823-e1bf-4739-acbd-9d9d74f8eb56" providerId="ADAL" clId="{B7207970-481C-6044-BA26-F3A9AA87F3B4}" dt="2026-09-06T12:38:29.201" v="152574"/>
          <ac:spMkLst>
            <pc:docMk/>
            <pc:sldMk cId="452695626" sldId="407"/>
            <ac:spMk id="152" creationId="{407A3661-23B0-C24C-417A-93FC18067019}"/>
          </ac:spMkLst>
        </pc:spChg>
        <pc:spChg chg="add del mod modVis">
          <ac:chgData name="Sharon Ding" userId="c4c39823-e1bf-4739-acbd-9d9d74f8eb56" providerId="ADAL" clId="{B7207970-481C-6044-BA26-F3A9AA87F3B4}" dt="2026-09-06T06:48:33.148" v="132648"/>
          <ac:spMkLst>
            <pc:docMk/>
            <pc:sldMk cId="452695626" sldId="407"/>
            <ac:spMk id="154" creationId="{FF07934C-033A-8F35-0C6F-3E4BCBBCB9C6}"/>
          </ac:spMkLst>
        </pc:spChg>
        <pc:spChg chg="add del mod modVis">
          <ac:chgData name="Sharon Ding" userId="c4c39823-e1bf-4739-acbd-9d9d74f8eb56" providerId="ADAL" clId="{B7207970-481C-6044-BA26-F3A9AA87F3B4}" dt="2026-09-06T12:38:41.258" v="152820"/>
          <ac:spMkLst>
            <pc:docMk/>
            <pc:sldMk cId="452695626" sldId="407"/>
            <ac:spMk id="155" creationId="{017604D0-3D56-4ACA-A93C-FF3A4AEA33CC}"/>
          </ac:spMkLst>
        </pc:spChg>
        <pc:spChg chg="add del mod modVis">
          <ac:chgData name="Sharon Ding" userId="c4c39823-e1bf-4739-acbd-9d9d74f8eb56" providerId="ADAL" clId="{B7207970-481C-6044-BA26-F3A9AA87F3B4}" dt="2026-09-06T06:48:38.765" v="132740"/>
          <ac:spMkLst>
            <pc:docMk/>
            <pc:sldMk cId="452695626" sldId="407"/>
            <ac:spMk id="156" creationId="{124E88C8-FDEB-4E4E-110C-6E7225915162}"/>
          </ac:spMkLst>
        </pc:spChg>
        <pc:spChg chg="add del mod modVis">
          <ac:chgData name="Sharon Ding" userId="c4c39823-e1bf-4739-acbd-9d9d74f8eb56" providerId="ADAL" clId="{B7207970-481C-6044-BA26-F3A9AA87F3B4}" dt="2026-09-06T06:48:40.484" v="132839"/>
          <ac:spMkLst>
            <pc:docMk/>
            <pc:sldMk cId="452695626" sldId="407"/>
            <ac:spMk id="158" creationId="{53F52B2C-DA92-697D-450B-629675E4F0FA}"/>
          </ac:spMkLst>
        </pc:spChg>
        <pc:spChg chg="add del mod modVis">
          <ac:chgData name="Sharon Ding" userId="c4c39823-e1bf-4739-acbd-9d9d74f8eb56" providerId="ADAL" clId="{B7207970-481C-6044-BA26-F3A9AA87F3B4}" dt="2026-09-06T06:48:41.404" v="132980"/>
          <ac:spMkLst>
            <pc:docMk/>
            <pc:sldMk cId="452695626" sldId="407"/>
            <ac:spMk id="160" creationId="{B754A1E3-4B5A-CDF2-FC44-003C16896D7D}"/>
          </ac:spMkLst>
        </pc:spChg>
        <pc:spChg chg="add del mod">
          <ac:chgData name="Sharon Ding" userId="c4c39823-e1bf-4739-acbd-9d9d74f8eb56" providerId="ADAL" clId="{B7207970-481C-6044-BA26-F3A9AA87F3B4}" dt="2026-09-06T06:59:33.477" v="141531"/>
          <ac:spMkLst>
            <pc:docMk/>
            <pc:sldMk cId="452695626" sldId="407"/>
            <ac:spMk id="161" creationId="{9707A9BE-C72D-877D-BB77-05BDB6E395F2}"/>
          </ac:spMkLst>
        </pc:spChg>
        <pc:spChg chg="add del mod modVis">
          <ac:chgData name="Sharon Ding" userId="c4c39823-e1bf-4739-acbd-9d9d74f8eb56" providerId="ADAL" clId="{B7207970-481C-6044-BA26-F3A9AA87F3B4}" dt="2026-09-06T06:48:44.707" v="133083"/>
          <ac:spMkLst>
            <pc:docMk/>
            <pc:sldMk cId="452695626" sldId="407"/>
            <ac:spMk id="163" creationId="{CDA93A26-DF7D-13DF-1965-9771A565FE06}"/>
          </ac:spMkLst>
        </pc:spChg>
        <pc:spChg chg="add del mod">
          <ac:chgData name="Sharon Ding" userId="c4c39823-e1bf-4739-acbd-9d9d74f8eb56" providerId="ADAL" clId="{B7207970-481C-6044-BA26-F3A9AA87F3B4}" dt="2026-09-06T12:39:56.762" v="153437"/>
          <ac:spMkLst>
            <pc:docMk/>
            <pc:sldMk cId="452695626" sldId="407"/>
            <ac:spMk id="163" creationId="{F74CE7AB-825C-BCBE-8870-54531390F914}"/>
          </ac:spMkLst>
        </pc:spChg>
        <pc:spChg chg="add del mod modVis">
          <ac:chgData name="Sharon Ding" userId="c4c39823-e1bf-4739-acbd-9d9d74f8eb56" providerId="ADAL" clId="{B7207970-481C-6044-BA26-F3A9AA87F3B4}" dt="2026-09-06T12:39:54.719" v="153434"/>
          <ac:spMkLst>
            <pc:docMk/>
            <pc:sldMk cId="452695626" sldId="407"/>
            <ac:spMk id="164" creationId="{3CEEDD8B-3A6D-B14D-7EB0-2690D1AC8A47}"/>
          </ac:spMkLst>
        </pc:spChg>
        <pc:spChg chg="add del mod modVis">
          <ac:chgData name="Sharon Ding" userId="c4c39823-e1bf-4739-acbd-9d9d74f8eb56" providerId="ADAL" clId="{B7207970-481C-6044-BA26-F3A9AA87F3B4}" dt="2026-09-06T06:48:46.104" v="133185"/>
          <ac:spMkLst>
            <pc:docMk/>
            <pc:sldMk cId="452695626" sldId="407"/>
            <ac:spMk id="165" creationId="{FF3006F3-2660-E808-16C1-2285E438A4A4}"/>
          </ac:spMkLst>
        </pc:spChg>
        <pc:spChg chg="add del mod modVis">
          <ac:chgData name="Sharon Ding" userId="c4c39823-e1bf-4739-acbd-9d9d74f8eb56" providerId="ADAL" clId="{B7207970-481C-6044-BA26-F3A9AA87F3B4}" dt="2026-09-06T06:48:50.466" v="133335"/>
          <ac:spMkLst>
            <pc:docMk/>
            <pc:sldMk cId="452695626" sldId="407"/>
            <ac:spMk id="167" creationId="{A8A5C92D-A307-44CF-1BF5-38D68B34EC63}"/>
          </ac:spMkLst>
        </pc:spChg>
        <pc:spChg chg="add mod">
          <ac:chgData name="Sharon Ding" userId="c4c39823-e1bf-4739-acbd-9d9d74f8eb56" providerId="ADAL" clId="{B7207970-481C-6044-BA26-F3A9AA87F3B4}" dt="2026-09-06T12:57:01.567" v="155573"/>
          <ac:spMkLst>
            <pc:docMk/>
            <pc:sldMk cId="452695626" sldId="407"/>
            <ac:spMk id="168" creationId="{952953FA-54C2-B63D-FD81-C941B3F84600}"/>
          </ac:spMkLst>
        </pc:spChg>
        <pc:spChg chg="add del mod">
          <ac:chgData name="Sharon Ding" userId="c4c39823-e1bf-4739-acbd-9d9d74f8eb56" providerId="ADAL" clId="{B7207970-481C-6044-BA26-F3A9AA87F3B4}" dt="2026-09-06T06:59:40.553" v="141608"/>
          <ac:spMkLst>
            <pc:docMk/>
            <pc:sldMk cId="452695626" sldId="407"/>
            <ac:spMk id="168" creationId="{D1646FA5-BAA3-0F32-5F03-F846C925BEC0}"/>
          </ac:spMkLst>
        </pc:spChg>
        <pc:spChg chg="add del mod">
          <ac:chgData name="Sharon Ding" userId="c4c39823-e1bf-4739-acbd-9d9d74f8eb56" providerId="ADAL" clId="{B7207970-481C-6044-BA26-F3A9AA87F3B4}" dt="2026-09-06T06:49:46.032" v="133677"/>
          <ac:spMkLst>
            <pc:docMk/>
            <pc:sldMk cId="452695626" sldId="407"/>
            <ac:spMk id="170" creationId="{852CBFF8-B115-41B0-334C-CCB7DFCA9772}"/>
          </ac:spMkLst>
        </pc:spChg>
        <pc:spChg chg="add del mod modVis">
          <ac:chgData name="Sharon Ding" userId="c4c39823-e1bf-4739-acbd-9d9d74f8eb56" providerId="ADAL" clId="{B7207970-481C-6044-BA26-F3A9AA87F3B4}" dt="2026-09-06T06:49:30.968" v="133449"/>
          <ac:spMkLst>
            <pc:docMk/>
            <pc:sldMk cId="452695626" sldId="407"/>
            <ac:spMk id="171" creationId="{810CC4A3-EBEC-C9F2-D38E-FE0EA19A041D}"/>
          </ac:spMkLst>
        </pc:spChg>
        <pc:spChg chg="add del mod modVis">
          <ac:chgData name="Sharon Ding" userId="c4c39823-e1bf-4739-acbd-9d9d74f8eb56" providerId="ADAL" clId="{B7207970-481C-6044-BA26-F3A9AA87F3B4}" dt="2026-09-06T12:41:40.511" v="154000"/>
          <ac:spMkLst>
            <pc:docMk/>
            <pc:sldMk cId="452695626" sldId="407"/>
            <ac:spMk id="172" creationId="{B2899659-486E-9AAE-2CBD-B5FA405DCFDF}"/>
          </ac:spMkLst>
        </pc:spChg>
        <pc:spChg chg="add del mod modVis">
          <ac:chgData name="Sharon Ding" userId="c4c39823-e1bf-4739-acbd-9d9d74f8eb56" providerId="ADAL" clId="{B7207970-481C-6044-BA26-F3A9AA87F3B4}" dt="2026-09-06T06:49:46.042" v="133724"/>
          <ac:spMkLst>
            <pc:docMk/>
            <pc:sldMk cId="452695626" sldId="407"/>
            <ac:spMk id="173" creationId="{61BAA49B-DFAB-DFAD-4E9D-4191894CDAA7}"/>
          </ac:spMkLst>
        </pc:spChg>
        <pc:spChg chg="add mod">
          <ac:chgData name="Sharon Ding" userId="c4c39823-e1bf-4739-acbd-9d9d74f8eb56" providerId="ADAL" clId="{B7207970-481C-6044-BA26-F3A9AA87F3B4}" dt="2026-09-06T12:57:01.567" v="155574"/>
          <ac:spMkLst>
            <pc:docMk/>
            <pc:sldMk cId="452695626" sldId="407"/>
            <ac:spMk id="174" creationId="{5CF4056B-7883-72D8-A4AC-07B8909887C3}"/>
          </ac:spMkLst>
        </pc:spChg>
        <pc:spChg chg="add mod">
          <ac:chgData name="Sharon Ding" userId="c4c39823-e1bf-4739-acbd-9d9d74f8eb56" providerId="ADAL" clId="{B7207970-481C-6044-BA26-F3A9AA87F3B4}" dt="2026-09-06T12:57:01.567" v="155575"/>
          <ac:spMkLst>
            <pc:docMk/>
            <pc:sldMk cId="452695626" sldId="407"/>
            <ac:spMk id="175" creationId="{D44EEF7A-8221-B7BA-C1AA-D76EFCEA4C3F}"/>
          </ac:spMkLst>
        </pc:spChg>
        <pc:spChg chg="add del mod">
          <ac:chgData name="Sharon Ding" userId="c4c39823-e1bf-4739-acbd-9d9d74f8eb56" providerId="ADAL" clId="{B7207970-481C-6044-BA26-F3A9AA87F3B4}" dt="2026-09-06T06:49:55.103" v="134158"/>
          <ac:spMkLst>
            <pc:docMk/>
            <pc:sldMk cId="452695626" sldId="407"/>
            <ac:spMk id="175" creationId="{E81E1BFF-4BC6-D3F9-29C2-5FFFBC574F93}"/>
          </ac:spMkLst>
        </pc:spChg>
        <pc:spChg chg="add del mod modVis">
          <ac:chgData name="Sharon Ding" userId="c4c39823-e1bf-4739-acbd-9d9d74f8eb56" providerId="ADAL" clId="{B7207970-481C-6044-BA26-F3A9AA87F3B4}" dt="2026-09-06T12:43:03.585" v="154369"/>
          <ac:spMkLst>
            <pc:docMk/>
            <pc:sldMk cId="452695626" sldId="407"/>
            <ac:spMk id="176" creationId="{D9B15596-ED5A-885A-C0AE-3105E8E15F0F}"/>
          </ac:spMkLst>
        </pc:spChg>
        <pc:spChg chg="add del mod">
          <ac:chgData name="Sharon Ding" userId="c4c39823-e1bf-4739-acbd-9d9d74f8eb56" providerId="ADAL" clId="{B7207970-481C-6044-BA26-F3A9AA87F3B4}" dt="2026-09-06T12:43:08.811" v="154391"/>
          <ac:spMkLst>
            <pc:docMk/>
            <pc:sldMk cId="452695626" sldId="407"/>
            <ac:spMk id="177" creationId="{5A648889-4A47-E49E-EC80-50D8397D570F}"/>
          </ac:spMkLst>
        </pc:spChg>
        <pc:spChg chg="add del mod modVis">
          <ac:chgData name="Sharon Ding" userId="c4c39823-e1bf-4739-acbd-9d9d74f8eb56" providerId="ADAL" clId="{B7207970-481C-6044-BA26-F3A9AA87F3B4}" dt="2026-09-06T06:49:52.945" v="134155"/>
          <ac:spMkLst>
            <pc:docMk/>
            <pc:sldMk cId="452695626" sldId="407"/>
            <ac:spMk id="177" creationId="{97EBCEB8-CFB4-68CB-8191-37DDECB475E7}"/>
          </ac:spMkLst>
        </pc:spChg>
        <pc:spChg chg="add del mod">
          <ac:chgData name="Sharon Ding" userId="c4c39823-e1bf-4739-acbd-9d9d74f8eb56" providerId="ADAL" clId="{B7207970-481C-6044-BA26-F3A9AA87F3B4}" dt="2026-09-06T12:43:08.811" v="154390"/>
          <ac:spMkLst>
            <pc:docMk/>
            <pc:sldMk cId="452695626" sldId="407"/>
            <ac:spMk id="178" creationId="{CB5D0989-6848-B2F3-3BFE-35D49DB0C107}"/>
          </ac:spMkLst>
        </pc:spChg>
        <pc:spChg chg="add del mod">
          <ac:chgData name="Sharon Ding" userId="c4c39823-e1bf-4739-acbd-9d9d74f8eb56" providerId="ADAL" clId="{B7207970-481C-6044-BA26-F3A9AA87F3B4}" dt="2026-09-06T12:43:08.811" v="154389"/>
          <ac:spMkLst>
            <pc:docMk/>
            <pc:sldMk cId="452695626" sldId="407"/>
            <ac:spMk id="179" creationId="{FDE1AAA6-6FD5-05D1-A371-D2548EF0F3CC}"/>
          </ac:spMkLst>
        </pc:spChg>
        <pc:spChg chg="add del mod modVis">
          <ac:chgData name="Sharon Ding" userId="c4c39823-e1bf-4739-acbd-9d9d74f8eb56" providerId="ADAL" clId="{B7207970-481C-6044-BA26-F3A9AA87F3B4}" dt="2026-09-06T06:49:57.578" v="134421"/>
          <ac:spMkLst>
            <pc:docMk/>
            <pc:sldMk cId="452695626" sldId="407"/>
            <ac:spMk id="180" creationId="{4B694B8B-3A8F-B140-E33E-36C2A30AEE98}"/>
          </ac:spMkLst>
        </pc:spChg>
        <pc:spChg chg="add del mod">
          <ac:chgData name="Sharon Ding" userId="c4c39823-e1bf-4739-acbd-9d9d74f8eb56" providerId="ADAL" clId="{B7207970-481C-6044-BA26-F3A9AA87F3B4}" dt="2026-09-06T12:43:08.811" v="154388"/>
          <ac:spMkLst>
            <pc:docMk/>
            <pc:sldMk cId="452695626" sldId="407"/>
            <ac:spMk id="180" creationId="{BE586605-DD80-B5BB-20CA-94320051A851}"/>
          </ac:spMkLst>
        </pc:spChg>
        <pc:spChg chg="add del mod">
          <ac:chgData name="Sharon Ding" userId="c4c39823-e1bf-4739-acbd-9d9d74f8eb56" providerId="ADAL" clId="{B7207970-481C-6044-BA26-F3A9AA87F3B4}" dt="2026-09-06T12:43:08.807" v="154387"/>
          <ac:spMkLst>
            <pc:docMk/>
            <pc:sldMk cId="452695626" sldId="407"/>
            <ac:spMk id="181" creationId="{96090264-91B8-828B-1D12-2527990E24CF}"/>
          </ac:spMkLst>
        </pc:spChg>
        <pc:spChg chg="add mod">
          <ac:chgData name="Sharon Ding" userId="c4c39823-e1bf-4739-acbd-9d9d74f8eb56" providerId="ADAL" clId="{B7207970-481C-6044-BA26-F3A9AA87F3B4}" dt="2026-09-06T12:43:45.641" v="154403"/>
          <ac:spMkLst>
            <pc:docMk/>
            <pc:sldMk cId="452695626" sldId="407"/>
            <ac:spMk id="183" creationId="{EBB55A7B-7995-09F9-B159-CBC4081BDA47}"/>
          </ac:spMkLst>
        </pc:spChg>
        <pc:spChg chg="add mod">
          <ac:chgData name="Sharon Ding" userId="c4c39823-e1bf-4739-acbd-9d9d74f8eb56" providerId="ADAL" clId="{B7207970-481C-6044-BA26-F3A9AA87F3B4}" dt="2026-09-06T12:43:39.206" v="154399"/>
          <ac:spMkLst>
            <pc:docMk/>
            <pc:sldMk cId="452695626" sldId="407"/>
            <ac:spMk id="185" creationId="{15846DBB-8589-70E0-F341-E92FB499008C}"/>
          </ac:spMkLst>
        </pc:spChg>
        <pc:spChg chg="add del mod">
          <ac:chgData name="Sharon Ding" userId="c4c39823-e1bf-4739-acbd-9d9d74f8eb56" providerId="ADAL" clId="{B7207970-481C-6044-BA26-F3A9AA87F3B4}" dt="2026-09-06T06:50:37.239" v="134681"/>
          <ac:spMkLst>
            <pc:docMk/>
            <pc:sldMk cId="452695626" sldId="407"/>
            <ac:spMk id="185" creationId="{4F925C14-0706-3B3D-658A-CEA4885FED7F}"/>
          </ac:spMkLst>
        </pc:spChg>
        <pc:spChg chg="add mod">
          <ac:chgData name="Sharon Ding" userId="c4c39823-e1bf-4739-acbd-9d9d74f8eb56" providerId="ADAL" clId="{B7207970-481C-6044-BA26-F3A9AA87F3B4}" dt="2026-09-06T12:43:39.206" v="154399"/>
          <ac:spMkLst>
            <pc:docMk/>
            <pc:sldMk cId="452695626" sldId="407"/>
            <ac:spMk id="186" creationId="{613418A2-BAA7-11BA-0ABB-D76265297B07}"/>
          </ac:spMkLst>
        </pc:spChg>
        <pc:spChg chg="add del mod modVis">
          <ac:chgData name="Sharon Ding" userId="c4c39823-e1bf-4739-acbd-9d9d74f8eb56" providerId="ADAL" clId="{B7207970-481C-6044-BA26-F3A9AA87F3B4}" dt="2026-09-06T06:50:35.986" v="134678"/>
          <ac:spMkLst>
            <pc:docMk/>
            <pc:sldMk cId="452695626" sldId="407"/>
            <ac:spMk id="186" creationId="{63D86C51-D626-3C50-D48F-FF2D9809BCD6}"/>
          </ac:spMkLst>
        </pc:spChg>
        <pc:spChg chg="add mod">
          <ac:chgData name="Sharon Ding" userId="c4c39823-e1bf-4739-acbd-9d9d74f8eb56" providerId="ADAL" clId="{B7207970-481C-6044-BA26-F3A9AA87F3B4}" dt="2026-09-06T12:43:39.206" v="154399"/>
          <ac:spMkLst>
            <pc:docMk/>
            <pc:sldMk cId="452695626" sldId="407"/>
            <ac:spMk id="187" creationId="{AA5F5D6A-A1D3-C8E5-F8E2-3607FC322BB2}"/>
          </ac:spMkLst>
        </pc:spChg>
        <pc:spChg chg="add mod">
          <ac:chgData name="Sharon Ding" userId="c4c39823-e1bf-4739-acbd-9d9d74f8eb56" providerId="ADAL" clId="{B7207970-481C-6044-BA26-F3A9AA87F3B4}" dt="2026-09-06T12:43:39.206" v="154399"/>
          <ac:spMkLst>
            <pc:docMk/>
            <pc:sldMk cId="452695626" sldId="407"/>
            <ac:spMk id="188" creationId="{3B3FA506-1FD5-ADC7-9739-8EE1E08E1BC1}"/>
          </ac:spMkLst>
        </pc:spChg>
        <pc:spChg chg="add mod">
          <ac:chgData name="Sharon Ding" userId="c4c39823-e1bf-4739-acbd-9d9d74f8eb56" providerId="ADAL" clId="{B7207970-481C-6044-BA26-F3A9AA87F3B4}" dt="2026-09-06T12:43:39.206" v="154399"/>
          <ac:spMkLst>
            <pc:docMk/>
            <pc:sldMk cId="452695626" sldId="407"/>
            <ac:spMk id="190" creationId="{1C4820E5-9EE0-2330-3BEF-A42F28691B45}"/>
          </ac:spMkLst>
        </pc:spChg>
        <pc:spChg chg="add del mod modVis">
          <ac:chgData name="Sharon Ding" userId="c4c39823-e1bf-4739-acbd-9d9d74f8eb56" providerId="ADAL" clId="{B7207970-481C-6044-BA26-F3A9AA87F3B4}" dt="2026-09-06T06:51:06.818" v="135289"/>
          <ac:spMkLst>
            <pc:docMk/>
            <pc:sldMk cId="452695626" sldId="407"/>
            <ac:spMk id="195" creationId="{9E325C26-385E-E2E8-069C-E4D1C89E4AEE}"/>
          </ac:spMkLst>
        </pc:spChg>
        <pc:spChg chg="add del mod">
          <ac:chgData name="Sharon Ding" userId="c4c39823-e1bf-4739-acbd-9d9d74f8eb56" providerId="ADAL" clId="{B7207970-481C-6044-BA26-F3A9AA87F3B4}" dt="2026-09-06T12:57:01.564" v="155550"/>
          <ac:spMkLst>
            <pc:docMk/>
            <pc:sldMk cId="452695626" sldId="407"/>
            <ac:spMk id="197" creationId="{5DB93D91-479E-C802-99F0-7671A6EAD86E}"/>
          </ac:spMkLst>
        </pc:spChg>
        <pc:spChg chg="add mod">
          <ac:chgData name="Sharon Ding" userId="c4c39823-e1bf-4739-acbd-9d9d74f8eb56" providerId="ADAL" clId="{B7207970-481C-6044-BA26-F3A9AA87F3B4}" dt="2026-09-06T12:43:39.206" v="154399"/>
          <ac:spMkLst>
            <pc:docMk/>
            <pc:sldMk cId="452695626" sldId="407"/>
            <ac:spMk id="198" creationId="{5EA8569B-490F-928B-0C05-82E18898FC81}"/>
          </ac:spMkLst>
        </pc:spChg>
        <pc:spChg chg="add del mod">
          <ac:chgData name="Sharon Ding" userId="c4c39823-e1bf-4739-acbd-9d9d74f8eb56" providerId="ADAL" clId="{B7207970-481C-6044-BA26-F3A9AA87F3B4}" dt="2026-09-06T06:52:53.044" v="135384"/>
          <ac:spMkLst>
            <pc:docMk/>
            <pc:sldMk cId="452695626" sldId="407"/>
            <ac:spMk id="198" creationId="{7BAD486B-14DC-5FB6-5B63-ED9F54D4C3E5}"/>
          </ac:spMkLst>
        </pc:spChg>
        <pc:spChg chg="add del mod modVis">
          <ac:chgData name="Sharon Ding" userId="c4c39823-e1bf-4739-acbd-9d9d74f8eb56" providerId="ADAL" clId="{B7207970-481C-6044-BA26-F3A9AA87F3B4}" dt="2026-09-06T06:52:53.062" v="135475"/>
          <ac:spMkLst>
            <pc:docMk/>
            <pc:sldMk cId="452695626" sldId="407"/>
            <ac:spMk id="199" creationId="{B63F1F28-2C98-FABF-E772-FB6107CFFD0B}"/>
          </ac:spMkLst>
        </pc:spChg>
        <pc:spChg chg="add mod">
          <ac:chgData name="Sharon Ding" userId="c4c39823-e1bf-4739-acbd-9d9d74f8eb56" providerId="ADAL" clId="{B7207970-481C-6044-BA26-F3A9AA87F3B4}" dt="2026-09-06T12:43:39.206" v="154399"/>
          <ac:spMkLst>
            <pc:docMk/>
            <pc:sldMk cId="452695626" sldId="407"/>
            <ac:spMk id="201" creationId="{1CDB8344-842B-DFDB-75DD-15D31635CEB8}"/>
          </ac:spMkLst>
        </pc:spChg>
        <pc:spChg chg="add del mod">
          <ac:chgData name="Sharon Ding" userId="c4c39823-e1bf-4739-acbd-9d9d74f8eb56" providerId="ADAL" clId="{B7207970-481C-6044-BA26-F3A9AA87F3B4}" dt="2026-09-06T12:57:01.564" v="155551"/>
          <ac:spMkLst>
            <pc:docMk/>
            <pc:sldMk cId="452695626" sldId="407"/>
            <ac:spMk id="202" creationId="{2441ED57-F162-49D2-E80F-8B99756ACA4B}"/>
          </ac:spMkLst>
        </pc:spChg>
        <pc:spChg chg="add mod">
          <ac:chgData name="Sharon Ding" userId="c4c39823-e1bf-4739-acbd-9d9d74f8eb56" providerId="ADAL" clId="{B7207970-481C-6044-BA26-F3A9AA87F3B4}" dt="2026-09-06T12:43:39.206" v="154399"/>
          <ac:spMkLst>
            <pc:docMk/>
            <pc:sldMk cId="452695626" sldId="407"/>
            <ac:spMk id="203" creationId="{723F2503-6F17-DF7F-AA2E-C31B413B2257}"/>
          </ac:spMkLst>
        </pc:spChg>
        <pc:spChg chg="add del mod modVis">
          <ac:chgData name="Sharon Ding" userId="c4c39823-e1bf-4739-acbd-9d9d74f8eb56" providerId="ADAL" clId="{B7207970-481C-6044-BA26-F3A9AA87F3B4}" dt="2026-09-06T06:52:59.107" v="135621"/>
          <ac:spMkLst>
            <pc:docMk/>
            <pc:sldMk cId="452695626" sldId="407"/>
            <ac:spMk id="203" creationId="{E27A347A-D4D1-57FD-83C2-7EDE55BF569F}"/>
          </ac:spMkLst>
        </pc:spChg>
        <pc:spChg chg="add mod">
          <ac:chgData name="Sharon Ding" userId="c4c39823-e1bf-4739-acbd-9d9d74f8eb56" providerId="ADAL" clId="{B7207970-481C-6044-BA26-F3A9AA87F3B4}" dt="2026-09-06T12:43:39.206" v="154399"/>
          <ac:spMkLst>
            <pc:docMk/>
            <pc:sldMk cId="452695626" sldId="407"/>
            <ac:spMk id="205" creationId="{6D243987-05DD-42D2-CAB4-54C86DDA6941}"/>
          </ac:spMkLst>
        </pc:spChg>
        <pc:spChg chg="add del mod modVis">
          <ac:chgData name="Sharon Ding" userId="c4c39823-e1bf-4739-acbd-9d9d74f8eb56" providerId="ADAL" clId="{B7207970-481C-6044-BA26-F3A9AA87F3B4}" dt="2026-09-06T06:53:03.434" v="135745"/>
          <ac:spMkLst>
            <pc:docMk/>
            <pc:sldMk cId="452695626" sldId="407"/>
            <ac:spMk id="206" creationId="{A5346194-CEA3-426E-F380-F5CE0E455AF4}"/>
          </ac:spMkLst>
        </pc:spChg>
        <pc:spChg chg="mod topLvl">
          <ac:chgData name="Sharon Ding" userId="c4c39823-e1bf-4739-acbd-9d9d74f8eb56" providerId="ADAL" clId="{B7207970-481C-6044-BA26-F3A9AA87F3B4}" dt="2026-09-06T12:57:01.567" v="155576"/>
          <ac:spMkLst>
            <pc:docMk/>
            <pc:sldMk cId="452695626" sldId="407"/>
            <ac:spMk id="207" creationId="{DF9F827B-AA84-39E3-2E50-C1FDC2C52454}"/>
          </ac:spMkLst>
        </pc:spChg>
        <pc:spChg chg="mod topLvl">
          <ac:chgData name="Sharon Ding" userId="c4c39823-e1bf-4739-acbd-9d9d74f8eb56" providerId="ADAL" clId="{B7207970-481C-6044-BA26-F3A9AA87F3B4}" dt="2026-09-06T12:57:01.567" v="155577"/>
          <ac:spMkLst>
            <pc:docMk/>
            <pc:sldMk cId="452695626" sldId="407"/>
            <ac:spMk id="208" creationId="{06789778-CAC2-8AE3-41A3-6713ABFF200E}"/>
          </ac:spMkLst>
        </pc:spChg>
        <pc:spChg chg="add del mod modVis">
          <ac:chgData name="Sharon Ding" userId="c4c39823-e1bf-4739-acbd-9d9d74f8eb56" providerId="ADAL" clId="{B7207970-481C-6044-BA26-F3A9AA87F3B4}" dt="2026-09-06T06:53:07.391" v="135858"/>
          <ac:spMkLst>
            <pc:docMk/>
            <pc:sldMk cId="452695626" sldId="407"/>
            <ac:spMk id="209" creationId="{2DBF146B-6140-99F0-C2A1-D6E48A029D41}"/>
          </ac:spMkLst>
        </pc:spChg>
        <pc:spChg chg="mod topLvl">
          <ac:chgData name="Sharon Ding" userId="c4c39823-e1bf-4739-acbd-9d9d74f8eb56" providerId="ADAL" clId="{B7207970-481C-6044-BA26-F3A9AA87F3B4}" dt="2026-09-06T12:57:01.567" v="155578"/>
          <ac:spMkLst>
            <pc:docMk/>
            <pc:sldMk cId="452695626" sldId="407"/>
            <ac:spMk id="209" creationId="{D66DEF2C-8221-B37A-746A-9EE0F69C3525}"/>
          </ac:spMkLst>
        </pc:spChg>
        <pc:spChg chg="mod topLvl">
          <ac:chgData name="Sharon Ding" userId="c4c39823-e1bf-4739-acbd-9d9d74f8eb56" providerId="ADAL" clId="{B7207970-481C-6044-BA26-F3A9AA87F3B4}" dt="2026-09-06T12:57:01.568" v="155579"/>
          <ac:spMkLst>
            <pc:docMk/>
            <pc:sldMk cId="452695626" sldId="407"/>
            <ac:spMk id="210" creationId="{6CEE895F-1C73-A2FD-0CDC-6EEADA44C27C}"/>
          </ac:spMkLst>
        </pc:spChg>
        <pc:spChg chg="mod topLvl">
          <ac:chgData name="Sharon Ding" userId="c4c39823-e1bf-4739-acbd-9d9d74f8eb56" providerId="ADAL" clId="{B7207970-481C-6044-BA26-F3A9AA87F3B4}" dt="2026-09-06T12:57:01.568" v="155580"/>
          <ac:spMkLst>
            <pc:docMk/>
            <pc:sldMk cId="452695626" sldId="407"/>
            <ac:spMk id="211" creationId="{48E1011E-E920-4551-5C4D-5A9C8C4A5CC2}"/>
          </ac:spMkLst>
        </pc:spChg>
        <pc:spChg chg="add del mod">
          <ac:chgData name="Sharon Ding" userId="c4c39823-e1bf-4739-acbd-9d9d74f8eb56" providerId="ADAL" clId="{B7207970-481C-6044-BA26-F3A9AA87F3B4}" dt="2026-09-06T06:53:17.728" v="135959"/>
          <ac:spMkLst>
            <pc:docMk/>
            <pc:sldMk cId="452695626" sldId="407"/>
            <ac:spMk id="211" creationId="{793EAA9B-FABB-B3E2-5C4D-3C50901B578C}"/>
          </ac:spMkLst>
        </pc:spChg>
        <pc:spChg chg="mod topLvl">
          <ac:chgData name="Sharon Ding" userId="c4c39823-e1bf-4739-acbd-9d9d74f8eb56" providerId="ADAL" clId="{B7207970-481C-6044-BA26-F3A9AA87F3B4}" dt="2026-09-06T12:57:01.568" v="155581"/>
          <ac:spMkLst>
            <pc:docMk/>
            <pc:sldMk cId="452695626" sldId="407"/>
            <ac:spMk id="212" creationId="{9922F6F2-2ADD-F353-A89C-F4495728EA18}"/>
          </ac:spMkLst>
        </pc:spChg>
        <pc:spChg chg="mod topLvl">
          <ac:chgData name="Sharon Ding" userId="c4c39823-e1bf-4739-acbd-9d9d74f8eb56" providerId="ADAL" clId="{B7207970-481C-6044-BA26-F3A9AA87F3B4}" dt="2026-09-06T12:57:01.568" v="155582"/>
          <ac:spMkLst>
            <pc:docMk/>
            <pc:sldMk cId="452695626" sldId="407"/>
            <ac:spMk id="213" creationId="{D316D2E2-9005-9375-7C5B-2512A711BCCD}"/>
          </ac:spMkLst>
        </pc:spChg>
        <pc:spChg chg="add del mod modVis">
          <ac:chgData name="Sharon Ding" userId="c4c39823-e1bf-4739-acbd-9d9d74f8eb56" providerId="ADAL" clId="{B7207970-481C-6044-BA26-F3A9AA87F3B4}" dt="2026-09-06T06:53:20.739" v="136168"/>
          <ac:spMkLst>
            <pc:docMk/>
            <pc:sldMk cId="452695626" sldId="407"/>
            <ac:spMk id="214" creationId="{3D9F5AB8-A877-D2B4-E352-C6D1D8BE7733}"/>
          </ac:spMkLst>
        </pc:spChg>
        <pc:spChg chg="add del mod">
          <ac:chgData name="Sharon Ding" userId="c4c39823-e1bf-4739-acbd-9d9d74f8eb56" providerId="ADAL" clId="{B7207970-481C-6044-BA26-F3A9AA87F3B4}" dt="2026-09-06T06:53:42.503" v="136344"/>
          <ac:spMkLst>
            <pc:docMk/>
            <pc:sldMk cId="452695626" sldId="407"/>
            <ac:spMk id="218" creationId="{024C6396-4008-4BC7-0DC9-B09EEEF81211}"/>
          </ac:spMkLst>
        </pc:spChg>
        <pc:spChg chg="add del mod modVis">
          <ac:chgData name="Sharon Ding" userId="c4c39823-e1bf-4739-acbd-9d9d74f8eb56" providerId="ADAL" clId="{B7207970-481C-6044-BA26-F3A9AA87F3B4}" dt="2026-09-06T06:53:40.272" v="136341"/>
          <ac:spMkLst>
            <pc:docMk/>
            <pc:sldMk cId="452695626" sldId="407"/>
            <ac:spMk id="219" creationId="{CF0DB544-61D0-1649-6062-68D917CB2CF4}"/>
          </ac:spMkLst>
        </pc:spChg>
        <pc:spChg chg="add del mod modVis">
          <ac:chgData name="Sharon Ding" userId="c4c39823-e1bf-4739-acbd-9d9d74f8eb56" providerId="ADAL" clId="{B7207970-481C-6044-BA26-F3A9AA87F3B4}" dt="2026-09-06T06:53:43.593" v="136556"/>
          <ac:spMkLst>
            <pc:docMk/>
            <pc:sldMk cId="452695626" sldId="407"/>
            <ac:spMk id="222" creationId="{F2FAEE74-DE08-7A82-BFC7-73CDB28E87A3}"/>
          </ac:spMkLst>
        </pc:spChg>
        <pc:spChg chg="add del mod modVis">
          <ac:chgData name="Sharon Ding" userId="c4c39823-e1bf-4739-acbd-9d9d74f8eb56" providerId="ADAL" clId="{B7207970-481C-6044-BA26-F3A9AA87F3B4}" dt="2026-09-06T06:53:56.600" v="136950"/>
          <ac:spMkLst>
            <pc:docMk/>
            <pc:sldMk cId="452695626" sldId="407"/>
            <ac:spMk id="226" creationId="{081C0790-814C-B58B-7F03-CE3A74BD4017}"/>
          </ac:spMkLst>
        </pc:spChg>
        <pc:spChg chg="add del mod modVis">
          <ac:chgData name="Sharon Ding" userId="c4c39823-e1bf-4739-acbd-9d9d74f8eb56" providerId="ADAL" clId="{B7207970-481C-6044-BA26-F3A9AA87F3B4}" dt="2026-09-06T12:56:58.197" v="155122"/>
          <ac:spMkLst>
            <pc:docMk/>
            <pc:sldMk cId="452695626" sldId="407"/>
            <ac:spMk id="230" creationId="{38F33B69-D659-BA7D-4FCB-35994239B6FD}"/>
          </ac:spMkLst>
        </pc:spChg>
        <pc:spChg chg="add del mod">
          <ac:chgData name="Sharon Ding" userId="c4c39823-e1bf-4739-acbd-9d9d74f8eb56" providerId="ADAL" clId="{B7207970-481C-6044-BA26-F3A9AA87F3B4}" dt="2026-09-06T12:57:00.409" v="155125"/>
          <ac:spMkLst>
            <pc:docMk/>
            <pc:sldMk cId="452695626" sldId="407"/>
            <ac:spMk id="231" creationId="{1F10962E-C781-977C-E457-C746B8B17C21}"/>
          </ac:spMkLst>
        </pc:spChg>
        <pc:spChg chg="add mod">
          <ac:chgData name="Sharon Ding" userId="c4c39823-e1bf-4739-acbd-9d9d74f8eb56" providerId="ADAL" clId="{B7207970-481C-6044-BA26-F3A9AA87F3B4}" dt="2026-09-06T06:56:14.247" v="139079"/>
          <ac:spMkLst>
            <pc:docMk/>
            <pc:sldMk cId="452695626" sldId="407"/>
            <ac:spMk id="234" creationId="{9110847D-5B38-3C3F-C621-25C9A9439D03}"/>
          </ac:spMkLst>
        </pc:spChg>
        <pc:spChg chg="add del mod">
          <ac:chgData name="Sharon Ding" userId="c4c39823-e1bf-4739-acbd-9d9d74f8eb56" providerId="ADAL" clId="{B7207970-481C-6044-BA26-F3A9AA87F3B4}" dt="2026-09-06T12:57:01.236" v="155358"/>
          <ac:spMkLst>
            <pc:docMk/>
            <pc:sldMk cId="452695626" sldId="407"/>
            <ac:spMk id="234" creationId="{96002D50-2F46-BC25-5C45-CB5F0535C91E}"/>
          </ac:spMkLst>
        </pc:spChg>
        <pc:spChg chg="add del mod modVis">
          <ac:chgData name="Sharon Ding" userId="c4c39823-e1bf-4739-acbd-9d9d74f8eb56" providerId="ADAL" clId="{B7207970-481C-6044-BA26-F3A9AA87F3B4}" dt="2026-09-06T06:56:14.247" v="139079"/>
          <ac:spMkLst>
            <pc:docMk/>
            <pc:sldMk cId="452695626" sldId="407"/>
            <ac:spMk id="235" creationId="{AF6A42F6-A8C2-EC9B-7314-6FF9AB1D049C}"/>
          </ac:spMkLst>
        </pc:spChg>
        <pc:spChg chg="add mod">
          <ac:chgData name="Sharon Ding" userId="c4c39823-e1bf-4739-acbd-9d9d74f8eb56" providerId="ADAL" clId="{B7207970-481C-6044-BA26-F3A9AA87F3B4}" dt="2026-09-06T06:56:14.247" v="139079"/>
          <ac:spMkLst>
            <pc:docMk/>
            <pc:sldMk cId="452695626" sldId="407"/>
            <ac:spMk id="236" creationId="{F2C0C54F-01DF-122B-F575-18EC0B190A74}"/>
          </ac:spMkLst>
        </pc:spChg>
        <pc:spChg chg="add mod">
          <ac:chgData name="Sharon Ding" userId="c4c39823-e1bf-4739-acbd-9d9d74f8eb56" providerId="ADAL" clId="{B7207970-481C-6044-BA26-F3A9AA87F3B4}" dt="2026-09-06T06:56:14.247" v="139079"/>
          <ac:spMkLst>
            <pc:docMk/>
            <pc:sldMk cId="452695626" sldId="407"/>
            <ac:spMk id="237" creationId="{996A2F40-14A0-AA9F-F722-3CA3BFDCB9BE}"/>
          </ac:spMkLst>
        </pc:spChg>
        <pc:spChg chg="add mod">
          <ac:chgData name="Sharon Ding" userId="c4c39823-e1bf-4739-acbd-9d9d74f8eb56" providerId="ADAL" clId="{B7207970-481C-6044-BA26-F3A9AA87F3B4}" dt="2026-09-06T12:57:05.386" v="155601"/>
          <ac:spMkLst>
            <pc:docMk/>
            <pc:sldMk cId="452695626" sldId="407"/>
            <ac:spMk id="237" creationId="{EB51E542-B8AF-5D47-B6B5-1FFD64D359D5}"/>
          </ac:spMkLst>
        </pc:spChg>
        <pc:spChg chg="add mod">
          <ac:chgData name="Sharon Ding" userId="c4c39823-e1bf-4739-acbd-9d9d74f8eb56" providerId="ADAL" clId="{B7207970-481C-6044-BA26-F3A9AA87F3B4}" dt="2026-09-06T06:56:14.247" v="139079"/>
          <ac:spMkLst>
            <pc:docMk/>
            <pc:sldMk cId="452695626" sldId="407"/>
            <ac:spMk id="238" creationId="{1C8E356F-54BB-74D4-30FB-C954633A702D}"/>
          </ac:spMkLst>
        </pc:spChg>
        <pc:spChg chg="add mod">
          <ac:chgData name="Sharon Ding" userId="c4c39823-e1bf-4739-acbd-9d9d74f8eb56" providerId="ADAL" clId="{B7207970-481C-6044-BA26-F3A9AA87F3B4}" dt="2026-09-06T06:56:14.247" v="139079"/>
          <ac:spMkLst>
            <pc:docMk/>
            <pc:sldMk cId="452695626" sldId="407"/>
            <ac:spMk id="239" creationId="{16DB6E75-AB47-FCAC-71D6-4F2C59B6BC17}"/>
          </ac:spMkLst>
        </pc:spChg>
        <pc:spChg chg="add mod">
          <ac:chgData name="Sharon Ding" userId="c4c39823-e1bf-4739-acbd-9d9d74f8eb56" providerId="ADAL" clId="{B7207970-481C-6044-BA26-F3A9AA87F3B4}" dt="2026-09-06T06:56:14.247" v="139079"/>
          <ac:spMkLst>
            <pc:docMk/>
            <pc:sldMk cId="452695626" sldId="407"/>
            <ac:spMk id="240" creationId="{AE46CE0B-9706-9089-89C0-8532B9996DC6}"/>
          </ac:spMkLst>
        </pc:spChg>
        <pc:spChg chg="add mod">
          <ac:chgData name="Sharon Ding" userId="c4c39823-e1bf-4739-acbd-9d9d74f8eb56" providerId="ADAL" clId="{B7207970-481C-6044-BA26-F3A9AA87F3B4}" dt="2026-09-06T06:56:14.247" v="139079"/>
          <ac:spMkLst>
            <pc:docMk/>
            <pc:sldMk cId="452695626" sldId="407"/>
            <ac:spMk id="241" creationId="{809BE080-EBC1-A202-D08A-3AEA5ABD4C82}"/>
          </ac:spMkLst>
        </pc:spChg>
        <pc:spChg chg="add mod">
          <ac:chgData name="Sharon Ding" userId="c4c39823-e1bf-4739-acbd-9d9d74f8eb56" providerId="ADAL" clId="{B7207970-481C-6044-BA26-F3A9AA87F3B4}" dt="2026-09-06T06:56:14.247" v="139079"/>
          <ac:spMkLst>
            <pc:docMk/>
            <pc:sldMk cId="452695626" sldId="407"/>
            <ac:spMk id="242" creationId="{29F54117-0A99-5B77-AD7E-0DA5D5427539}"/>
          </ac:spMkLst>
        </pc:spChg>
        <pc:spChg chg="add mod">
          <ac:chgData name="Sharon Ding" userId="c4c39823-e1bf-4739-acbd-9d9d74f8eb56" providerId="ADAL" clId="{B7207970-481C-6044-BA26-F3A9AA87F3B4}" dt="2026-09-06T06:56:14.247" v="139079"/>
          <ac:spMkLst>
            <pc:docMk/>
            <pc:sldMk cId="452695626" sldId="407"/>
            <ac:spMk id="243" creationId="{11E4B33E-CEA6-9B50-B74B-751D8135E81E}"/>
          </ac:spMkLst>
        </pc:spChg>
        <pc:spChg chg="add mod">
          <ac:chgData name="Sharon Ding" userId="c4c39823-e1bf-4739-acbd-9d9d74f8eb56" providerId="ADAL" clId="{B7207970-481C-6044-BA26-F3A9AA87F3B4}" dt="2026-09-06T06:56:14.206" v="138868" actId="207"/>
          <ac:spMkLst>
            <pc:docMk/>
            <pc:sldMk cId="452695626" sldId="407"/>
            <ac:spMk id="246" creationId="{DC839F50-F8F0-84A1-A22A-15D971BF59DF}"/>
          </ac:spMkLst>
        </pc:spChg>
        <pc:spChg chg="add mod">
          <ac:chgData name="Sharon Ding" userId="c4c39823-e1bf-4739-acbd-9d9d74f8eb56" providerId="ADAL" clId="{B7207970-481C-6044-BA26-F3A9AA87F3B4}" dt="2026-09-06T06:56:14.206" v="138861" actId="207"/>
          <ac:spMkLst>
            <pc:docMk/>
            <pc:sldMk cId="452695626" sldId="407"/>
            <ac:spMk id="247" creationId="{D2CD46B8-0BF0-B833-6653-9703F1D3D101}"/>
          </ac:spMkLst>
        </pc:spChg>
        <pc:spChg chg="add del mod modVis">
          <ac:chgData name="Sharon Ding" userId="c4c39823-e1bf-4739-acbd-9d9d74f8eb56" providerId="ADAL" clId="{B7207970-481C-6044-BA26-F3A9AA87F3B4}" dt="2026-09-06T06:56:13.788" v="138849"/>
          <ac:spMkLst>
            <pc:docMk/>
            <pc:sldMk cId="452695626" sldId="407"/>
            <ac:spMk id="248" creationId="{1F4DE152-705E-F5C3-F81B-59C3FE3AE3E7}"/>
          </ac:spMkLst>
        </pc:spChg>
        <pc:spChg chg="add mod">
          <ac:chgData name="Sharon Ding" userId="c4c39823-e1bf-4739-acbd-9d9d74f8eb56" providerId="ADAL" clId="{B7207970-481C-6044-BA26-F3A9AA87F3B4}" dt="2026-09-06T06:56:13.780" v="138822" actId="207"/>
          <ac:spMkLst>
            <pc:docMk/>
            <pc:sldMk cId="452695626" sldId="407"/>
            <ac:spMk id="249" creationId="{8AFAC6F6-8571-C835-D569-58E96623453C}"/>
          </ac:spMkLst>
        </pc:spChg>
        <pc:spChg chg="add mod">
          <ac:chgData name="Sharon Ding" userId="c4c39823-e1bf-4739-acbd-9d9d74f8eb56" providerId="ADAL" clId="{B7207970-481C-6044-BA26-F3A9AA87F3B4}" dt="2026-09-06T06:56:13.788" v="138849"/>
          <ac:spMkLst>
            <pc:docMk/>
            <pc:sldMk cId="452695626" sldId="407"/>
            <ac:spMk id="250" creationId="{6855C35C-CD18-95FC-EF7A-F994163FA321}"/>
          </ac:spMkLst>
        </pc:spChg>
        <pc:spChg chg="add del mod modVis">
          <ac:chgData name="Sharon Ding" userId="c4c39823-e1bf-4739-acbd-9d9d74f8eb56" providerId="ADAL" clId="{B7207970-481C-6044-BA26-F3A9AA87F3B4}" dt="2026-09-06T06:56:13.269" v="138770" actId="962"/>
          <ac:spMkLst>
            <pc:docMk/>
            <pc:sldMk cId="452695626" sldId="407"/>
            <ac:spMk id="252" creationId="{DE4BF29E-EE74-4627-EB68-AF298266371D}"/>
          </ac:spMkLst>
        </pc:spChg>
        <pc:spChg chg="add mod">
          <ac:chgData name="Sharon Ding" userId="c4c39823-e1bf-4739-acbd-9d9d74f8eb56" providerId="ADAL" clId="{B7207970-481C-6044-BA26-F3A9AA87F3B4}" dt="2026-09-06T06:56:13.263" v="138747" actId="207"/>
          <ac:spMkLst>
            <pc:docMk/>
            <pc:sldMk cId="452695626" sldId="407"/>
            <ac:spMk id="253" creationId="{A5AD9D31-5F39-812F-555D-F8337D1052C0}"/>
          </ac:spMkLst>
        </pc:spChg>
        <pc:spChg chg="add mod">
          <ac:chgData name="Sharon Ding" userId="c4c39823-e1bf-4739-acbd-9d9d74f8eb56" providerId="ADAL" clId="{B7207970-481C-6044-BA26-F3A9AA87F3B4}" dt="2026-09-06T06:56:13.249" v="138702" actId="207"/>
          <ac:spMkLst>
            <pc:docMk/>
            <pc:sldMk cId="452695626" sldId="407"/>
            <ac:spMk id="255" creationId="{B4F17506-0C3C-B36D-C50E-E84CA9121A6E}"/>
          </ac:spMkLst>
        </pc:spChg>
        <pc:spChg chg="add del mod modVis">
          <ac:chgData name="Sharon Ding" userId="c4c39823-e1bf-4739-acbd-9d9d74f8eb56" providerId="ADAL" clId="{B7207970-481C-6044-BA26-F3A9AA87F3B4}" dt="2026-09-06T06:56:21.849" v="139487"/>
          <ac:spMkLst>
            <pc:docMk/>
            <pc:sldMk cId="452695626" sldId="407"/>
            <ac:spMk id="256" creationId="{F3B03052-8B1D-81D3-AE4F-64F8EDFA4FEB}"/>
          </ac:spMkLst>
        </pc:spChg>
        <pc:spChg chg="add mod">
          <ac:chgData name="Sharon Ding" userId="c4c39823-e1bf-4739-acbd-9d9d74f8eb56" providerId="ADAL" clId="{B7207970-481C-6044-BA26-F3A9AA87F3B4}" dt="2026-09-06T12:57:01.562" v="155540"/>
          <ac:spMkLst>
            <pc:docMk/>
            <pc:sldMk cId="452695626" sldId="407"/>
            <ac:spMk id="258" creationId="{B7D1F9A2-2576-8670-335E-161FBAC48028}"/>
          </ac:spMkLst>
        </pc:spChg>
        <pc:spChg chg="add mod">
          <ac:chgData name="Sharon Ding" userId="c4c39823-e1bf-4739-acbd-9d9d74f8eb56" providerId="ADAL" clId="{B7207970-481C-6044-BA26-F3A9AA87F3B4}" dt="2026-09-06T12:57:01.563" v="155541"/>
          <ac:spMkLst>
            <pc:docMk/>
            <pc:sldMk cId="452695626" sldId="407"/>
            <ac:spMk id="259" creationId="{FF9D60F8-7CFF-BEF5-FE31-7C3292C35A75}"/>
          </ac:spMkLst>
        </pc:spChg>
        <pc:spChg chg="add mod">
          <ac:chgData name="Sharon Ding" userId="c4c39823-e1bf-4739-acbd-9d9d74f8eb56" providerId="ADAL" clId="{B7207970-481C-6044-BA26-F3A9AA87F3B4}" dt="2026-09-06T12:57:01.563" v="155542"/>
          <ac:spMkLst>
            <pc:docMk/>
            <pc:sldMk cId="452695626" sldId="407"/>
            <ac:spMk id="260" creationId="{59F2EA27-A09B-2C65-3748-C9EE5948D652}"/>
          </ac:spMkLst>
        </pc:spChg>
        <pc:spChg chg="add del mod">
          <ac:chgData name="Sharon Ding" userId="c4c39823-e1bf-4739-acbd-9d9d74f8eb56" providerId="ADAL" clId="{B7207970-481C-6044-BA26-F3A9AA87F3B4}" dt="2026-09-06T12:57:01.563" v="155545"/>
          <ac:spMkLst>
            <pc:docMk/>
            <pc:sldMk cId="452695626" sldId="407"/>
            <ac:spMk id="262" creationId="{F5BA5EF8-8658-71AA-4BD1-E1D000442514}"/>
          </ac:spMkLst>
        </pc:spChg>
        <pc:spChg chg="add del mod">
          <ac:chgData name="Sharon Ding" userId="c4c39823-e1bf-4739-acbd-9d9d74f8eb56" providerId="ADAL" clId="{B7207970-481C-6044-BA26-F3A9AA87F3B4}" dt="2026-09-06T12:57:01.563" v="155546"/>
          <ac:spMkLst>
            <pc:docMk/>
            <pc:sldMk cId="452695626" sldId="407"/>
            <ac:spMk id="264" creationId="{DB3A9EBB-E12B-FC05-EC69-22A553B55A27}"/>
          </ac:spMkLst>
        </pc:spChg>
        <pc:spChg chg="add del mod modVis">
          <ac:chgData name="Sharon Ding" userId="c4c39823-e1bf-4739-acbd-9d9d74f8eb56" providerId="ADAL" clId="{B7207970-481C-6044-BA26-F3A9AA87F3B4}" dt="2026-09-06T06:56:53.699" v="139699"/>
          <ac:spMkLst>
            <pc:docMk/>
            <pc:sldMk cId="452695626" sldId="407"/>
            <ac:spMk id="266" creationId="{458060D6-0CB8-5546-1D0F-B2621DBFE7E4}"/>
          </ac:spMkLst>
        </pc:spChg>
        <pc:spChg chg="add del mod modVis">
          <ac:chgData name="Sharon Ding" userId="c4c39823-e1bf-4739-acbd-9d9d74f8eb56" providerId="ADAL" clId="{B7207970-481C-6044-BA26-F3A9AA87F3B4}" dt="2026-09-06T06:57:20.496" v="140075"/>
          <ac:spMkLst>
            <pc:docMk/>
            <pc:sldMk cId="452695626" sldId="407"/>
            <ac:spMk id="269" creationId="{B05A4D10-23A2-2089-849E-23635389B74C}"/>
          </ac:spMkLst>
        </pc:spChg>
        <pc:spChg chg="add mod">
          <ac:chgData name="Sharon Ding" userId="c4c39823-e1bf-4739-acbd-9d9d74f8eb56" providerId="ADAL" clId="{B7207970-481C-6044-BA26-F3A9AA87F3B4}" dt="2026-09-06T12:57:01.561" v="155532"/>
          <ac:spMkLst>
            <pc:docMk/>
            <pc:sldMk cId="452695626" sldId="407"/>
            <ac:spMk id="272" creationId="{639B0D59-B91D-74C1-9537-94A0145990E6}"/>
          </ac:spMkLst>
        </pc:spChg>
        <pc:spChg chg="add del mod modVis">
          <ac:chgData name="Sharon Ding" userId="c4c39823-e1bf-4739-acbd-9d9d74f8eb56" providerId="ADAL" clId="{B7207970-481C-6044-BA26-F3A9AA87F3B4}" dt="2026-09-06T06:57:42.107" v="140275"/>
          <ac:spMkLst>
            <pc:docMk/>
            <pc:sldMk cId="452695626" sldId="407"/>
            <ac:spMk id="273" creationId="{66A56615-F8AB-B66F-B602-7EE4AFC770FC}"/>
          </ac:spMkLst>
        </pc:spChg>
        <pc:spChg chg="add del mod">
          <ac:chgData name="Sharon Ding" userId="c4c39823-e1bf-4739-acbd-9d9d74f8eb56" providerId="ADAL" clId="{B7207970-481C-6044-BA26-F3A9AA87F3B4}" dt="2026-09-06T12:57:01.561" v="155533"/>
          <ac:spMkLst>
            <pc:docMk/>
            <pc:sldMk cId="452695626" sldId="407"/>
            <ac:spMk id="274" creationId="{974A9749-AE06-58AD-3E55-A3AB2DA3ADB0}"/>
          </ac:spMkLst>
        </pc:spChg>
        <pc:spChg chg="add del mod modVis">
          <ac:chgData name="Sharon Ding" userId="c4c39823-e1bf-4739-acbd-9d9d74f8eb56" providerId="ADAL" clId="{B7207970-481C-6044-BA26-F3A9AA87F3B4}" dt="2026-09-06T06:58:46.106" v="140994"/>
          <ac:spMkLst>
            <pc:docMk/>
            <pc:sldMk cId="452695626" sldId="407"/>
            <ac:spMk id="276" creationId="{61A227F9-F1BD-C363-7554-63E2A65815FE}"/>
          </ac:spMkLst>
        </pc:spChg>
        <pc:spChg chg="add del mod modVis">
          <ac:chgData name="Sharon Ding" userId="c4c39823-e1bf-4739-acbd-9d9d74f8eb56" providerId="ADAL" clId="{B7207970-481C-6044-BA26-F3A9AA87F3B4}" dt="2026-09-06T06:58:48.518" v="141121"/>
          <ac:spMkLst>
            <pc:docMk/>
            <pc:sldMk cId="452695626" sldId="407"/>
            <ac:spMk id="277" creationId="{23E608C1-EDD8-2598-040E-3D63480968CD}"/>
          </ac:spMkLst>
        </pc:spChg>
        <pc:spChg chg="add del mod modVis">
          <ac:chgData name="Sharon Ding" userId="c4c39823-e1bf-4739-acbd-9d9d74f8eb56" providerId="ADAL" clId="{B7207970-481C-6044-BA26-F3A9AA87F3B4}" dt="2026-09-06T06:59:54.047" v="141776"/>
          <ac:spMkLst>
            <pc:docMk/>
            <pc:sldMk cId="452695626" sldId="407"/>
            <ac:spMk id="288" creationId="{3B4E1AF5-BF59-9EF3-EBE8-BD870036EAB3}"/>
          </ac:spMkLst>
        </pc:spChg>
        <pc:spChg chg="add del mod">
          <ac:chgData name="Sharon Ding" userId="c4c39823-e1bf-4739-acbd-9d9d74f8eb56" providerId="ADAL" clId="{B7207970-481C-6044-BA26-F3A9AA87F3B4}" dt="2026-09-06T06:59:57.938" v="141906"/>
          <ac:spMkLst>
            <pc:docMk/>
            <pc:sldMk cId="452695626" sldId="407"/>
            <ac:spMk id="291" creationId="{9E6C8E54-49DE-405E-69D9-BC8C8DDD0CB7}"/>
          </ac:spMkLst>
        </pc:spChg>
        <pc:spChg chg="add del mod modVis">
          <ac:chgData name="Sharon Ding" userId="c4c39823-e1bf-4739-acbd-9d9d74f8eb56" providerId="ADAL" clId="{B7207970-481C-6044-BA26-F3A9AA87F3B4}" dt="2026-09-06T06:59:56.917" v="141903"/>
          <ac:spMkLst>
            <pc:docMk/>
            <pc:sldMk cId="452695626" sldId="407"/>
            <ac:spMk id="292" creationId="{4375D364-8F75-3EB4-DC1D-DAE924C4329F}"/>
          </ac:spMkLst>
        </pc:spChg>
        <pc:spChg chg="add del mod">
          <ac:chgData name="Sharon Ding" userId="c4c39823-e1bf-4739-acbd-9d9d74f8eb56" providerId="ADAL" clId="{B7207970-481C-6044-BA26-F3A9AA87F3B4}" dt="2026-09-06T07:00:04.669" v="142130"/>
          <ac:spMkLst>
            <pc:docMk/>
            <pc:sldMk cId="452695626" sldId="407"/>
            <ac:spMk id="296" creationId="{AB89B6C7-22BC-733C-1C8D-B69ED8D29E7F}"/>
          </ac:spMkLst>
        </pc:spChg>
        <pc:spChg chg="add del mod">
          <ac:chgData name="Sharon Ding" userId="c4c39823-e1bf-4739-acbd-9d9d74f8eb56" providerId="ADAL" clId="{B7207970-481C-6044-BA26-F3A9AA87F3B4}" dt="2026-09-06T07:00:57.254" v="142820"/>
          <ac:spMkLst>
            <pc:docMk/>
            <pc:sldMk cId="452695626" sldId="407"/>
            <ac:spMk id="299" creationId="{B028853A-4137-E512-2A00-B32F4B1DB08A}"/>
          </ac:spMkLst>
        </pc:spChg>
        <pc:spChg chg="add del mod modVis">
          <ac:chgData name="Sharon Ding" userId="c4c39823-e1bf-4739-acbd-9d9d74f8eb56" providerId="ADAL" clId="{B7207970-481C-6044-BA26-F3A9AA87F3B4}" dt="2026-09-06T07:00:50.131" v="142540"/>
          <ac:spMkLst>
            <pc:docMk/>
            <pc:sldMk cId="452695626" sldId="407"/>
            <ac:spMk id="301" creationId="{74B53E87-ABF8-C2AC-C188-8C17348D622C}"/>
          </ac:spMkLst>
        </pc:spChg>
        <pc:spChg chg="add del mod modVis">
          <ac:chgData name="Sharon Ding" userId="c4c39823-e1bf-4739-acbd-9d9d74f8eb56" providerId="ADAL" clId="{B7207970-481C-6044-BA26-F3A9AA87F3B4}" dt="2026-09-06T07:00:57.281" v="142891"/>
          <ac:spMkLst>
            <pc:docMk/>
            <pc:sldMk cId="452695626" sldId="407"/>
            <ac:spMk id="303" creationId="{6B267650-70D2-139A-55E3-A378D6A13C58}"/>
          </ac:spMkLst>
        </pc:spChg>
        <pc:spChg chg="add del mod modVis">
          <ac:chgData name="Sharon Ding" userId="c4c39823-e1bf-4739-acbd-9d9d74f8eb56" providerId="ADAL" clId="{B7207970-481C-6044-BA26-F3A9AA87F3B4}" dt="2026-09-06T07:01:03.078" v="143020"/>
          <ac:spMkLst>
            <pc:docMk/>
            <pc:sldMk cId="452695626" sldId="407"/>
            <ac:spMk id="306" creationId="{067E9DAE-05CC-788E-A18F-43ACAF892BFF}"/>
          </ac:spMkLst>
        </pc:spChg>
        <pc:spChg chg="add del mod">
          <ac:chgData name="Sharon Ding" userId="c4c39823-e1bf-4739-acbd-9d9d74f8eb56" providerId="ADAL" clId="{B7207970-481C-6044-BA26-F3A9AA87F3B4}" dt="2026-09-06T07:04:10.554" v="145379"/>
          <ac:spMkLst>
            <pc:docMk/>
            <pc:sldMk cId="452695626" sldId="407"/>
            <ac:spMk id="307" creationId="{0AE5B7A6-CFDE-D96C-D10B-B82F69619EE3}"/>
          </ac:spMkLst>
        </pc:spChg>
        <pc:spChg chg="add del mod modVis">
          <ac:chgData name="Sharon Ding" userId="c4c39823-e1bf-4739-acbd-9d9d74f8eb56" providerId="ADAL" clId="{B7207970-481C-6044-BA26-F3A9AA87F3B4}" dt="2026-09-06T07:01:30.715" v="143296" actId="962"/>
          <ac:spMkLst>
            <pc:docMk/>
            <pc:sldMk cId="452695626" sldId="407"/>
            <ac:spMk id="308" creationId="{11B0285B-C415-1E20-83D2-94458A34B154}"/>
          </ac:spMkLst>
        </pc:spChg>
        <pc:spChg chg="add del mod modVis">
          <ac:chgData name="Sharon Ding" userId="c4c39823-e1bf-4739-acbd-9d9d74f8eb56" providerId="ADAL" clId="{B7207970-481C-6044-BA26-F3A9AA87F3B4}" dt="2026-09-06T07:01:32.180" v="143497"/>
          <ac:spMkLst>
            <pc:docMk/>
            <pc:sldMk cId="452695626" sldId="407"/>
            <ac:spMk id="309" creationId="{E16045DC-A00C-CB72-FE5E-1219D95F8236}"/>
          </ac:spMkLst>
        </pc:spChg>
        <pc:spChg chg="add del mod">
          <ac:chgData name="Sharon Ding" userId="c4c39823-e1bf-4739-acbd-9d9d74f8eb56" providerId="ADAL" clId="{B7207970-481C-6044-BA26-F3A9AA87F3B4}" dt="2026-09-06T07:01:43.348" v="143632"/>
          <ac:spMkLst>
            <pc:docMk/>
            <pc:sldMk cId="452695626" sldId="407"/>
            <ac:spMk id="310" creationId="{0983F4EA-0DBE-09B3-2781-CB9E89A99904}"/>
          </ac:spMkLst>
        </pc:spChg>
        <pc:spChg chg="add del mod modVis">
          <ac:chgData name="Sharon Ding" userId="c4c39823-e1bf-4739-acbd-9d9d74f8eb56" providerId="ADAL" clId="{B7207970-481C-6044-BA26-F3A9AA87F3B4}" dt="2026-09-06T07:01:41.787" v="143629"/>
          <ac:spMkLst>
            <pc:docMk/>
            <pc:sldMk cId="452695626" sldId="407"/>
            <ac:spMk id="311" creationId="{6A9AF274-464C-5480-F146-3D534EB43A2D}"/>
          </ac:spMkLst>
        </pc:spChg>
        <pc:spChg chg="add del mod modVis">
          <ac:chgData name="Sharon Ding" userId="c4c39823-e1bf-4739-acbd-9d9d74f8eb56" providerId="ADAL" clId="{B7207970-481C-6044-BA26-F3A9AA87F3B4}" dt="2026-09-06T07:01:58.273" v="143904"/>
          <ac:spMkLst>
            <pc:docMk/>
            <pc:sldMk cId="452695626" sldId="407"/>
            <ac:spMk id="314" creationId="{87A831F1-E066-2C83-8F4F-776492515F9F}"/>
          </ac:spMkLst>
        </pc:spChg>
        <pc:spChg chg="add del mod modVis">
          <ac:chgData name="Sharon Ding" userId="c4c39823-e1bf-4739-acbd-9d9d74f8eb56" providerId="ADAL" clId="{B7207970-481C-6044-BA26-F3A9AA87F3B4}" dt="2026-09-06T07:02:23.337" v="144142"/>
          <ac:spMkLst>
            <pc:docMk/>
            <pc:sldMk cId="452695626" sldId="407"/>
            <ac:spMk id="315" creationId="{47C62C71-4571-6D2F-23B7-0D60DD9AD295}"/>
          </ac:spMkLst>
        </pc:spChg>
        <pc:spChg chg="add del mod">
          <ac:chgData name="Sharon Ding" userId="c4c39823-e1bf-4739-acbd-9d9d74f8eb56" providerId="ADAL" clId="{B7207970-481C-6044-BA26-F3A9AA87F3B4}" dt="2026-09-06T07:04:01.607" v="144929"/>
          <ac:spMkLst>
            <pc:docMk/>
            <pc:sldMk cId="452695626" sldId="407"/>
            <ac:spMk id="316" creationId="{C25E683E-4FF1-7E56-987C-DB93F00D1EF1}"/>
          </ac:spMkLst>
        </pc:spChg>
        <pc:spChg chg="add del mod modVis">
          <ac:chgData name="Sharon Ding" userId="c4c39823-e1bf-4739-acbd-9d9d74f8eb56" providerId="ADAL" clId="{B7207970-481C-6044-BA26-F3A9AA87F3B4}" dt="2026-09-06T07:02:42.177" v="144300"/>
          <ac:spMkLst>
            <pc:docMk/>
            <pc:sldMk cId="452695626" sldId="407"/>
            <ac:spMk id="317" creationId="{ADD99EB7-4AB5-55A7-8BAD-5674C9E6115F}"/>
          </ac:spMkLst>
        </pc:spChg>
        <pc:spChg chg="add del mod modVis">
          <ac:chgData name="Sharon Ding" userId="c4c39823-e1bf-4739-acbd-9d9d74f8eb56" providerId="ADAL" clId="{B7207970-481C-6044-BA26-F3A9AA87F3B4}" dt="2026-09-06T07:02:59.387" v="144536"/>
          <ac:spMkLst>
            <pc:docMk/>
            <pc:sldMk cId="452695626" sldId="407"/>
            <ac:spMk id="320" creationId="{D98B4BF2-E46B-20F7-9503-FDA5CCBFF6D7}"/>
          </ac:spMkLst>
        </pc:spChg>
        <pc:grpChg chg="add mod">
          <ac:chgData name="Sharon Ding" userId="c4c39823-e1bf-4739-acbd-9d9d74f8eb56" providerId="ADAL" clId="{B7207970-481C-6044-BA26-F3A9AA87F3B4}" dt="2026-09-06T12:57:01.565" v="155558"/>
          <ac:grpSpMkLst>
            <pc:docMk/>
            <pc:sldMk cId="452695626" sldId="407"/>
            <ac:grpSpMk id="66" creationId="{2A317AAB-AE67-74DD-FEB1-A3604CEAF0BB}"/>
          </ac:grpSpMkLst>
        </pc:grpChg>
        <pc:grpChg chg="add mod">
          <ac:chgData name="Sharon Ding" userId="c4c39823-e1bf-4739-acbd-9d9d74f8eb56" providerId="ADAL" clId="{B7207970-481C-6044-BA26-F3A9AA87F3B4}" dt="2026-09-06T12:57:01.565" v="155559"/>
          <ac:grpSpMkLst>
            <pc:docMk/>
            <pc:sldMk cId="452695626" sldId="407"/>
            <ac:grpSpMk id="69" creationId="{3DE54429-C684-CE4C-6E1B-E3B7C783A404}"/>
          </ac:grpSpMkLst>
        </pc:grpChg>
        <pc:grpChg chg="add mod">
          <ac:chgData name="Sharon Ding" userId="c4c39823-e1bf-4739-acbd-9d9d74f8eb56" providerId="ADAL" clId="{B7207970-481C-6044-BA26-F3A9AA87F3B4}" dt="2026-09-06T12:57:01.565" v="155560"/>
          <ac:grpSpMkLst>
            <pc:docMk/>
            <pc:sldMk cId="452695626" sldId="407"/>
            <ac:grpSpMk id="73" creationId="{062A1610-1410-EF77-A97A-9DF738795D20}"/>
          </ac:grpSpMkLst>
        </pc:grpChg>
        <pc:grpChg chg="add mod">
          <ac:chgData name="Sharon Ding" userId="c4c39823-e1bf-4739-acbd-9d9d74f8eb56" providerId="ADAL" clId="{B7207970-481C-6044-BA26-F3A9AA87F3B4}" dt="2026-09-06T12:57:01.565" v="155561"/>
          <ac:grpSpMkLst>
            <pc:docMk/>
            <pc:sldMk cId="452695626" sldId="407"/>
            <ac:grpSpMk id="77" creationId="{F3E76F5F-EFE4-2788-F345-539A6497BF77}"/>
          </ac:grpSpMkLst>
        </pc:grpChg>
        <pc:grpChg chg="add mod">
          <ac:chgData name="Sharon Ding" userId="c4c39823-e1bf-4739-acbd-9d9d74f8eb56" providerId="ADAL" clId="{B7207970-481C-6044-BA26-F3A9AA87F3B4}" dt="2026-09-06T12:57:01.559" v="155513"/>
          <ac:grpSpMkLst>
            <pc:docMk/>
            <pc:sldMk cId="452695626" sldId="407"/>
            <ac:grpSpMk id="83" creationId="{2BD7A316-27B5-3BD3-D0F4-A86CA0B6B06C}"/>
          </ac:grpSpMkLst>
        </pc:grpChg>
        <pc:grpChg chg="add mod">
          <ac:chgData name="Sharon Ding" userId="c4c39823-e1bf-4739-acbd-9d9d74f8eb56" providerId="ADAL" clId="{B7207970-481C-6044-BA26-F3A9AA87F3B4}" dt="2026-09-06T12:57:01.559" v="155515"/>
          <ac:grpSpMkLst>
            <pc:docMk/>
            <pc:sldMk cId="452695626" sldId="407"/>
            <ac:grpSpMk id="91" creationId="{21EE8AAA-178D-4D4C-1F51-0D79A7947B52}"/>
          </ac:grpSpMkLst>
        </pc:grpChg>
        <pc:grpChg chg="add mod">
          <ac:chgData name="Sharon Ding" userId="c4c39823-e1bf-4739-acbd-9d9d74f8eb56" providerId="ADAL" clId="{B7207970-481C-6044-BA26-F3A9AA87F3B4}" dt="2026-09-06T12:57:01.565" v="155562"/>
          <ac:grpSpMkLst>
            <pc:docMk/>
            <pc:sldMk cId="452695626" sldId="407"/>
            <ac:grpSpMk id="94" creationId="{22EB58BC-6F1E-03FA-9629-FEE2300B44DB}"/>
          </ac:grpSpMkLst>
        </pc:grpChg>
        <pc:grpChg chg="add mod">
          <ac:chgData name="Sharon Ding" userId="c4c39823-e1bf-4739-acbd-9d9d74f8eb56" providerId="ADAL" clId="{B7207970-481C-6044-BA26-F3A9AA87F3B4}" dt="2026-09-06T06:24:39.730" v="130584"/>
          <ac:grpSpMkLst>
            <pc:docMk/>
            <pc:sldMk cId="452695626" sldId="407"/>
            <ac:grpSpMk id="99" creationId="{2AE83833-A98E-6A9B-BF07-E1FB8150CB59}"/>
          </ac:grpSpMkLst>
        </pc:grpChg>
        <pc:grpChg chg="add mod">
          <ac:chgData name="Sharon Ding" userId="c4c39823-e1bf-4739-acbd-9d9d74f8eb56" providerId="ADAL" clId="{B7207970-481C-6044-BA26-F3A9AA87F3B4}" dt="2026-09-06T12:57:01.559" v="155517"/>
          <ac:grpSpMkLst>
            <pc:docMk/>
            <pc:sldMk cId="452695626" sldId="407"/>
            <ac:grpSpMk id="105" creationId="{B8EED818-EADC-3E28-6607-067B5D43744C}"/>
          </ac:grpSpMkLst>
        </pc:grpChg>
        <pc:grpChg chg="add del mod">
          <ac:chgData name="Sharon Ding" userId="c4c39823-e1bf-4739-acbd-9d9d74f8eb56" providerId="ADAL" clId="{B7207970-481C-6044-BA26-F3A9AA87F3B4}" dt="2026-09-06T12:45:19.494" v="154421" actId="165"/>
          <ac:grpSpMkLst>
            <pc:docMk/>
            <pc:sldMk cId="452695626" sldId="407"/>
            <ac:grpSpMk id="206" creationId="{8DABF970-6560-56AF-E05D-4158C656A589}"/>
          </ac:grpSpMkLst>
        </pc:grpChg>
        <pc:graphicFrameChg chg="add del mod">
          <ac:chgData name="Sharon Ding" userId="c4c39823-e1bf-4739-acbd-9d9d74f8eb56" providerId="ADAL" clId="{B7207970-481C-6044-BA26-F3A9AA87F3B4}" dt="2026-09-06T07:04:04.951" v="145197"/>
          <ac:graphicFrameMkLst>
            <pc:docMk/>
            <pc:sldMk cId="452695626" sldId="407"/>
            <ac:graphicFrameMk id="6" creationId="{BC120D00-52EB-682C-74A5-A54E2ACFD1A4}"/>
          </ac:graphicFrameMkLst>
        </pc:graphicFrameChg>
        <pc:graphicFrameChg chg="add del mod">
          <ac:chgData name="Sharon Ding" userId="c4c39823-e1bf-4739-acbd-9d9d74f8eb56" providerId="ADAL" clId="{B7207970-481C-6044-BA26-F3A9AA87F3B4}" dt="2026-09-06T07:04:08.415" v="145260"/>
          <ac:graphicFrameMkLst>
            <pc:docMk/>
            <pc:sldMk cId="452695626" sldId="407"/>
            <ac:graphicFrameMk id="9" creationId="{DBEACBD7-A594-DC76-D424-2BE25688CF06}"/>
          </ac:graphicFrameMkLst>
        </pc:graphicFrameChg>
        <pc:graphicFrameChg chg="add del mod">
          <ac:chgData name="Sharon Ding" userId="c4c39823-e1bf-4739-acbd-9d9d74f8eb56" providerId="ADAL" clId="{B7207970-481C-6044-BA26-F3A9AA87F3B4}" dt="2026-09-06T07:04:08.796" v="145321"/>
          <ac:graphicFrameMkLst>
            <pc:docMk/>
            <pc:sldMk cId="452695626" sldId="407"/>
            <ac:graphicFrameMk id="10" creationId="{7F3C5407-AB97-B5AD-4C7F-51CB9D569AD8}"/>
          </ac:graphicFrameMkLst>
        </pc:graphicFrameChg>
        <pc:graphicFrameChg chg="add del mod">
          <ac:chgData name="Sharon Ding" userId="c4c39823-e1bf-4739-acbd-9d9d74f8eb56" providerId="ADAL" clId="{B7207970-481C-6044-BA26-F3A9AA87F3B4}" dt="2026-09-06T07:04:18.981" v="145585"/>
          <ac:graphicFrameMkLst>
            <pc:docMk/>
            <pc:sldMk cId="452695626" sldId="407"/>
            <ac:graphicFrameMk id="11" creationId="{C3D38CAA-1A99-599A-2B47-B4E4AA8752F5}"/>
          </ac:graphicFrameMkLst>
        </pc:graphicFrameChg>
        <pc:graphicFrameChg chg="add del mod">
          <ac:chgData name="Sharon Ding" userId="c4c39823-e1bf-4739-acbd-9d9d74f8eb56" providerId="ADAL" clId="{B7207970-481C-6044-BA26-F3A9AA87F3B4}" dt="2026-09-06T07:04:20.348" v="145679"/>
          <ac:graphicFrameMkLst>
            <pc:docMk/>
            <pc:sldMk cId="452695626" sldId="407"/>
            <ac:graphicFrameMk id="17" creationId="{94AAD988-53A0-728A-311B-CC52347E1306}"/>
          </ac:graphicFrameMkLst>
        </pc:graphicFrameChg>
        <pc:graphicFrameChg chg="add del mod">
          <ac:chgData name="Sharon Ding" userId="c4c39823-e1bf-4739-acbd-9d9d74f8eb56" providerId="ADAL" clId="{B7207970-481C-6044-BA26-F3A9AA87F3B4}" dt="2026-09-06T07:04:23.618" v="145752"/>
          <ac:graphicFrameMkLst>
            <pc:docMk/>
            <pc:sldMk cId="452695626" sldId="407"/>
            <ac:graphicFrameMk id="19" creationId="{96FDCE76-84B6-904E-8371-537084D959CB}"/>
          </ac:graphicFrameMkLst>
        </pc:graphicFrameChg>
        <pc:graphicFrameChg chg="add del mod">
          <ac:chgData name="Sharon Ding" userId="c4c39823-e1bf-4739-acbd-9d9d74f8eb56" providerId="ADAL" clId="{B7207970-481C-6044-BA26-F3A9AA87F3B4}" dt="2026-09-06T07:04:42.425" v="145985"/>
          <ac:graphicFrameMkLst>
            <pc:docMk/>
            <pc:sldMk cId="452695626" sldId="407"/>
            <ac:graphicFrameMk id="20" creationId="{08E7E34B-3247-E94D-AE8E-28D4F7F47929}"/>
          </ac:graphicFrameMkLst>
        </pc:graphicFrameChg>
        <pc:graphicFrameChg chg="add del mod">
          <ac:chgData name="Sharon Ding" userId="c4c39823-e1bf-4739-acbd-9d9d74f8eb56" providerId="ADAL" clId="{B7207970-481C-6044-BA26-F3A9AA87F3B4}" dt="2026-09-06T07:04:51.045" v="147589"/>
          <ac:graphicFrameMkLst>
            <pc:docMk/>
            <pc:sldMk cId="452695626" sldId="407"/>
            <ac:graphicFrameMk id="26" creationId="{EAF39B0D-0FE4-8F68-30E7-1AE195A4DF39}"/>
          </ac:graphicFrameMkLst>
        </pc:graphicFrameChg>
        <pc:graphicFrameChg chg="add mod">
          <ac:chgData name="Sharon Ding" userId="c4c39823-e1bf-4739-acbd-9d9d74f8eb56" providerId="ADAL" clId="{B7207970-481C-6044-BA26-F3A9AA87F3B4}" dt="2026-09-06T07:04:47.938" v="146967" actId="1076"/>
          <ac:graphicFrameMkLst>
            <pc:docMk/>
            <pc:sldMk cId="452695626" sldId="407"/>
            <ac:graphicFrameMk id="45" creationId="{7BB10229-2941-EFEE-C026-0E1B95BF6DF7}"/>
          </ac:graphicFrameMkLst>
        </pc:graphicFrameChg>
        <pc:graphicFrameChg chg="add del mod">
          <ac:chgData name="Sharon Ding" userId="c4c39823-e1bf-4739-acbd-9d9d74f8eb56" providerId="ADAL" clId="{B7207970-481C-6044-BA26-F3A9AA87F3B4}" dt="2026-09-06T12:57:01.561" v="155528"/>
          <ac:graphicFrameMkLst>
            <pc:docMk/>
            <pc:sldMk cId="452695626" sldId="407"/>
            <ac:graphicFrameMk id="49" creationId="{B0B37D2C-2B2A-C402-6CB8-67C3CEEFFF15}"/>
          </ac:graphicFrameMkLst>
        </pc:graphicFrameChg>
        <pc:graphicFrameChg chg="add mod">
          <ac:chgData name="Sharon Ding" userId="c4c39823-e1bf-4739-acbd-9d9d74f8eb56" providerId="ADAL" clId="{B7207970-481C-6044-BA26-F3A9AA87F3B4}" dt="2026-09-06T07:08:53.639" v="147795" actId="1076"/>
          <ac:graphicFrameMkLst>
            <pc:docMk/>
            <pc:sldMk cId="452695626" sldId="407"/>
            <ac:graphicFrameMk id="54" creationId="{F9EFB95F-39DC-C6AF-707A-3F7E03E93ACE}"/>
          </ac:graphicFrameMkLst>
        </pc:graphicFrameChg>
        <pc:graphicFrameChg chg="add del mod">
          <ac:chgData name="Sharon Ding" userId="c4c39823-e1bf-4739-acbd-9d9d74f8eb56" providerId="ADAL" clId="{B7207970-481C-6044-BA26-F3A9AA87F3B4}" dt="2026-09-06T07:09:31.135" v="149220" actId="1076"/>
          <ac:graphicFrameMkLst>
            <pc:docMk/>
            <pc:sldMk cId="452695626" sldId="407"/>
            <ac:graphicFrameMk id="57" creationId="{E4108BE1-81C9-4636-445B-9FB12CC1C7A5}"/>
          </ac:graphicFrameMkLst>
        </pc:graphicFrameChg>
        <pc:graphicFrameChg chg="add del mod">
          <ac:chgData name="Sharon Ding" userId="c4c39823-e1bf-4739-acbd-9d9d74f8eb56" providerId="ADAL" clId="{B7207970-481C-6044-BA26-F3A9AA87F3B4}" dt="2026-09-06T07:09:30.612" v="149196" actId="1076"/>
          <ac:graphicFrameMkLst>
            <pc:docMk/>
            <pc:sldMk cId="452695626" sldId="407"/>
            <ac:graphicFrameMk id="58" creationId="{9438F1AA-D537-5FFC-9F7B-25C4F671C4D5}"/>
          </ac:graphicFrameMkLst>
        </pc:graphicFrameChg>
        <pc:graphicFrameChg chg="add del mod">
          <ac:chgData name="Sharon Ding" userId="c4c39823-e1bf-4739-acbd-9d9d74f8eb56" providerId="ADAL" clId="{B7207970-481C-6044-BA26-F3A9AA87F3B4}" dt="2026-09-06T07:09:30.016" v="149173" actId="1076"/>
          <ac:graphicFrameMkLst>
            <pc:docMk/>
            <pc:sldMk cId="452695626" sldId="407"/>
            <ac:graphicFrameMk id="59" creationId="{D17C384F-4444-6C9C-9F7A-BCF7B0FEF9B1}"/>
          </ac:graphicFrameMkLst>
        </pc:graphicFrameChg>
        <pc:graphicFrameChg chg="add del mod">
          <ac:chgData name="Sharon Ding" userId="c4c39823-e1bf-4739-acbd-9d9d74f8eb56" providerId="ADAL" clId="{B7207970-481C-6044-BA26-F3A9AA87F3B4}" dt="2026-09-06T07:09:29.565" v="149150" actId="1076"/>
          <ac:graphicFrameMkLst>
            <pc:docMk/>
            <pc:sldMk cId="452695626" sldId="407"/>
            <ac:graphicFrameMk id="60" creationId="{6F9323EE-1793-1A45-0AD1-526355792429}"/>
          </ac:graphicFrameMkLst>
        </pc:graphicFrameChg>
        <pc:graphicFrameChg chg="add del mod">
          <ac:chgData name="Sharon Ding" userId="c4c39823-e1bf-4739-acbd-9d9d74f8eb56" providerId="ADAL" clId="{B7207970-481C-6044-BA26-F3A9AA87F3B4}" dt="2026-09-06T07:09:29.061" v="149127" actId="1076"/>
          <ac:graphicFrameMkLst>
            <pc:docMk/>
            <pc:sldMk cId="452695626" sldId="407"/>
            <ac:graphicFrameMk id="61" creationId="{733B4670-03E2-4CB9-94D2-1FF92DAAF101}"/>
          </ac:graphicFrameMkLst>
        </pc:graphicFrameChg>
        <pc:graphicFrameChg chg="add del mod">
          <ac:chgData name="Sharon Ding" userId="c4c39823-e1bf-4739-acbd-9d9d74f8eb56" providerId="ADAL" clId="{B7207970-481C-6044-BA26-F3A9AA87F3B4}" dt="2026-09-06T07:09:28.484" v="149104" actId="1076"/>
          <ac:graphicFrameMkLst>
            <pc:docMk/>
            <pc:sldMk cId="452695626" sldId="407"/>
            <ac:graphicFrameMk id="62" creationId="{B8A8866A-237A-55DB-C50B-CF0D51D809AD}"/>
          </ac:graphicFrameMkLst>
        </pc:graphicFrameChg>
        <pc:graphicFrameChg chg="add mod">
          <ac:chgData name="Sharon Ding" userId="c4c39823-e1bf-4739-acbd-9d9d74f8eb56" providerId="ADAL" clId="{B7207970-481C-6044-BA26-F3A9AA87F3B4}" dt="2026-09-06T07:09:26.919" v="149081" actId="1076"/>
          <ac:graphicFrameMkLst>
            <pc:docMk/>
            <pc:sldMk cId="452695626" sldId="407"/>
            <ac:graphicFrameMk id="63" creationId="{0FC9FF2C-5B11-B283-8757-DAF3754F5C99}"/>
          </ac:graphicFrameMkLst>
        </pc:graphicFrameChg>
        <pc:graphicFrameChg chg="mod">
          <ac:chgData name="Sharon Ding" userId="c4c39823-e1bf-4739-acbd-9d9d74f8eb56" providerId="ADAL" clId="{B7207970-481C-6044-BA26-F3A9AA87F3B4}" dt="2026-09-06T12:57:06.093" v="155605"/>
          <ac:graphicFrameMkLst>
            <pc:docMk/>
            <pc:sldMk cId="452695626" sldId="407"/>
            <ac:graphicFrameMk id="72" creationId="{525715CF-203B-494B-2114-2CB3284D080C}"/>
          </ac:graphicFrameMkLst>
        </pc:graphicFrameChg>
        <pc:graphicFrameChg chg="add del mod">
          <ac:chgData name="Sharon Ding" userId="c4c39823-e1bf-4739-acbd-9d9d74f8eb56" providerId="ADAL" clId="{B7207970-481C-6044-BA26-F3A9AA87F3B4}" dt="2026-09-06T12:37:04.393" v="150931"/>
          <ac:graphicFrameMkLst>
            <pc:docMk/>
            <pc:sldMk cId="452695626" sldId="407"/>
            <ac:graphicFrameMk id="115" creationId="{3D0EC63E-21C7-58FA-9E15-05B5AFC0A014}"/>
          </ac:graphicFrameMkLst>
        </pc:graphicFrameChg>
        <pc:graphicFrameChg chg="add del mod">
          <ac:chgData name="Sharon Ding" userId="c4c39823-e1bf-4739-acbd-9d9d74f8eb56" providerId="ADAL" clId="{B7207970-481C-6044-BA26-F3A9AA87F3B4}" dt="2026-09-06T12:37:16.755" v="151056"/>
          <ac:graphicFrameMkLst>
            <pc:docMk/>
            <pc:sldMk cId="452695626" sldId="407"/>
            <ac:graphicFrameMk id="122" creationId="{69151D7E-D2AB-7F3D-7C68-F337D5727941}"/>
          </ac:graphicFrameMkLst>
        </pc:graphicFrameChg>
        <pc:graphicFrameChg chg="add del mod">
          <ac:chgData name="Sharon Ding" userId="c4c39823-e1bf-4739-acbd-9d9d74f8eb56" providerId="ADAL" clId="{B7207970-481C-6044-BA26-F3A9AA87F3B4}" dt="2026-09-06T12:37:34.367" v="151156"/>
          <ac:graphicFrameMkLst>
            <pc:docMk/>
            <pc:sldMk cId="452695626" sldId="407"/>
            <ac:graphicFrameMk id="124" creationId="{D6F65F33-805C-931D-0F2A-7831716465B1}"/>
          </ac:graphicFrameMkLst>
        </pc:graphicFrameChg>
        <pc:graphicFrameChg chg="add del mod">
          <ac:chgData name="Sharon Ding" userId="c4c39823-e1bf-4739-acbd-9d9d74f8eb56" providerId="ADAL" clId="{B7207970-481C-6044-BA26-F3A9AA87F3B4}" dt="2026-09-06T06:46:49.598" v="131646"/>
          <ac:graphicFrameMkLst>
            <pc:docMk/>
            <pc:sldMk cId="452695626" sldId="407"/>
            <ac:graphicFrameMk id="131" creationId="{CED04346-EDBE-0060-F8A0-64EA9FBCEF4B}"/>
          </ac:graphicFrameMkLst>
        </pc:graphicFrameChg>
        <pc:graphicFrameChg chg="add del mod">
          <ac:chgData name="Sharon Ding" userId="c4c39823-e1bf-4739-acbd-9d9d74f8eb56" providerId="ADAL" clId="{B7207970-481C-6044-BA26-F3A9AA87F3B4}" dt="2026-09-06T12:37:35.216" v="151256"/>
          <ac:graphicFrameMkLst>
            <pc:docMk/>
            <pc:sldMk cId="452695626" sldId="407"/>
            <ac:graphicFrameMk id="132" creationId="{F3055FA1-FCE8-D0B1-1E86-F7D30366DCF0}"/>
          </ac:graphicFrameMkLst>
        </pc:graphicFrameChg>
        <pc:graphicFrameChg chg="add del mod">
          <ac:chgData name="Sharon Ding" userId="c4c39823-e1bf-4739-acbd-9d9d74f8eb56" providerId="ADAL" clId="{B7207970-481C-6044-BA26-F3A9AA87F3B4}" dt="2026-09-06T06:46:58.258" v="131737"/>
          <ac:graphicFrameMkLst>
            <pc:docMk/>
            <pc:sldMk cId="452695626" sldId="407"/>
            <ac:graphicFrameMk id="133" creationId="{22F60E68-AE37-FCC5-52BF-78CDD24B575A}"/>
          </ac:graphicFrameMkLst>
        </pc:graphicFrameChg>
        <pc:graphicFrameChg chg="add del mod">
          <ac:chgData name="Sharon Ding" userId="c4c39823-e1bf-4739-acbd-9d9d74f8eb56" providerId="ADAL" clId="{B7207970-481C-6044-BA26-F3A9AA87F3B4}" dt="2026-09-06T12:37:44.399" v="151343"/>
          <ac:graphicFrameMkLst>
            <pc:docMk/>
            <pc:sldMk cId="452695626" sldId="407"/>
            <ac:graphicFrameMk id="134" creationId="{45D6381C-5FE4-F2A7-ECB2-31065DBC482D}"/>
          </ac:graphicFrameMkLst>
        </pc:graphicFrameChg>
        <pc:graphicFrameChg chg="add del mod">
          <ac:chgData name="Sharon Ding" userId="c4c39823-e1bf-4739-acbd-9d9d74f8eb56" providerId="ADAL" clId="{B7207970-481C-6044-BA26-F3A9AA87F3B4}" dt="2026-09-06T12:37:50.672" v="151506"/>
          <ac:graphicFrameMkLst>
            <pc:docMk/>
            <pc:sldMk cId="452695626" sldId="407"/>
            <ac:graphicFrameMk id="135" creationId="{2921082F-C313-4CE4-2022-026C4F9A21FF}"/>
          </ac:graphicFrameMkLst>
        </pc:graphicFrameChg>
        <pc:graphicFrameChg chg="add del mod">
          <ac:chgData name="Sharon Ding" userId="c4c39823-e1bf-4739-acbd-9d9d74f8eb56" providerId="ADAL" clId="{B7207970-481C-6044-BA26-F3A9AA87F3B4}" dt="2026-09-06T06:48:22.341" v="132215"/>
          <ac:graphicFrameMkLst>
            <pc:docMk/>
            <pc:sldMk cId="452695626" sldId="407"/>
            <ac:graphicFrameMk id="135" creationId="{7A732FA1-8316-3881-D7B5-F576191E81FE}"/>
          </ac:graphicFrameMkLst>
        </pc:graphicFrameChg>
        <pc:graphicFrameChg chg="add del mod">
          <ac:chgData name="Sharon Ding" userId="c4c39823-e1bf-4739-acbd-9d9d74f8eb56" providerId="ADAL" clId="{B7207970-481C-6044-BA26-F3A9AA87F3B4}" dt="2026-09-06T12:37:53.021" v="151663"/>
          <ac:graphicFrameMkLst>
            <pc:docMk/>
            <pc:sldMk cId="452695626" sldId="407"/>
            <ac:graphicFrameMk id="137" creationId="{948CC48B-51BF-B37A-1A22-1D602D50F611}"/>
          </ac:graphicFrameMkLst>
        </pc:graphicFrameChg>
        <pc:graphicFrameChg chg="add del mod">
          <ac:chgData name="Sharon Ding" userId="c4c39823-e1bf-4739-acbd-9d9d74f8eb56" providerId="ADAL" clId="{B7207970-481C-6044-BA26-F3A9AA87F3B4}" dt="2026-09-06T12:37:56.738" v="151757"/>
          <ac:graphicFrameMkLst>
            <pc:docMk/>
            <pc:sldMk cId="452695626" sldId="407"/>
            <ac:graphicFrameMk id="140" creationId="{7A54A116-5719-1FCB-2A9E-362BD35DE92D}"/>
          </ac:graphicFrameMkLst>
        </pc:graphicFrameChg>
        <pc:graphicFrameChg chg="add del mod">
          <ac:chgData name="Sharon Ding" userId="c4c39823-e1bf-4739-acbd-9d9d74f8eb56" providerId="ADAL" clId="{B7207970-481C-6044-BA26-F3A9AA87F3B4}" dt="2026-09-06T12:38:00.904" v="151840"/>
          <ac:graphicFrameMkLst>
            <pc:docMk/>
            <pc:sldMk cId="452695626" sldId="407"/>
            <ac:graphicFrameMk id="142" creationId="{535708FF-049F-CF46-1AA3-EE2CB634BBBB}"/>
          </ac:graphicFrameMkLst>
        </pc:graphicFrameChg>
        <pc:graphicFrameChg chg="add del mod">
          <ac:chgData name="Sharon Ding" userId="c4c39823-e1bf-4739-acbd-9d9d74f8eb56" providerId="ADAL" clId="{B7207970-481C-6044-BA26-F3A9AA87F3B4}" dt="2026-09-06T12:38:03.158" v="151932"/>
          <ac:graphicFrameMkLst>
            <pc:docMk/>
            <pc:sldMk cId="452695626" sldId="407"/>
            <ac:graphicFrameMk id="143" creationId="{8413E8CE-E6F1-87BE-8C17-772BEC04E578}"/>
          </ac:graphicFrameMkLst>
        </pc:graphicFrameChg>
        <pc:graphicFrameChg chg="add del mod">
          <ac:chgData name="Sharon Ding" userId="c4c39823-e1bf-4739-acbd-9d9d74f8eb56" providerId="ADAL" clId="{B7207970-481C-6044-BA26-F3A9AA87F3B4}" dt="2026-09-06T12:38:06.329" v="152024"/>
          <ac:graphicFrameMkLst>
            <pc:docMk/>
            <pc:sldMk cId="452695626" sldId="407"/>
            <ac:graphicFrameMk id="144" creationId="{6F3377B4-9FC1-D317-97C4-A4CDFF98DBE1}"/>
          </ac:graphicFrameMkLst>
        </pc:graphicFrameChg>
        <pc:graphicFrameChg chg="add del mod">
          <ac:chgData name="Sharon Ding" userId="c4c39823-e1bf-4739-acbd-9d9d74f8eb56" providerId="ADAL" clId="{B7207970-481C-6044-BA26-F3A9AA87F3B4}" dt="2026-09-06T12:38:10.995" v="152107"/>
          <ac:graphicFrameMkLst>
            <pc:docMk/>
            <pc:sldMk cId="452695626" sldId="407"/>
            <ac:graphicFrameMk id="145" creationId="{70500A0D-41AD-4EB6-C7C5-3EEC16824C01}"/>
          </ac:graphicFrameMkLst>
        </pc:graphicFrameChg>
        <pc:graphicFrameChg chg="add del mod">
          <ac:chgData name="Sharon Ding" userId="c4c39823-e1bf-4739-acbd-9d9d74f8eb56" providerId="ADAL" clId="{B7207970-481C-6044-BA26-F3A9AA87F3B4}" dt="2026-09-06T12:38:21.469" v="152249"/>
          <ac:graphicFrameMkLst>
            <pc:docMk/>
            <pc:sldMk cId="452695626" sldId="407"/>
            <ac:graphicFrameMk id="146" creationId="{26CAD83C-E638-D02D-656C-C9ECDBC5CB2B}"/>
          </ac:graphicFrameMkLst>
        </pc:graphicFrameChg>
        <pc:graphicFrameChg chg="add del mod">
          <ac:chgData name="Sharon Ding" userId="c4c39823-e1bf-4739-acbd-9d9d74f8eb56" providerId="ADAL" clId="{B7207970-481C-6044-BA26-F3A9AA87F3B4}" dt="2026-09-06T06:48:23.943" v="132307"/>
          <ac:graphicFrameMkLst>
            <pc:docMk/>
            <pc:sldMk cId="452695626" sldId="407"/>
            <ac:graphicFrameMk id="146" creationId="{91BC0C18-BC29-24A3-39CA-D8168693F759}"/>
          </ac:graphicFrameMkLst>
        </pc:graphicFrameChg>
        <pc:graphicFrameChg chg="add del mod">
          <ac:chgData name="Sharon Ding" userId="c4c39823-e1bf-4739-acbd-9d9d74f8eb56" providerId="ADAL" clId="{B7207970-481C-6044-BA26-F3A9AA87F3B4}" dt="2026-09-06T06:48:27.600" v="132352"/>
          <ac:graphicFrameMkLst>
            <pc:docMk/>
            <pc:sldMk cId="452695626" sldId="407"/>
            <ac:graphicFrameMk id="148" creationId="{3CF28903-D873-D2A5-3D41-591E314051AC}"/>
          </ac:graphicFrameMkLst>
        </pc:graphicFrameChg>
        <pc:graphicFrameChg chg="add del mod">
          <ac:chgData name="Sharon Ding" userId="c4c39823-e1bf-4739-acbd-9d9d74f8eb56" providerId="ADAL" clId="{B7207970-481C-6044-BA26-F3A9AA87F3B4}" dt="2026-09-06T12:38:25.608" v="152374"/>
          <ac:graphicFrameMkLst>
            <pc:docMk/>
            <pc:sldMk cId="452695626" sldId="407"/>
            <ac:graphicFrameMk id="149" creationId="{585E9302-C712-5DA0-0597-BF6EED0B153C}"/>
          </ac:graphicFrameMkLst>
        </pc:graphicFrameChg>
        <pc:graphicFrameChg chg="add del mod">
          <ac:chgData name="Sharon Ding" userId="c4c39823-e1bf-4739-acbd-9d9d74f8eb56" providerId="ADAL" clId="{B7207970-481C-6044-BA26-F3A9AA87F3B4}" dt="2026-09-06T06:48:31.098" v="132505"/>
          <ac:graphicFrameMkLst>
            <pc:docMk/>
            <pc:sldMk cId="452695626" sldId="407"/>
            <ac:graphicFrameMk id="149" creationId="{92557870-80FB-79A4-2DEC-98C457B7F5A2}"/>
          </ac:graphicFrameMkLst>
        </pc:graphicFrameChg>
        <pc:graphicFrameChg chg="add del mod">
          <ac:chgData name="Sharon Ding" userId="c4c39823-e1bf-4739-acbd-9d9d74f8eb56" providerId="ADAL" clId="{B7207970-481C-6044-BA26-F3A9AA87F3B4}" dt="2026-09-06T12:38:29.184" v="152499"/>
          <ac:graphicFrameMkLst>
            <pc:docMk/>
            <pc:sldMk cId="452695626" sldId="407"/>
            <ac:graphicFrameMk id="151" creationId="{D8947CA6-2562-68A7-FE90-8FE654D0FF7F}"/>
          </ac:graphicFrameMkLst>
        </pc:graphicFrameChg>
        <pc:graphicFrameChg chg="add del mod">
          <ac:chgData name="Sharon Ding" userId="c4c39823-e1bf-4739-acbd-9d9d74f8eb56" providerId="ADAL" clId="{B7207970-481C-6044-BA26-F3A9AA87F3B4}" dt="2026-09-06T06:48:33.139" v="132605"/>
          <ac:graphicFrameMkLst>
            <pc:docMk/>
            <pc:sldMk cId="452695626" sldId="407"/>
            <ac:graphicFrameMk id="153" creationId="{2FD69BD4-ACE0-A539-4208-DD28B3580D67}"/>
          </ac:graphicFrameMkLst>
        </pc:graphicFrameChg>
        <pc:graphicFrameChg chg="add del mod">
          <ac:chgData name="Sharon Ding" userId="c4c39823-e1bf-4739-acbd-9d9d74f8eb56" providerId="ADAL" clId="{B7207970-481C-6044-BA26-F3A9AA87F3B4}" dt="2026-09-06T12:38:32.233" v="152579"/>
          <ac:graphicFrameMkLst>
            <pc:docMk/>
            <pc:sldMk cId="452695626" sldId="407"/>
            <ac:graphicFrameMk id="153" creationId="{97F8C37F-4339-3048-93E3-A90213606C22}"/>
          </ac:graphicFrameMkLst>
        </pc:graphicFrameChg>
        <pc:graphicFrameChg chg="add del mod">
          <ac:chgData name="Sharon Ding" userId="c4c39823-e1bf-4739-acbd-9d9d74f8eb56" providerId="ADAL" clId="{B7207970-481C-6044-BA26-F3A9AA87F3B4}" dt="2026-09-06T12:38:41.243" v="152746"/>
          <ac:graphicFrameMkLst>
            <pc:docMk/>
            <pc:sldMk cId="452695626" sldId="407"/>
            <ac:graphicFrameMk id="154" creationId="{4F1C84AE-63F4-8786-BE7B-11F55F601C9D}"/>
          </ac:graphicFrameMkLst>
        </pc:graphicFrameChg>
        <pc:graphicFrameChg chg="add del mod">
          <ac:chgData name="Sharon Ding" userId="c4c39823-e1bf-4739-acbd-9d9d74f8eb56" providerId="ADAL" clId="{B7207970-481C-6044-BA26-F3A9AA87F3B4}" dt="2026-09-06T06:48:38.756" v="132697"/>
          <ac:graphicFrameMkLst>
            <pc:docMk/>
            <pc:sldMk cId="452695626" sldId="407"/>
            <ac:graphicFrameMk id="155" creationId="{6C42A94D-B07D-0F15-BD82-6951B5B10573}"/>
          </ac:graphicFrameMkLst>
        </pc:graphicFrameChg>
        <pc:graphicFrameChg chg="add del mod">
          <ac:chgData name="Sharon Ding" userId="c4c39823-e1bf-4739-acbd-9d9d74f8eb56" providerId="ADAL" clId="{B7207970-481C-6044-BA26-F3A9AA87F3B4}" dt="2026-09-06T12:38:43.908" v="152833"/>
          <ac:graphicFrameMkLst>
            <pc:docMk/>
            <pc:sldMk cId="452695626" sldId="407"/>
            <ac:graphicFrameMk id="156" creationId="{0BAC2F2C-901D-A813-9A8B-D790D6B27A46}"/>
          </ac:graphicFrameMkLst>
        </pc:graphicFrameChg>
        <pc:graphicFrameChg chg="add del mod">
          <ac:chgData name="Sharon Ding" userId="c4c39823-e1bf-4739-acbd-9d9d74f8eb56" providerId="ADAL" clId="{B7207970-481C-6044-BA26-F3A9AA87F3B4}" dt="2026-09-06T12:39:04.746" v="152909"/>
          <ac:graphicFrameMkLst>
            <pc:docMk/>
            <pc:sldMk cId="452695626" sldId="407"/>
            <ac:graphicFrameMk id="157" creationId="{0C7CD8B0-93E6-7B5F-0152-4FD0C70D86E8}"/>
          </ac:graphicFrameMkLst>
        </pc:graphicFrameChg>
        <pc:graphicFrameChg chg="add del mod">
          <ac:chgData name="Sharon Ding" userId="c4c39823-e1bf-4739-acbd-9d9d74f8eb56" providerId="ADAL" clId="{B7207970-481C-6044-BA26-F3A9AA87F3B4}" dt="2026-09-06T06:48:40.473" v="132796"/>
          <ac:graphicFrameMkLst>
            <pc:docMk/>
            <pc:sldMk cId="452695626" sldId="407"/>
            <ac:graphicFrameMk id="157" creationId="{1978B941-575E-8EF6-CB50-F28C4C9D23FF}"/>
          </ac:graphicFrameMkLst>
        </pc:graphicFrameChg>
        <pc:graphicFrameChg chg="add del mod">
          <ac:chgData name="Sharon Ding" userId="c4c39823-e1bf-4739-acbd-9d9d74f8eb56" providerId="ADAL" clId="{B7207970-481C-6044-BA26-F3A9AA87F3B4}" dt="2026-09-06T12:39:10.162" v="152985"/>
          <ac:graphicFrameMkLst>
            <pc:docMk/>
            <pc:sldMk cId="452695626" sldId="407"/>
            <ac:graphicFrameMk id="158" creationId="{224EE525-11AF-5507-E6A2-C7BB93B7CAB0}"/>
          </ac:graphicFrameMkLst>
        </pc:graphicFrameChg>
        <pc:graphicFrameChg chg="add del mod">
          <ac:chgData name="Sharon Ding" userId="c4c39823-e1bf-4739-acbd-9d9d74f8eb56" providerId="ADAL" clId="{B7207970-481C-6044-BA26-F3A9AA87F3B4}" dt="2026-09-06T12:39:17.669" v="153061"/>
          <ac:graphicFrameMkLst>
            <pc:docMk/>
            <pc:sldMk cId="452695626" sldId="407"/>
            <ac:graphicFrameMk id="159" creationId="{91428D99-62E2-BA49-8E93-F00CCA613B13}"/>
          </ac:graphicFrameMkLst>
        </pc:graphicFrameChg>
        <pc:graphicFrameChg chg="add del mod">
          <ac:chgData name="Sharon Ding" userId="c4c39823-e1bf-4739-acbd-9d9d74f8eb56" providerId="ADAL" clId="{B7207970-481C-6044-BA26-F3A9AA87F3B4}" dt="2026-09-06T06:48:41.396" v="132936"/>
          <ac:graphicFrameMkLst>
            <pc:docMk/>
            <pc:sldMk cId="452695626" sldId="407"/>
            <ac:graphicFrameMk id="159" creationId="{AA8DC694-FB48-01AC-D536-E3AF98B0FA30}"/>
          </ac:graphicFrameMkLst>
        </pc:graphicFrameChg>
        <pc:graphicFrameChg chg="add del mod">
          <ac:chgData name="Sharon Ding" userId="c4c39823-e1bf-4739-acbd-9d9d74f8eb56" providerId="ADAL" clId="{B7207970-481C-6044-BA26-F3A9AA87F3B4}" dt="2026-09-06T12:39:25.354" v="153137"/>
          <ac:graphicFrameMkLst>
            <pc:docMk/>
            <pc:sldMk cId="452695626" sldId="407"/>
            <ac:graphicFrameMk id="160" creationId="{4938C007-A0CA-C1B6-4945-21C6748EACAF}"/>
          </ac:graphicFrameMkLst>
        </pc:graphicFrameChg>
        <pc:graphicFrameChg chg="add del mod">
          <ac:chgData name="Sharon Ding" userId="c4c39823-e1bf-4739-acbd-9d9d74f8eb56" providerId="ADAL" clId="{B7207970-481C-6044-BA26-F3A9AA87F3B4}" dt="2026-09-06T12:39:49.404" v="153218"/>
          <ac:graphicFrameMkLst>
            <pc:docMk/>
            <pc:sldMk cId="452695626" sldId="407"/>
            <ac:graphicFrameMk id="161" creationId="{BAAE6795-10FD-2437-020B-7D0FDD7D449E}"/>
          </ac:graphicFrameMkLst>
        </pc:graphicFrameChg>
        <pc:graphicFrameChg chg="add del mod">
          <ac:chgData name="Sharon Ding" userId="c4c39823-e1bf-4739-acbd-9d9d74f8eb56" providerId="ADAL" clId="{B7207970-481C-6044-BA26-F3A9AA87F3B4}" dt="2026-09-06T06:48:44.699" v="133039"/>
          <ac:graphicFrameMkLst>
            <pc:docMk/>
            <pc:sldMk cId="452695626" sldId="407"/>
            <ac:graphicFrameMk id="162" creationId="{48727C34-AC64-4AD6-5450-7ABCEE1FEAF6}"/>
          </ac:graphicFrameMkLst>
        </pc:graphicFrameChg>
        <pc:graphicFrameChg chg="add del mod">
          <ac:chgData name="Sharon Ding" userId="c4c39823-e1bf-4739-acbd-9d9d74f8eb56" providerId="ADAL" clId="{B7207970-481C-6044-BA26-F3A9AA87F3B4}" dt="2026-09-06T12:39:54.703" v="153359"/>
          <ac:graphicFrameMkLst>
            <pc:docMk/>
            <pc:sldMk cId="452695626" sldId="407"/>
            <ac:graphicFrameMk id="162" creationId="{CEAA18EE-73FC-DCD6-45E9-C39D9A250D30}"/>
          </ac:graphicFrameMkLst>
        </pc:graphicFrameChg>
        <pc:graphicFrameChg chg="add del mod">
          <ac:chgData name="Sharon Ding" userId="c4c39823-e1bf-4739-acbd-9d9d74f8eb56" providerId="ADAL" clId="{B7207970-481C-6044-BA26-F3A9AA87F3B4}" dt="2026-09-06T06:48:46.094" v="133141"/>
          <ac:graphicFrameMkLst>
            <pc:docMk/>
            <pc:sldMk cId="452695626" sldId="407"/>
            <ac:graphicFrameMk id="164" creationId="{9522142C-D26B-4118-9D49-2AA819B527E2}"/>
          </ac:graphicFrameMkLst>
        </pc:graphicFrameChg>
        <pc:graphicFrameChg chg="add del mod">
          <ac:chgData name="Sharon Ding" userId="c4c39823-e1bf-4739-acbd-9d9d74f8eb56" providerId="ADAL" clId="{B7207970-481C-6044-BA26-F3A9AA87F3B4}" dt="2026-09-06T12:39:56.765" v="153439"/>
          <ac:graphicFrameMkLst>
            <pc:docMk/>
            <pc:sldMk cId="452695626" sldId="407"/>
            <ac:graphicFrameMk id="165" creationId="{53571470-C687-CF85-AFC2-1FB523A11CB4}"/>
          </ac:graphicFrameMkLst>
        </pc:graphicFrameChg>
        <pc:graphicFrameChg chg="add del mod">
          <ac:chgData name="Sharon Ding" userId="c4c39823-e1bf-4739-acbd-9d9d74f8eb56" providerId="ADAL" clId="{B7207970-481C-6044-BA26-F3A9AA87F3B4}" dt="2026-09-06T06:48:50.457" v="133290"/>
          <ac:graphicFrameMkLst>
            <pc:docMk/>
            <pc:sldMk cId="452695626" sldId="407"/>
            <ac:graphicFrameMk id="166" creationId="{BCF9DF5B-10E8-8224-E71B-BB87D5558D07}"/>
          </ac:graphicFrameMkLst>
        </pc:graphicFrameChg>
        <pc:graphicFrameChg chg="add del mod">
          <ac:chgData name="Sharon Ding" userId="c4c39823-e1bf-4739-acbd-9d9d74f8eb56" providerId="ADAL" clId="{B7207970-481C-6044-BA26-F3A9AA87F3B4}" dt="2026-09-06T12:40:42.972" v="153544"/>
          <ac:graphicFrameMkLst>
            <pc:docMk/>
            <pc:sldMk cId="452695626" sldId="407"/>
            <ac:graphicFrameMk id="166" creationId="{ECA79280-8293-4CC8-4A92-0B110A884030}"/>
          </ac:graphicFrameMkLst>
        </pc:graphicFrameChg>
        <pc:graphicFrameChg chg="add del mod">
          <ac:chgData name="Sharon Ding" userId="c4c39823-e1bf-4739-acbd-9d9d74f8eb56" providerId="ADAL" clId="{B7207970-481C-6044-BA26-F3A9AA87F3B4}" dt="2026-09-06T12:40:45.697" v="153627"/>
          <ac:graphicFrameMkLst>
            <pc:docMk/>
            <pc:sldMk cId="452695626" sldId="407"/>
            <ac:graphicFrameMk id="169" creationId="{A833FDB8-A66E-DB44-4C47-4F93806DBBA6}"/>
          </ac:graphicFrameMkLst>
        </pc:graphicFrameChg>
        <pc:graphicFrameChg chg="add del mod">
          <ac:chgData name="Sharon Ding" userId="c4c39823-e1bf-4739-acbd-9d9d74f8eb56" providerId="ADAL" clId="{B7207970-481C-6044-BA26-F3A9AA87F3B4}" dt="2026-09-06T06:49:30.958" v="133403"/>
          <ac:graphicFrameMkLst>
            <pc:docMk/>
            <pc:sldMk cId="452695626" sldId="407"/>
            <ac:graphicFrameMk id="169" creationId="{D44F9C4F-3C39-5F75-21E5-02A85150ED11}"/>
          </ac:graphicFrameMkLst>
        </pc:graphicFrameChg>
        <pc:graphicFrameChg chg="add del mod">
          <ac:chgData name="Sharon Ding" userId="c4c39823-e1bf-4739-acbd-9d9d74f8eb56" providerId="ADAL" clId="{B7207970-481C-6044-BA26-F3A9AA87F3B4}" dt="2026-09-06T12:40:58.139" v="153741"/>
          <ac:graphicFrameMkLst>
            <pc:docMk/>
            <pc:sldMk cId="452695626" sldId="407"/>
            <ac:graphicFrameMk id="170" creationId="{88C5F692-0411-509F-94E8-0B1BFF1B231F}"/>
          </ac:graphicFrameMkLst>
        </pc:graphicFrameChg>
        <pc:graphicFrameChg chg="add del mod">
          <ac:chgData name="Sharon Ding" userId="c4c39823-e1bf-4739-acbd-9d9d74f8eb56" providerId="ADAL" clId="{B7207970-481C-6044-BA26-F3A9AA87F3B4}" dt="2026-09-06T12:41:40.496" v="153924"/>
          <ac:graphicFrameMkLst>
            <pc:docMk/>
            <pc:sldMk cId="452695626" sldId="407"/>
            <ac:graphicFrameMk id="171" creationId="{8699F21A-F1EF-9D7D-0C50-6A7595C7AE4E}"/>
          </ac:graphicFrameMkLst>
        </pc:graphicFrameChg>
        <pc:graphicFrameChg chg="add del mod">
          <ac:chgData name="Sharon Ding" userId="c4c39823-e1bf-4739-acbd-9d9d74f8eb56" providerId="ADAL" clId="{B7207970-481C-6044-BA26-F3A9AA87F3B4}" dt="2026-09-06T06:49:46.033" v="133679"/>
          <ac:graphicFrameMkLst>
            <pc:docMk/>
            <pc:sldMk cId="452695626" sldId="407"/>
            <ac:graphicFrameMk id="172" creationId="{DADB9E85-F2D7-F4E8-F0DD-F5B38BA9CC12}"/>
          </ac:graphicFrameMkLst>
        </pc:graphicFrameChg>
        <pc:graphicFrameChg chg="add del mod">
          <ac:chgData name="Sharon Ding" userId="c4c39823-e1bf-4739-acbd-9d9d74f8eb56" providerId="ADAL" clId="{B7207970-481C-6044-BA26-F3A9AA87F3B4}" dt="2026-09-06T12:56:58.179" v="155030"/>
          <ac:graphicFrameMkLst>
            <pc:docMk/>
            <pc:sldMk cId="452695626" sldId="407"/>
            <ac:graphicFrameMk id="173" creationId="{AF9CA2BB-B035-CF5E-1520-FB0C937AF30F}"/>
          </ac:graphicFrameMkLst>
        </pc:graphicFrameChg>
        <pc:graphicFrameChg chg="add del mod">
          <ac:chgData name="Sharon Ding" userId="c4c39823-e1bf-4739-acbd-9d9d74f8eb56" providerId="ADAL" clId="{B7207970-481C-6044-BA26-F3A9AA87F3B4}" dt="2026-09-06T06:49:48.292" v="133771"/>
          <ac:graphicFrameMkLst>
            <pc:docMk/>
            <pc:sldMk cId="452695626" sldId="407"/>
            <ac:graphicFrameMk id="174" creationId="{445BDD30-1475-D7B9-C1F9-EB361D55592E}"/>
          </ac:graphicFrameMkLst>
        </pc:graphicFrameChg>
        <pc:graphicFrameChg chg="add del mod">
          <ac:chgData name="Sharon Ding" userId="c4c39823-e1bf-4739-acbd-9d9d74f8eb56" providerId="ADAL" clId="{B7207970-481C-6044-BA26-F3A9AA87F3B4}" dt="2026-09-06T06:49:52.937" v="134109"/>
          <ac:graphicFrameMkLst>
            <pc:docMk/>
            <pc:sldMk cId="452695626" sldId="407"/>
            <ac:graphicFrameMk id="176" creationId="{ED075EBE-D746-2348-F580-327EF588BF72}"/>
          </ac:graphicFrameMkLst>
        </pc:graphicFrameChg>
        <pc:graphicFrameChg chg="add del mod">
          <ac:chgData name="Sharon Ding" userId="c4c39823-e1bf-4739-acbd-9d9d74f8eb56" providerId="ADAL" clId="{B7207970-481C-6044-BA26-F3A9AA87F3B4}" dt="2026-09-06T06:49:55.108" v="134160"/>
          <ac:graphicFrameMkLst>
            <pc:docMk/>
            <pc:sldMk cId="452695626" sldId="407"/>
            <ac:graphicFrameMk id="178" creationId="{15DF7D8D-93C5-3131-7EDF-D05783CEA28E}"/>
          </ac:graphicFrameMkLst>
        </pc:graphicFrameChg>
        <pc:graphicFrameChg chg="add del mod">
          <ac:chgData name="Sharon Ding" userId="c4c39823-e1bf-4739-acbd-9d9d74f8eb56" providerId="ADAL" clId="{B7207970-481C-6044-BA26-F3A9AA87F3B4}" dt="2026-09-06T06:49:57.571" v="134376"/>
          <ac:graphicFrameMkLst>
            <pc:docMk/>
            <pc:sldMk cId="452695626" sldId="407"/>
            <ac:graphicFrameMk id="179" creationId="{5D5CE7D6-5C44-C68B-6D02-FDF89DADA667}"/>
          </ac:graphicFrameMkLst>
        </pc:graphicFrameChg>
        <pc:graphicFrameChg chg="add del mod">
          <ac:chgData name="Sharon Ding" userId="c4c39823-e1bf-4739-acbd-9d9d74f8eb56" providerId="ADAL" clId="{B7207970-481C-6044-BA26-F3A9AA87F3B4}" dt="2026-09-06T06:50:09.930" v="134425"/>
          <ac:graphicFrameMkLst>
            <pc:docMk/>
            <pc:sldMk cId="452695626" sldId="407"/>
            <ac:graphicFrameMk id="181" creationId="{24931050-75B8-D5DC-2F69-737006810BA4}"/>
          </ac:graphicFrameMkLst>
        </pc:graphicFrameChg>
        <pc:graphicFrameChg chg="add del mod">
          <ac:chgData name="Sharon Ding" userId="c4c39823-e1bf-4739-acbd-9d9d74f8eb56" providerId="ADAL" clId="{B7207970-481C-6044-BA26-F3A9AA87F3B4}" dt="2026-09-06T12:43:08.812" v="154393"/>
          <ac:graphicFrameMkLst>
            <pc:docMk/>
            <pc:sldMk cId="452695626" sldId="407"/>
            <ac:graphicFrameMk id="182" creationId="{1B5C3EE9-2F06-295E-603D-063667FDBF0B}"/>
          </ac:graphicFrameMkLst>
        </pc:graphicFrameChg>
        <pc:graphicFrameChg chg="add del mod">
          <ac:chgData name="Sharon Ding" userId="c4c39823-e1bf-4739-acbd-9d9d74f8eb56" providerId="ADAL" clId="{B7207970-481C-6044-BA26-F3A9AA87F3B4}" dt="2026-09-06T06:50:16.962" v="134472"/>
          <ac:graphicFrameMkLst>
            <pc:docMk/>
            <pc:sldMk cId="452695626" sldId="407"/>
            <ac:graphicFrameMk id="182" creationId="{FBABC6D0-E410-D441-9E97-32E6E403A206}"/>
          </ac:graphicFrameMkLst>
        </pc:graphicFrameChg>
        <pc:graphicFrameChg chg="add del mod">
          <ac:chgData name="Sharon Ding" userId="c4c39823-e1bf-4739-acbd-9d9d74f8eb56" providerId="ADAL" clId="{B7207970-481C-6044-BA26-F3A9AA87F3B4}" dt="2026-09-06T06:50:27.875" v="134523"/>
          <ac:graphicFrameMkLst>
            <pc:docMk/>
            <pc:sldMk cId="452695626" sldId="407"/>
            <ac:graphicFrameMk id="183" creationId="{596B54B4-9A4C-C660-7795-1A7854A8CDF3}"/>
          </ac:graphicFrameMkLst>
        </pc:graphicFrameChg>
        <pc:graphicFrameChg chg="add del mod">
          <ac:chgData name="Sharon Ding" userId="c4c39823-e1bf-4739-acbd-9d9d74f8eb56" providerId="ADAL" clId="{B7207970-481C-6044-BA26-F3A9AA87F3B4}" dt="2026-09-06T06:50:35.978" v="134632"/>
          <ac:graphicFrameMkLst>
            <pc:docMk/>
            <pc:sldMk cId="452695626" sldId="407"/>
            <ac:graphicFrameMk id="184" creationId="{FC584337-B0BE-69E3-C7B2-A57C0E992CF1}"/>
          </ac:graphicFrameMkLst>
        </pc:graphicFrameChg>
        <pc:graphicFrameChg chg="add del mod">
          <ac:chgData name="Sharon Ding" userId="c4c39823-e1bf-4739-acbd-9d9d74f8eb56" providerId="ADAL" clId="{B7207970-481C-6044-BA26-F3A9AA87F3B4}" dt="2026-09-06T06:50:37.243" v="134683"/>
          <ac:graphicFrameMkLst>
            <pc:docMk/>
            <pc:sldMk cId="452695626" sldId="407"/>
            <ac:graphicFrameMk id="187" creationId="{D04A4A76-8232-35D8-8D2D-4D883FAC2E88}"/>
          </ac:graphicFrameMkLst>
        </pc:graphicFrameChg>
        <pc:graphicFrameChg chg="add del mod">
          <ac:chgData name="Sharon Ding" userId="c4c39823-e1bf-4739-acbd-9d9d74f8eb56" providerId="ADAL" clId="{B7207970-481C-6044-BA26-F3A9AA87F3B4}" dt="2026-09-06T06:50:39.220" v="134730"/>
          <ac:graphicFrameMkLst>
            <pc:docMk/>
            <pc:sldMk cId="452695626" sldId="407"/>
            <ac:graphicFrameMk id="188" creationId="{A067A5A8-B4AA-3B29-D1B4-15F2FE6DADDE}"/>
          </ac:graphicFrameMkLst>
        </pc:graphicFrameChg>
        <pc:graphicFrameChg chg="add del mod">
          <ac:chgData name="Sharon Ding" userId="c4c39823-e1bf-4739-acbd-9d9d74f8eb56" providerId="ADAL" clId="{B7207970-481C-6044-BA26-F3A9AA87F3B4}" dt="2026-09-06T06:50:42.080" v="134777"/>
          <ac:graphicFrameMkLst>
            <pc:docMk/>
            <pc:sldMk cId="452695626" sldId="407"/>
            <ac:graphicFrameMk id="189" creationId="{20FAD648-F9BF-383D-5BE6-202DE565891F}"/>
          </ac:graphicFrameMkLst>
        </pc:graphicFrameChg>
        <pc:graphicFrameChg chg="add del mod">
          <ac:chgData name="Sharon Ding" userId="c4c39823-e1bf-4739-acbd-9d9d74f8eb56" providerId="ADAL" clId="{B7207970-481C-6044-BA26-F3A9AA87F3B4}" dt="2026-09-06T06:50:45.642" v="134824"/>
          <ac:graphicFrameMkLst>
            <pc:docMk/>
            <pc:sldMk cId="452695626" sldId="407"/>
            <ac:graphicFrameMk id="190" creationId="{BF864044-6DF8-E83B-88D8-A2F0B3A8C70A}"/>
          </ac:graphicFrameMkLst>
        </pc:graphicFrameChg>
        <pc:graphicFrameChg chg="add del mod">
          <ac:chgData name="Sharon Ding" userId="c4c39823-e1bf-4739-acbd-9d9d74f8eb56" providerId="ADAL" clId="{B7207970-481C-6044-BA26-F3A9AA87F3B4}" dt="2026-09-06T06:50:48.784" v="134871"/>
          <ac:graphicFrameMkLst>
            <pc:docMk/>
            <pc:sldMk cId="452695626" sldId="407"/>
            <ac:graphicFrameMk id="191" creationId="{5002F263-66C7-78AF-67B6-4B62C8A9A219}"/>
          </ac:graphicFrameMkLst>
        </pc:graphicFrameChg>
        <pc:graphicFrameChg chg="add del mod">
          <ac:chgData name="Sharon Ding" userId="c4c39823-e1bf-4739-acbd-9d9d74f8eb56" providerId="ADAL" clId="{B7207970-481C-6044-BA26-F3A9AA87F3B4}" dt="2026-09-06T06:50:54.794" v="134920"/>
          <ac:graphicFrameMkLst>
            <pc:docMk/>
            <pc:sldMk cId="452695626" sldId="407"/>
            <ac:graphicFrameMk id="192" creationId="{32377A39-9D7A-8F2A-C282-7D6542635D7F}"/>
          </ac:graphicFrameMkLst>
        </pc:graphicFrameChg>
        <pc:graphicFrameChg chg="add del mod">
          <ac:chgData name="Sharon Ding" userId="c4c39823-e1bf-4739-acbd-9d9d74f8eb56" providerId="ADAL" clId="{B7207970-481C-6044-BA26-F3A9AA87F3B4}" dt="2026-09-06T06:50:58.689" v="134969"/>
          <ac:graphicFrameMkLst>
            <pc:docMk/>
            <pc:sldMk cId="452695626" sldId="407"/>
            <ac:graphicFrameMk id="193" creationId="{50734C5B-3F25-4540-C93C-598367EC2EAB}"/>
          </ac:graphicFrameMkLst>
        </pc:graphicFrameChg>
        <pc:graphicFrameChg chg="add del mod">
          <ac:chgData name="Sharon Ding" userId="c4c39823-e1bf-4739-acbd-9d9d74f8eb56" providerId="ADAL" clId="{B7207970-481C-6044-BA26-F3A9AA87F3B4}" dt="2026-09-06T06:51:06.810" v="135244"/>
          <ac:graphicFrameMkLst>
            <pc:docMk/>
            <pc:sldMk cId="452695626" sldId="407"/>
            <ac:graphicFrameMk id="194" creationId="{7A1E553F-18CA-85EB-09FE-70F39E43DAF6}"/>
          </ac:graphicFrameMkLst>
        </pc:graphicFrameChg>
        <pc:graphicFrameChg chg="add del mod">
          <ac:chgData name="Sharon Ding" userId="c4c39823-e1bf-4739-acbd-9d9d74f8eb56" providerId="ADAL" clId="{B7207970-481C-6044-BA26-F3A9AA87F3B4}" dt="2026-09-06T06:52:53.053" v="135428"/>
          <ac:graphicFrameMkLst>
            <pc:docMk/>
            <pc:sldMk cId="452695626" sldId="407"/>
            <ac:graphicFrameMk id="196" creationId="{3E9D252B-76AF-A897-6927-F30840E9357A}"/>
          </ac:graphicFrameMkLst>
        </pc:graphicFrameChg>
        <pc:graphicFrameChg chg="add del mod">
          <ac:chgData name="Sharon Ding" userId="c4c39823-e1bf-4739-acbd-9d9d74f8eb56" providerId="ADAL" clId="{B7207970-481C-6044-BA26-F3A9AA87F3B4}" dt="2026-09-06T06:52:59.097" v="135572"/>
          <ac:graphicFrameMkLst>
            <pc:docMk/>
            <pc:sldMk cId="452695626" sldId="407"/>
            <ac:graphicFrameMk id="201" creationId="{E28EA05D-5D3B-09C9-3689-A9FA90D2F955}"/>
          </ac:graphicFrameMkLst>
        </pc:graphicFrameChg>
        <pc:graphicFrameChg chg="add del mod">
          <ac:chgData name="Sharon Ding" userId="c4c39823-e1bf-4739-acbd-9d9d74f8eb56" providerId="ADAL" clId="{B7207970-481C-6044-BA26-F3A9AA87F3B4}" dt="2026-09-06T06:53:03.424" v="135695"/>
          <ac:graphicFrameMkLst>
            <pc:docMk/>
            <pc:sldMk cId="452695626" sldId="407"/>
            <ac:graphicFrameMk id="205" creationId="{04C961F0-95BD-B308-EBD0-0526767EDA81}"/>
          </ac:graphicFrameMkLst>
        </pc:graphicFrameChg>
        <pc:graphicFrameChg chg="add del mod">
          <ac:chgData name="Sharon Ding" userId="c4c39823-e1bf-4739-acbd-9d9d74f8eb56" providerId="ADAL" clId="{B7207970-481C-6044-BA26-F3A9AA87F3B4}" dt="2026-09-06T06:53:07.381" v="135808"/>
          <ac:graphicFrameMkLst>
            <pc:docMk/>
            <pc:sldMk cId="452695626" sldId="407"/>
            <ac:graphicFrameMk id="208" creationId="{325EC7CF-BE46-1CB0-38E2-12B967BD0AF3}"/>
          </ac:graphicFrameMkLst>
        </pc:graphicFrameChg>
        <pc:graphicFrameChg chg="add del mod">
          <ac:chgData name="Sharon Ding" userId="c4c39823-e1bf-4739-acbd-9d9d74f8eb56" providerId="ADAL" clId="{B7207970-481C-6044-BA26-F3A9AA87F3B4}" dt="2026-09-06T06:53:13.248" v="135907"/>
          <ac:graphicFrameMkLst>
            <pc:docMk/>
            <pc:sldMk cId="452695626" sldId="407"/>
            <ac:graphicFrameMk id="210" creationId="{7520C6EF-74C8-7D4E-5568-0FCD85E9BA89}"/>
          </ac:graphicFrameMkLst>
        </pc:graphicFrameChg>
        <pc:graphicFrameChg chg="add del mod">
          <ac:chgData name="Sharon Ding" userId="c4c39823-e1bf-4739-acbd-9d9d74f8eb56" providerId="ADAL" clId="{B7207970-481C-6044-BA26-F3A9AA87F3B4}" dt="2026-09-06T06:53:17.733" v="135961"/>
          <ac:graphicFrameMkLst>
            <pc:docMk/>
            <pc:sldMk cId="452695626" sldId="407"/>
            <ac:graphicFrameMk id="212" creationId="{FFACDE9B-F6A9-E1A8-1334-2158CAF61DD7}"/>
          </ac:graphicFrameMkLst>
        </pc:graphicFrameChg>
        <pc:graphicFrameChg chg="add del mod">
          <ac:chgData name="Sharon Ding" userId="c4c39823-e1bf-4739-acbd-9d9d74f8eb56" providerId="ADAL" clId="{B7207970-481C-6044-BA26-F3A9AA87F3B4}" dt="2026-09-06T06:53:20.729" v="136117"/>
          <ac:graphicFrameMkLst>
            <pc:docMk/>
            <pc:sldMk cId="452695626" sldId="407"/>
            <ac:graphicFrameMk id="213" creationId="{37FBF710-9BE8-C4F3-DB3E-CC40004D3E0B}"/>
          </ac:graphicFrameMkLst>
        </pc:graphicFrameChg>
        <pc:graphicFrameChg chg="add del mod">
          <ac:chgData name="Sharon Ding" userId="c4c39823-e1bf-4739-acbd-9d9d74f8eb56" providerId="ADAL" clId="{B7207970-481C-6044-BA26-F3A9AA87F3B4}" dt="2026-09-06T06:53:32.483" v="136172"/>
          <ac:graphicFrameMkLst>
            <pc:docMk/>
            <pc:sldMk cId="452695626" sldId="407"/>
            <ac:graphicFrameMk id="216" creationId="{B190B32F-E43F-2A1F-E52F-34FD31F7CA97}"/>
          </ac:graphicFrameMkLst>
        </pc:graphicFrameChg>
        <pc:graphicFrameChg chg="add del mod">
          <ac:chgData name="Sharon Ding" userId="c4c39823-e1bf-4739-acbd-9d9d74f8eb56" providerId="ADAL" clId="{B7207970-481C-6044-BA26-F3A9AA87F3B4}" dt="2026-09-06T06:53:40.261" v="136289"/>
          <ac:graphicFrameMkLst>
            <pc:docMk/>
            <pc:sldMk cId="452695626" sldId="407"/>
            <ac:graphicFrameMk id="217" creationId="{4EA032E0-25CF-9519-418C-BE4501C61E43}"/>
          </ac:graphicFrameMkLst>
        </pc:graphicFrameChg>
        <pc:graphicFrameChg chg="add del mod">
          <ac:chgData name="Sharon Ding" userId="c4c39823-e1bf-4739-acbd-9d9d74f8eb56" providerId="ADAL" clId="{B7207970-481C-6044-BA26-F3A9AA87F3B4}" dt="2026-09-06T06:53:42.507" v="136346"/>
          <ac:graphicFrameMkLst>
            <pc:docMk/>
            <pc:sldMk cId="452695626" sldId="407"/>
            <ac:graphicFrameMk id="220" creationId="{6CA21E06-C988-C6B3-3C79-146A9E9938D2}"/>
          </ac:graphicFrameMkLst>
        </pc:graphicFrameChg>
        <pc:graphicFrameChg chg="add del mod">
          <ac:chgData name="Sharon Ding" userId="c4c39823-e1bf-4739-acbd-9d9d74f8eb56" providerId="ADAL" clId="{B7207970-481C-6044-BA26-F3A9AA87F3B4}" dt="2026-09-06T06:53:43.584" v="136505"/>
          <ac:graphicFrameMkLst>
            <pc:docMk/>
            <pc:sldMk cId="452695626" sldId="407"/>
            <ac:graphicFrameMk id="221" creationId="{13B87DB2-7C2F-A49C-5879-C4D7D924E4E4}"/>
          </ac:graphicFrameMkLst>
        </pc:graphicFrameChg>
        <pc:graphicFrameChg chg="add del mod">
          <ac:chgData name="Sharon Ding" userId="c4c39823-e1bf-4739-acbd-9d9d74f8eb56" providerId="ADAL" clId="{B7207970-481C-6044-BA26-F3A9AA87F3B4}" dt="2026-09-06T06:53:52.241" v="136560"/>
          <ac:graphicFrameMkLst>
            <pc:docMk/>
            <pc:sldMk cId="452695626" sldId="407"/>
            <ac:graphicFrameMk id="224" creationId="{FFD9E0E7-ED3C-5865-CE64-65260504DC07}"/>
          </ac:graphicFrameMkLst>
        </pc:graphicFrameChg>
        <pc:graphicFrameChg chg="add del mod">
          <ac:chgData name="Sharon Ding" userId="c4c39823-e1bf-4739-acbd-9d9d74f8eb56" providerId="ADAL" clId="{B7207970-481C-6044-BA26-F3A9AA87F3B4}" dt="2026-09-06T06:53:56.592" v="136899"/>
          <ac:graphicFrameMkLst>
            <pc:docMk/>
            <pc:sldMk cId="452695626" sldId="407"/>
            <ac:graphicFrameMk id="225" creationId="{7ADB5D84-1D83-8F36-5506-3ED5FD8A4EFA}"/>
          </ac:graphicFrameMkLst>
        </pc:graphicFrameChg>
        <pc:graphicFrameChg chg="add del mod">
          <ac:chgData name="Sharon Ding" userId="c4c39823-e1bf-4739-acbd-9d9d74f8eb56" providerId="ADAL" clId="{B7207970-481C-6044-BA26-F3A9AA87F3B4}" dt="2026-09-06T06:54:01.429" v="137013"/>
          <ac:graphicFrameMkLst>
            <pc:docMk/>
            <pc:sldMk cId="452695626" sldId="407"/>
            <ac:graphicFrameMk id="227" creationId="{F18D6442-37F8-F84E-36B3-4FC04AE0F321}"/>
          </ac:graphicFrameMkLst>
        </pc:graphicFrameChg>
        <pc:graphicFrameChg chg="add del mod">
          <ac:chgData name="Sharon Ding" userId="c4c39823-e1bf-4739-acbd-9d9d74f8eb56" providerId="ADAL" clId="{B7207970-481C-6044-BA26-F3A9AA87F3B4}" dt="2026-09-06T06:54:04.562" v="137125"/>
          <ac:graphicFrameMkLst>
            <pc:docMk/>
            <pc:sldMk cId="452695626" sldId="407"/>
            <ac:graphicFrameMk id="229" creationId="{F29A1D85-94F6-E8FE-F5FD-892D9FDE3F80}"/>
          </ac:graphicFrameMkLst>
        </pc:graphicFrameChg>
        <pc:graphicFrameChg chg="add del mod">
          <ac:chgData name="Sharon Ding" userId="c4c39823-e1bf-4739-acbd-9d9d74f8eb56" providerId="ADAL" clId="{B7207970-481C-6044-BA26-F3A9AA87F3B4}" dt="2026-09-06T06:54:14.309" v="137208"/>
          <ac:graphicFrameMkLst>
            <pc:docMk/>
            <pc:sldMk cId="452695626" sldId="407"/>
            <ac:graphicFrameMk id="230" creationId="{8779243C-8E0D-6F3E-A506-66FA490ECCD7}"/>
          </ac:graphicFrameMkLst>
        </pc:graphicFrameChg>
        <pc:graphicFrameChg chg="add del mod">
          <ac:chgData name="Sharon Ding" userId="c4c39823-e1bf-4739-acbd-9d9d74f8eb56" providerId="ADAL" clId="{B7207970-481C-6044-BA26-F3A9AA87F3B4}" dt="2026-09-06T06:54:16.230" v="137291"/>
          <ac:graphicFrameMkLst>
            <pc:docMk/>
            <pc:sldMk cId="452695626" sldId="407"/>
            <ac:graphicFrameMk id="231" creationId="{FDAFB151-8E97-5B76-7888-07BAF8C05428}"/>
          </ac:graphicFrameMkLst>
        </pc:graphicFrameChg>
        <pc:graphicFrameChg chg="add del mod">
          <ac:chgData name="Sharon Ding" userId="c4c39823-e1bf-4739-acbd-9d9d74f8eb56" providerId="ADAL" clId="{B7207970-481C-6044-BA26-F3A9AA87F3B4}" dt="2026-09-06T12:57:00.412" v="155127"/>
          <ac:graphicFrameMkLst>
            <pc:docMk/>
            <pc:sldMk cId="452695626" sldId="407"/>
            <ac:graphicFrameMk id="232" creationId="{82E472B5-877E-6271-B3F0-D9418B01B76E}"/>
          </ac:graphicFrameMkLst>
        </pc:graphicFrameChg>
        <pc:graphicFrameChg chg="add del mod">
          <ac:chgData name="Sharon Ding" userId="c4c39823-e1bf-4739-acbd-9d9d74f8eb56" providerId="ADAL" clId="{B7207970-481C-6044-BA26-F3A9AA87F3B4}" dt="2026-09-06T06:56:21.818" v="139311"/>
          <ac:graphicFrameMkLst>
            <pc:docMk/>
            <pc:sldMk cId="452695626" sldId="407"/>
            <ac:graphicFrameMk id="232" creationId="{D9879812-713D-A596-7C6D-69F528F9788A}"/>
          </ac:graphicFrameMkLst>
        </pc:graphicFrameChg>
        <pc:graphicFrameChg chg="add mod">
          <ac:chgData name="Sharon Ding" userId="c4c39823-e1bf-4739-acbd-9d9d74f8eb56" providerId="ADAL" clId="{B7207970-481C-6044-BA26-F3A9AA87F3B4}" dt="2026-09-06T06:56:14.642" v="139085" actId="1076"/>
          <ac:graphicFrameMkLst>
            <pc:docMk/>
            <pc:sldMk cId="452695626" sldId="407"/>
            <ac:graphicFrameMk id="233" creationId="{2A53AE2A-B01F-9E90-708F-DB69A0D047B3}"/>
          </ac:graphicFrameMkLst>
        </pc:graphicFrameChg>
        <pc:graphicFrameChg chg="add del mod">
          <ac:chgData name="Sharon Ding" userId="c4c39823-e1bf-4739-acbd-9d9d74f8eb56" providerId="ADAL" clId="{B7207970-481C-6044-BA26-F3A9AA87F3B4}" dt="2026-09-06T12:57:00.614" v="155265"/>
          <ac:graphicFrameMkLst>
            <pc:docMk/>
            <pc:sldMk cId="452695626" sldId="407"/>
            <ac:graphicFrameMk id="233" creationId="{53141915-1A99-C994-ABBD-E04DE1C3F2EB}"/>
          </ac:graphicFrameMkLst>
        </pc:graphicFrameChg>
        <pc:graphicFrameChg chg="add del mod">
          <ac:chgData name="Sharon Ding" userId="c4c39823-e1bf-4739-acbd-9d9d74f8eb56" providerId="ADAL" clId="{B7207970-481C-6044-BA26-F3A9AA87F3B4}" dt="2026-09-06T12:57:01.238" v="155360"/>
          <ac:graphicFrameMkLst>
            <pc:docMk/>
            <pc:sldMk cId="452695626" sldId="407"/>
            <ac:graphicFrameMk id="235" creationId="{724DE814-2EFD-182D-1C5F-4BB14ED522E1}"/>
          </ac:graphicFrameMkLst>
        </pc:graphicFrameChg>
        <pc:graphicFrameChg chg="add del mod">
          <ac:chgData name="Sharon Ding" userId="c4c39823-e1bf-4739-acbd-9d9d74f8eb56" providerId="ADAL" clId="{B7207970-481C-6044-BA26-F3A9AA87F3B4}" dt="2026-09-06T12:57:01.550" v="155498"/>
          <ac:graphicFrameMkLst>
            <pc:docMk/>
            <pc:sldMk cId="452695626" sldId="407"/>
            <ac:graphicFrameMk id="236" creationId="{CD970328-8FC6-BDCB-8D7F-5434C35C74DE}"/>
          </ac:graphicFrameMkLst>
        </pc:graphicFrameChg>
        <pc:graphicFrameChg chg="add mod">
          <ac:chgData name="Sharon Ding" userId="c4c39823-e1bf-4739-acbd-9d9d74f8eb56" providerId="ADAL" clId="{B7207970-481C-6044-BA26-F3A9AA87F3B4}" dt="2026-09-06T12:57:01.566" v="155567"/>
          <ac:graphicFrameMkLst>
            <pc:docMk/>
            <pc:sldMk cId="452695626" sldId="407"/>
            <ac:graphicFrameMk id="238" creationId="{B9D11B06-15C3-815C-D775-F61C285C45B6}"/>
          </ac:graphicFrameMkLst>
        </pc:graphicFrameChg>
        <pc:graphicFrameChg chg="add del mod">
          <ac:chgData name="Sharon Ding" userId="c4c39823-e1bf-4739-acbd-9d9d74f8eb56" providerId="ADAL" clId="{B7207970-481C-6044-BA26-F3A9AA87F3B4}" dt="2026-09-06T06:56:14.208" v="138883" actId="1076"/>
          <ac:graphicFrameMkLst>
            <pc:docMk/>
            <pc:sldMk cId="452695626" sldId="407"/>
            <ac:graphicFrameMk id="244" creationId="{9ECE2A01-5139-82FB-6D79-606043BF1E19}"/>
          </ac:graphicFrameMkLst>
        </pc:graphicFrameChg>
        <pc:graphicFrameChg chg="add del mod">
          <ac:chgData name="Sharon Ding" userId="c4c39823-e1bf-4739-acbd-9d9d74f8eb56" providerId="ADAL" clId="{B7207970-481C-6044-BA26-F3A9AA87F3B4}" dt="2026-09-06T06:56:13.771" v="138788" actId="1076"/>
          <ac:graphicFrameMkLst>
            <pc:docMk/>
            <pc:sldMk cId="452695626" sldId="407"/>
            <ac:graphicFrameMk id="251" creationId="{0657A746-F267-50E8-0F37-91F6469C00C6}"/>
          </ac:graphicFrameMkLst>
        </pc:graphicFrameChg>
        <pc:graphicFrameChg chg="add mod">
          <ac:chgData name="Sharon Ding" userId="c4c39823-e1bf-4739-acbd-9d9d74f8eb56" providerId="ADAL" clId="{B7207970-481C-6044-BA26-F3A9AA87F3B4}" dt="2026-09-06T06:56:13.250" v="138705" actId="1076"/>
          <ac:graphicFrameMkLst>
            <pc:docMk/>
            <pc:sldMk cId="452695626" sldId="407"/>
            <ac:graphicFrameMk id="254" creationId="{69F428D8-5BD0-CA9B-6D70-92763AE0433C}"/>
          </ac:graphicFrameMkLst>
        </pc:graphicFrameChg>
        <pc:graphicFrameChg chg="add del mod">
          <ac:chgData name="Sharon Ding" userId="c4c39823-e1bf-4739-acbd-9d9d74f8eb56" providerId="ADAL" clId="{B7207970-481C-6044-BA26-F3A9AA87F3B4}" dt="2026-09-06T06:56:35.914" v="139515"/>
          <ac:graphicFrameMkLst>
            <pc:docMk/>
            <pc:sldMk cId="452695626" sldId="407"/>
            <ac:graphicFrameMk id="257" creationId="{0B950838-47EB-958E-4548-8B8BD0BDE3D8}"/>
          </ac:graphicFrameMkLst>
        </pc:graphicFrameChg>
        <pc:graphicFrameChg chg="add del mod">
          <ac:chgData name="Sharon Ding" userId="c4c39823-e1bf-4739-acbd-9d9d74f8eb56" providerId="ADAL" clId="{B7207970-481C-6044-BA26-F3A9AA87F3B4}" dt="2026-09-06T06:56:53.689" v="139646"/>
          <ac:graphicFrameMkLst>
            <pc:docMk/>
            <pc:sldMk cId="452695626" sldId="407"/>
            <ac:graphicFrameMk id="265" creationId="{3BA2ACCE-0234-60AF-8172-4F9264DF64ED}"/>
          </ac:graphicFrameMkLst>
        </pc:graphicFrameChg>
        <pc:graphicFrameChg chg="add del mod">
          <ac:chgData name="Sharon Ding" userId="c4c39823-e1bf-4739-acbd-9d9d74f8eb56" providerId="ADAL" clId="{B7207970-481C-6044-BA26-F3A9AA87F3B4}" dt="2026-09-06T06:57:20.482" v="139993"/>
          <ac:graphicFrameMkLst>
            <pc:docMk/>
            <pc:sldMk cId="452695626" sldId="407"/>
            <ac:graphicFrameMk id="267" creationId="{740FF94A-B7D0-8C78-5C4F-602E25F35C9A}"/>
          </ac:graphicFrameMkLst>
        </pc:graphicFrameChg>
        <pc:graphicFrameChg chg="add mod">
          <ac:chgData name="Sharon Ding" userId="c4c39823-e1bf-4739-acbd-9d9d74f8eb56" providerId="ADAL" clId="{B7207970-481C-6044-BA26-F3A9AA87F3B4}" dt="2026-09-06T06:57:16.008" v="139811"/>
          <ac:graphicFrameMkLst>
            <pc:docMk/>
            <pc:sldMk cId="452695626" sldId="407"/>
            <ac:graphicFrameMk id="268" creationId="{5BC92E90-12D2-3094-9F3C-23597D32D3B4}"/>
          </ac:graphicFrameMkLst>
        </pc:graphicFrameChg>
        <pc:graphicFrameChg chg="add del mod">
          <ac:chgData name="Sharon Ding" userId="c4c39823-e1bf-4739-acbd-9d9d74f8eb56" providerId="ADAL" clId="{B7207970-481C-6044-BA26-F3A9AA87F3B4}" dt="2026-09-06T06:57:24.745" v="140079"/>
          <ac:graphicFrameMkLst>
            <pc:docMk/>
            <pc:sldMk cId="452695626" sldId="407"/>
            <ac:graphicFrameMk id="270" creationId="{341481AA-0C3D-B006-B6A4-08EBEC808E6D}"/>
          </ac:graphicFrameMkLst>
        </pc:graphicFrameChg>
        <pc:graphicFrameChg chg="add del mod">
          <ac:chgData name="Sharon Ding" userId="c4c39823-e1bf-4739-acbd-9d9d74f8eb56" providerId="ADAL" clId="{B7207970-481C-6044-BA26-F3A9AA87F3B4}" dt="2026-09-06T06:58:24.757" v="140603"/>
          <ac:graphicFrameMkLst>
            <pc:docMk/>
            <pc:sldMk cId="452695626" sldId="407"/>
            <ac:graphicFrameMk id="271" creationId="{BC705FFE-9030-DB4D-03AF-8A8614C71351}"/>
          </ac:graphicFrameMkLst>
        </pc:graphicFrameChg>
        <pc:graphicFrameChg chg="add del mod">
          <ac:chgData name="Sharon Ding" userId="c4c39823-e1bf-4739-acbd-9d9d74f8eb56" providerId="ADAL" clId="{B7207970-481C-6044-BA26-F3A9AA87F3B4}" dt="2026-09-06T06:58:59.146" v="141125"/>
          <ac:graphicFrameMkLst>
            <pc:docMk/>
            <pc:sldMk cId="452695626" sldId="407"/>
            <ac:graphicFrameMk id="275" creationId="{3DFA3B37-CF55-E815-0F5E-6A48E4FDAB6D}"/>
          </ac:graphicFrameMkLst>
        </pc:graphicFrameChg>
        <pc:graphicFrameChg chg="add del mod">
          <ac:chgData name="Sharon Ding" userId="c4c39823-e1bf-4739-acbd-9d9d74f8eb56" providerId="ADAL" clId="{B7207970-481C-6044-BA26-F3A9AA87F3B4}" dt="2026-09-06T06:59:10.285" v="141211"/>
          <ac:graphicFrameMkLst>
            <pc:docMk/>
            <pc:sldMk cId="452695626" sldId="407"/>
            <ac:graphicFrameMk id="278" creationId="{188D33B0-AB2D-71E2-4285-7DD59BC960F1}"/>
          </ac:graphicFrameMkLst>
        </pc:graphicFrameChg>
        <pc:graphicFrameChg chg="add del mod">
          <ac:chgData name="Sharon Ding" userId="c4c39823-e1bf-4739-acbd-9d9d74f8eb56" providerId="ADAL" clId="{B7207970-481C-6044-BA26-F3A9AA87F3B4}" dt="2026-09-06T06:59:15.626" v="141320"/>
          <ac:graphicFrameMkLst>
            <pc:docMk/>
            <pc:sldMk cId="452695626" sldId="407"/>
            <ac:graphicFrameMk id="279" creationId="{5F794D43-1ECC-9C7D-E055-D122DD0E0F1F}"/>
          </ac:graphicFrameMkLst>
        </pc:graphicFrameChg>
        <pc:graphicFrameChg chg="add del mod">
          <ac:chgData name="Sharon Ding" userId="c4c39823-e1bf-4739-acbd-9d9d74f8eb56" providerId="ADAL" clId="{B7207970-481C-6044-BA26-F3A9AA87F3B4}" dt="2026-09-06T06:59:20.825" v="141402"/>
          <ac:graphicFrameMkLst>
            <pc:docMk/>
            <pc:sldMk cId="452695626" sldId="407"/>
            <ac:graphicFrameMk id="280" creationId="{B02ED570-5AD8-DF19-4712-8C7EDF929307}"/>
          </ac:graphicFrameMkLst>
        </pc:graphicFrameChg>
        <pc:graphicFrameChg chg="add del mod">
          <ac:chgData name="Sharon Ding" userId="c4c39823-e1bf-4739-acbd-9d9d74f8eb56" providerId="ADAL" clId="{B7207970-481C-6044-BA26-F3A9AA87F3B4}" dt="2026-09-06T06:59:30.274" v="141474"/>
          <ac:graphicFrameMkLst>
            <pc:docMk/>
            <pc:sldMk cId="452695626" sldId="407"/>
            <ac:graphicFrameMk id="281" creationId="{240849A5-4747-7028-46FA-B327AA59C2AB}"/>
          </ac:graphicFrameMkLst>
        </pc:graphicFrameChg>
        <pc:graphicFrameChg chg="add del mod">
          <ac:chgData name="Sharon Ding" userId="c4c39823-e1bf-4739-acbd-9d9d74f8eb56" providerId="ADAL" clId="{B7207970-481C-6044-BA26-F3A9AA87F3B4}" dt="2026-09-06T06:59:33.485" v="141551"/>
          <ac:graphicFrameMkLst>
            <pc:docMk/>
            <pc:sldMk cId="452695626" sldId="407"/>
            <ac:graphicFrameMk id="283" creationId="{1110C965-78BB-22A0-7BF2-30EF439FC2B0}"/>
          </ac:graphicFrameMkLst>
        </pc:graphicFrameChg>
        <pc:graphicFrameChg chg="add del mod">
          <ac:chgData name="Sharon Ding" userId="c4c39823-e1bf-4739-acbd-9d9d74f8eb56" providerId="ADAL" clId="{B7207970-481C-6044-BA26-F3A9AA87F3B4}" dt="2026-09-06T06:59:40.563" v="141630"/>
          <ac:graphicFrameMkLst>
            <pc:docMk/>
            <pc:sldMk cId="452695626" sldId="407"/>
            <ac:graphicFrameMk id="285" creationId="{1D5DF8C9-9089-059F-7DBE-2DB20C088697}"/>
          </ac:graphicFrameMkLst>
        </pc:graphicFrameChg>
        <pc:graphicFrameChg chg="add del mod">
          <ac:chgData name="Sharon Ding" userId="c4c39823-e1bf-4739-acbd-9d9d74f8eb56" providerId="ADAL" clId="{B7207970-481C-6044-BA26-F3A9AA87F3B4}" dt="2026-09-06T06:59:54.035" v="141720"/>
          <ac:graphicFrameMkLst>
            <pc:docMk/>
            <pc:sldMk cId="452695626" sldId="407"/>
            <ac:graphicFrameMk id="287" creationId="{26F5948B-FE2B-9C44-A534-8DD0B2A42C3B}"/>
          </ac:graphicFrameMkLst>
        </pc:graphicFrameChg>
        <pc:graphicFrameChg chg="add del mod">
          <ac:chgData name="Sharon Ding" userId="c4c39823-e1bf-4739-acbd-9d9d74f8eb56" providerId="ADAL" clId="{B7207970-481C-6044-BA26-F3A9AA87F3B4}" dt="2026-09-06T06:59:56.905" v="141846"/>
          <ac:graphicFrameMkLst>
            <pc:docMk/>
            <pc:sldMk cId="452695626" sldId="407"/>
            <ac:graphicFrameMk id="290" creationId="{4218A5DE-39AA-7BB5-7ECB-4D7B880F7CD7}"/>
          </ac:graphicFrameMkLst>
        </pc:graphicFrameChg>
        <pc:graphicFrameChg chg="add del mod">
          <ac:chgData name="Sharon Ding" userId="c4c39823-e1bf-4739-acbd-9d9d74f8eb56" providerId="ADAL" clId="{B7207970-481C-6044-BA26-F3A9AA87F3B4}" dt="2026-09-06T06:59:57.940" v="141908"/>
          <ac:graphicFrameMkLst>
            <pc:docMk/>
            <pc:sldMk cId="452695626" sldId="407"/>
            <ac:graphicFrameMk id="293" creationId="{CF59B382-3C81-2D55-5299-4AED0363069F}"/>
          </ac:graphicFrameMkLst>
        </pc:graphicFrameChg>
        <pc:graphicFrameChg chg="add del mod">
          <ac:chgData name="Sharon Ding" userId="c4c39823-e1bf-4739-acbd-9d9d74f8eb56" providerId="ADAL" clId="{B7207970-481C-6044-BA26-F3A9AA87F3B4}" dt="2026-09-06T06:59:59.510" v="141968"/>
          <ac:graphicFrameMkLst>
            <pc:docMk/>
            <pc:sldMk cId="452695626" sldId="407"/>
            <ac:graphicFrameMk id="294" creationId="{4EFFE2DC-2E90-5800-0AFD-A4CD7ED28AA8}"/>
          </ac:graphicFrameMkLst>
        </pc:graphicFrameChg>
        <pc:graphicFrameChg chg="add del mod">
          <ac:chgData name="Sharon Ding" userId="c4c39823-e1bf-4739-acbd-9d9d74f8eb56" providerId="ADAL" clId="{B7207970-481C-6044-BA26-F3A9AA87F3B4}" dt="2026-09-06T07:00:02.603" v="142073"/>
          <ac:graphicFrameMkLst>
            <pc:docMk/>
            <pc:sldMk cId="452695626" sldId="407"/>
            <ac:graphicFrameMk id="295" creationId="{8BB566F0-4B9A-DD94-0CE2-E68D568A2162}"/>
          </ac:graphicFrameMkLst>
        </pc:graphicFrameChg>
        <pc:graphicFrameChg chg="add del mod">
          <ac:chgData name="Sharon Ding" userId="c4c39823-e1bf-4739-acbd-9d9d74f8eb56" providerId="ADAL" clId="{B7207970-481C-6044-BA26-F3A9AA87F3B4}" dt="2026-09-06T07:00:04.674" v="142132"/>
          <ac:graphicFrameMkLst>
            <pc:docMk/>
            <pc:sldMk cId="452695626" sldId="407"/>
            <ac:graphicFrameMk id="297" creationId="{9F39C410-8187-9F73-7A81-4321707751D2}"/>
          </ac:graphicFrameMkLst>
        </pc:graphicFrameChg>
        <pc:graphicFrameChg chg="add del mod">
          <ac:chgData name="Sharon Ding" userId="c4c39823-e1bf-4739-acbd-9d9d74f8eb56" providerId="ADAL" clId="{B7207970-481C-6044-BA26-F3A9AA87F3B4}" dt="2026-09-06T07:00:05.678" v="142241"/>
          <ac:graphicFrameMkLst>
            <pc:docMk/>
            <pc:sldMk cId="452695626" sldId="407"/>
            <ac:graphicFrameMk id="298" creationId="{BE321B54-E3C8-17C9-5B94-B8E154A99D45}"/>
          </ac:graphicFrameMkLst>
        </pc:graphicFrameChg>
        <pc:graphicFrameChg chg="add del mod">
          <ac:chgData name="Sharon Ding" userId="c4c39823-e1bf-4739-acbd-9d9d74f8eb56" providerId="ADAL" clId="{B7207970-481C-6044-BA26-F3A9AA87F3B4}" dt="2026-09-06T07:00:57.261" v="142835"/>
          <ac:graphicFrameMkLst>
            <pc:docMk/>
            <pc:sldMk cId="452695626" sldId="407"/>
            <ac:graphicFrameMk id="300" creationId="{3E343CA1-7D36-8309-BBCA-FDC4EA9B8A6C}"/>
          </ac:graphicFrameMkLst>
        </pc:graphicFrameChg>
        <pc:graphicFrameChg chg="add mod">
          <ac:chgData name="Sharon Ding" userId="c4c39823-e1bf-4739-acbd-9d9d74f8eb56" providerId="ADAL" clId="{B7207970-481C-6044-BA26-F3A9AA87F3B4}" dt="2026-09-06T07:00:53.060" v="142619" actId="1076"/>
          <ac:graphicFrameMkLst>
            <pc:docMk/>
            <pc:sldMk cId="452695626" sldId="407"/>
            <ac:graphicFrameMk id="302" creationId="{C86834E2-B2AF-2652-172E-AB433A8406D7}"/>
          </ac:graphicFrameMkLst>
        </pc:graphicFrameChg>
        <pc:graphicFrameChg chg="add del mod">
          <ac:chgData name="Sharon Ding" userId="c4c39823-e1bf-4739-acbd-9d9d74f8eb56" providerId="ADAL" clId="{B7207970-481C-6044-BA26-F3A9AA87F3B4}" dt="2026-09-06T07:01:41.776" v="143571"/>
          <ac:graphicFrameMkLst>
            <pc:docMk/>
            <pc:sldMk cId="452695626" sldId="407"/>
            <ac:graphicFrameMk id="305" creationId="{263BFDB1-A68E-FCA1-D6CA-8948CB349C50}"/>
          </ac:graphicFrameMkLst>
        </pc:graphicFrameChg>
        <pc:graphicFrameChg chg="add del mod">
          <ac:chgData name="Sharon Ding" userId="c4c39823-e1bf-4739-acbd-9d9d74f8eb56" providerId="ADAL" clId="{B7207970-481C-6044-BA26-F3A9AA87F3B4}" dt="2026-09-06T07:01:43.351" v="143634"/>
          <ac:graphicFrameMkLst>
            <pc:docMk/>
            <pc:sldMk cId="452695626" sldId="407"/>
            <ac:graphicFrameMk id="312" creationId="{5436A53B-07C2-4780-9A2B-05845AC5C9B6}"/>
          </ac:graphicFrameMkLst>
        </pc:graphicFrameChg>
        <pc:graphicFrameChg chg="add del mod">
          <ac:chgData name="Sharon Ding" userId="c4c39823-e1bf-4739-acbd-9d9d74f8eb56" providerId="ADAL" clId="{B7207970-481C-6044-BA26-F3A9AA87F3B4}" dt="2026-09-06T07:02:42.167" v="144241"/>
          <ac:graphicFrameMkLst>
            <pc:docMk/>
            <pc:sldMk cId="452695626" sldId="407"/>
            <ac:graphicFrameMk id="313" creationId="{ADE150A7-BB5C-6087-7D21-80881090ECD0}"/>
          </ac:graphicFrameMkLst>
        </pc:graphicFrameChg>
        <pc:graphicFrameChg chg="add del mod">
          <ac:chgData name="Sharon Ding" userId="c4c39823-e1bf-4739-acbd-9d9d74f8eb56" providerId="ADAL" clId="{B7207970-481C-6044-BA26-F3A9AA87F3B4}" dt="2026-09-06T07:04:01.653" v="145069"/>
          <ac:graphicFrameMkLst>
            <pc:docMk/>
            <pc:sldMk cId="452695626" sldId="407"/>
            <ac:graphicFrameMk id="319" creationId="{846C0B06-2CDD-4FFF-3989-944AFC4CECF3}"/>
          </ac:graphicFrameMkLst>
        </pc:graphicFrameChg>
        <pc:picChg chg="add mod modCrop">
          <ac:chgData name="Sharon Ding" userId="c4c39823-e1bf-4739-acbd-9d9d74f8eb56" providerId="ADAL" clId="{B7207970-481C-6044-BA26-F3A9AA87F3B4}" dt="2026-09-06T12:57:01.558" v="155508"/>
          <ac:picMkLst>
            <pc:docMk/>
            <pc:sldMk cId="452695626" sldId="407"/>
            <ac:picMk id="78" creationId="{899CEA3A-1D1A-B6E2-A5E3-FAFBF81B7353}"/>
          </ac:picMkLst>
        </pc:picChg>
        <pc:picChg chg="add mod">
          <ac:chgData name="Sharon Ding" userId="c4c39823-e1bf-4739-acbd-9d9d74f8eb56" providerId="ADAL" clId="{B7207970-481C-6044-BA26-F3A9AA87F3B4}" dt="2026-09-06T12:57:01.559" v="155511"/>
          <ac:picMkLst>
            <pc:docMk/>
            <pc:sldMk cId="452695626" sldId="407"/>
            <ac:picMk id="81" creationId="{D1101F27-BB51-DAB1-062F-8672AA20903D}"/>
          </ac:picMkLst>
        </pc:picChg>
        <pc:picChg chg="add mod">
          <ac:chgData name="Sharon Ding" userId="c4c39823-e1bf-4739-acbd-9d9d74f8eb56" providerId="ADAL" clId="{B7207970-481C-6044-BA26-F3A9AA87F3B4}" dt="2026-09-06T12:57:01.559" v="155512"/>
          <ac:picMkLst>
            <pc:docMk/>
            <pc:sldMk cId="452695626" sldId="407"/>
            <ac:picMk id="82" creationId="{6719000F-7543-7CF8-23FC-9C8169B85969}"/>
          </ac:picMkLst>
        </pc:picChg>
        <pc:picChg chg="add del mod">
          <ac:chgData name="Sharon Ding" userId="c4c39823-e1bf-4739-acbd-9d9d74f8eb56" providerId="ADAL" clId="{B7207970-481C-6044-BA26-F3A9AA87F3B4}" dt="2026-09-06T06:20:19.181" v="130466" actId="478"/>
          <ac:picMkLst>
            <pc:docMk/>
            <pc:sldMk cId="452695626" sldId="407"/>
            <ac:picMk id="86" creationId="{1E0D288E-5C49-5F00-0FFF-AB5DA83EB590}"/>
          </ac:picMkLst>
        </pc:picChg>
        <pc:picChg chg="add mod">
          <ac:chgData name="Sharon Ding" userId="c4c39823-e1bf-4739-acbd-9d9d74f8eb56" providerId="ADAL" clId="{B7207970-481C-6044-BA26-F3A9AA87F3B4}" dt="2026-09-06T12:57:01.559" v="155514"/>
          <ac:picMkLst>
            <pc:docMk/>
            <pc:sldMk cId="452695626" sldId="407"/>
            <ac:picMk id="87" creationId="{B00C21C0-878C-B7FB-3FF1-A16EBAE7D323}"/>
          </ac:picMkLst>
        </pc:picChg>
        <pc:picChg chg="add del mod">
          <ac:chgData name="Sharon Ding" userId="c4c39823-e1bf-4739-acbd-9d9d74f8eb56" providerId="ADAL" clId="{B7207970-481C-6044-BA26-F3A9AA87F3B4}" dt="2026-09-06T06:27:21.333" v="130706" actId="478"/>
          <ac:picMkLst>
            <pc:docMk/>
            <pc:sldMk cId="452695626" sldId="407"/>
            <ac:picMk id="88" creationId="{5BC77EDD-5870-530A-6FAA-8C54DA6F94F8}"/>
          </ac:picMkLst>
        </pc:picChg>
        <pc:picChg chg="add del mod">
          <ac:chgData name="Sharon Ding" userId="c4c39823-e1bf-4739-acbd-9d9d74f8eb56" providerId="ADAL" clId="{B7207970-481C-6044-BA26-F3A9AA87F3B4}" dt="2026-09-06T06:23:13.827" v="130561" actId="478"/>
          <ac:picMkLst>
            <pc:docMk/>
            <pc:sldMk cId="452695626" sldId="407"/>
            <ac:picMk id="94" creationId="{3932B184-5AC1-2F93-1EEC-19079E225315}"/>
          </ac:picMkLst>
        </pc:picChg>
        <pc:picChg chg="add mod modCrop">
          <ac:chgData name="Sharon Ding" userId="c4c39823-e1bf-4739-acbd-9d9d74f8eb56" providerId="ADAL" clId="{B7207970-481C-6044-BA26-F3A9AA87F3B4}" dt="2026-09-06T12:57:01.559" v="155516"/>
          <ac:picMkLst>
            <pc:docMk/>
            <pc:sldMk cId="452695626" sldId="407"/>
            <ac:picMk id="95" creationId="{24AAA081-E70A-ED8B-1EE3-6CF079960E21}"/>
          </ac:picMkLst>
        </pc:picChg>
        <pc:picChg chg="add mod">
          <ac:chgData name="Sharon Ding" userId="c4c39823-e1bf-4739-acbd-9d9d74f8eb56" providerId="ADAL" clId="{B7207970-481C-6044-BA26-F3A9AA87F3B4}" dt="2026-09-06T06:24:39.730" v="130584"/>
          <ac:picMkLst>
            <pc:docMk/>
            <pc:sldMk cId="452695626" sldId="407"/>
            <ac:picMk id="96" creationId="{FBE8BEE4-92B8-7BA7-716C-497BBF2E4957}"/>
          </ac:picMkLst>
        </pc:picChg>
        <pc:picChg chg="add del mod">
          <ac:chgData name="Sharon Ding" userId="c4c39823-e1bf-4739-acbd-9d9d74f8eb56" providerId="ADAL" clId="{B7207970-481C-6044-BA26-F3A9AA87F3B4}" dt="2026-09-06T06:30:11.556" v="130762" actId="478"/>
          <ac:picMkLst>
            <pc:docMk/>
            <pc:sldMk cId="452695626" sldId="407"/>
            <ac:picMk id="102" creationId="{80F910CB-1C4B-F141-189C-8BC7EA1DC149}"/>
          </ac:picMkLst>
        </pc:picChg>
        <pc:picChg chg="add mod modCrop">
          <ac:chgData name="Sharon Ding" userId="c4c39823-e1bf-4739-acbd-9d9d74f8eb56" providerId="ADAL" clId="{B7207970-481C-6044-BA26-F3A9AA87F3B4}" dt="2026-09-06T12:57:01.559" v="155518"/>
          <ac:picMkLst>
            <pc:docMk/>
            <pc:sldMk cId="452695626" sldId="407"/>
            <ac:picMk id="109" creationId="{051D61ED-AFF2-DCF7-3D86-26429ECEB9D2}"/>
          </ac:picMkLst>
        </pc:picChg>
        <pc:picChg chg="add del mod">
          <ac:chgData name="Sharon Ding" userId="c4c39823-e1bf-4739-acbd-9d9d74f8eb56" providerId="ADAL" clId="{B7207970-481C-6044-BA26-F3A9AA87F3B4}" dt="2026-09-06T06:30:04.982" v="130755" actId="11530"/>
          <ac:picMkLst>
            <pc:docMk/>
            <pc:sldMk cId="452695626" sldId="407"/>
            <ac:picMk id="110" creationId="{ECD9D8EB-58D6-0630-53EF-385A5F3FCAA5}"/>
          </ac:picMkLst>
        </pc:picChg>
        <pc:picChg chg="add del mod modCrop">
          <ac:chgData name="Sharon Ding" userId="c4c39823-e1bf-4739-acbd-9d9d74f8eb56" providerId="ADAL" clId="{B7207970-481C-6044-BA26-F3A9AA87F3B4}" dt="2026-09-06T06:33:06.757" v="130772" actId="478"/>
          <ac:picMkLst>
            <pc:docMk/>
            <pc:sldMk cId="452695626" sldId="407"/>
            <ac:picMk id="111" creationId="{68ED0AE9-ABDE-A3E8-FF08-87598E84750E}"/>
          </ac:picMkLst>
        </pc:picChg>
        <pc:picChg chg="add mod modCrop">
          <ac:chgData name="Sharon Ding" userId="c4c39823-e1bf-4739-acbd-9d9d74f8eb56" providerId="ADAL" clId="{B7207970-481C-6044-BA26-F3A9AA87F3B4}" dt="2026-09-06T12:57:01.560" v="155521"/>
          <ac:picMkLst>
            <pc:docMk/>
            <pc:sldMk cId="452695626" sldId="407"/>
            <ac:picMk id="112" creationId="{3DB8E1BC-11F0-8D54-C323-9F1129C9F9F7}"/>
          </ac:picMkLst>
        </pc:picChg>
        <pc:picChg chg="add mod">
          <ac:chgData name="Sharon Ding" userId="c4c39823-e1bf-4739-acbd-9d9d74f8eb56" providerId="ADAL" clId="{B7207970-481C-6044-BA26-F3A9AA87F3B4}" dt="2026-09-06T12:57:01.560" v="155524"/>
          <ac:picMkLst>
            <pc:docMk/>
            <pc:sldMk cId="452695626" sldId="407"/>
            <ac:picMk id="113" creationId="{6AB64B84-D5FE-7AD9-42CD-86997F429C23}"/>
          </ac:picMkLst>
        </pc:picChg>
        <pc:picChg chg="add del mod">
          <ac:chgData name="Sharon Ding" userId="c4c39823-e1bf-4739-acbd-9d9d74f8eb56" providerId="ADAL" clId="{B7207970-481C-6044-BA26-F3A9AA87F3B4}" dt="2026-09-06T06:45:27.357" v="131098" actId="478"/>
          <ac:picMkLst>
            <pc:docMk/>
            <pc:sldMk cId="452695626" sldId="407"/>
            <ac:picMk id="114" creationId="{AB6A295E-4ED5-EC61-65F7-354F27FB0265}"/>
          </ac:picMkLst>
        </pc:picChg>
        <pc:picChg chg="add mod">
          <ac:chgData name="Sharon Ding" userId="c4c39823-e1bf-4739-acbd-9d9d74f8eb56" providerId="ADAL" clId="{B7207970-481C-6044-BA26-F3A9AA87F3B4}" dt="2026-09-06T12:57:01.561" v="155527"/>
          <ac:picMkLst>
            <pc:docMk/>
            <pc:sldMk cId="452695626" sldId="407"/>
            <ac:picMk id="120" creationId="{5BB577EF-84AB-07EF-1F45-0271E74215B1}"/>
          </ac:picMkLst>
        </pc:picChg>
        <pc:cxnChg chg="add mod">
          <ac:chgData name="Sharon Ding" userId="c4c39823-e1bf-4739-acbd-9d9d74f8eb56" providerId="ADAL" clId="{B7207970-481C-6044-BA26-F3A9AA87F3B4}" dt="2026-09-06T12:57:01.558" v="155506"/>
          <ac:cxnSpMkLst>
            <pc:docMk/>
            <pc:sldMk cId="452695626" sldId="407"/>
            <ac:cxnSpMk id="24" creationId="{BD410FF2-B452-85E6-0485-3EE97AA39DC5}"/>
          </ac:cxnSpMkLst>
        </pc:cxnChg>
        <pc:cxnChg chg="add mod">
          <ac:chgData name="Sharon Ding" userId="c4c39823-e1bf-4739-acbd-9d9d74f8eb56" providerId="ADAL" clId="{B7207970-481C-6044-BA26-F3A9AA87F3B4}" dt="2026-09-06T07:04:47.944" v="147006" actId="13822"/>
          <ac:cxnSpMkLst>
            <pc:docMk/>
            <pc:sldMk cId="452695626" sldId="407"/>
            <ac:cxnSpMk id="41" creationId="{7199D42B-CA48-C419-7CB5-C26C436C0CF2}"/>
          </ac:cxnSpMkLst>
        </pc:cxnChg>
        <pc:cxnChg chg="add mod">
          <ac:chgData name="Sharon Ding" userId="c4c39823-e1bf-4739-acbd-9d9d74f8eb56" providerId="ADAL" clId="{B7207970-481C-6044-BA26-F3A9AA87F3B4}" dt="2026-09-06T07:04:47.943" v="146998" actId="13822"/>
          <ac:cxnSpMkLst>
            <pc:docMk/>
            <pc:sldMk cId="452695626" sldId="407"/>
            <ac:cxnSpMk id="42" creationId="{3DFC27B1-D129-D41C-F12C-47D0AD2459DE}"/>
          </ac:cxnSpMkLst>
        </pc:cxnChg>
        <pc:cxnChg chg="add mod">
          <ac:chgData name="Sharon Ding" userId="c4c39823-e1bf-4739-acbd-9d9d74f8eb56" providerId="ADAL" clId="{B7207970-481C-6044-BA26-F3A9AA87F3B4}" dt="2026-09-06T07:04:47.942" v="146987" actId="13822"/>
          <ac:cxnSpMkLst>
            <pc:docMk/>
            <pc:sldMk cId="452695626" sldId="407"/>
            <ac:cxnSpMk id="43" creationId="{DCA00E15-CC62-A267-4779-9AB91537D889}"/>
          </ac:cxnSpMkLst>
        </pc:cxnChg>
        <pc:cxnChg chg="add mod">
          <ac:chgData name="Sharon Ding" userId="c4c39823-e1bf-4739-acbd-9d9d74f8eb56" providerId="ADAL" clId="{B7207970-481C-6044-BA26-F3A9AA87F3B4}" dt="2026-09-06T07:04:47.941" v="146979" actId="13822"/>
          <ac:cxnSpMkLst>
            <pc:docMk/>
            <pc:sldMk cId="452695626" sldId="407"/>
            <ac:cxnSpMk id="44" creationId="{C6A7045F-69B8-5C21-220D-29540624EBC3}"/>
          </ac:cxnSpMkLst>
        </pc:cxnChg>
        <pc:cxnChg chg="add mod">
          <ac:chgData name="Sharon Ding" userId="c4c39823-e1bf-4739-acbd-9d9d74f8eb56" providerId="ADAL" clId="{B7207970-481C-6044-BA26-F3A9AA87F3B4}" dt="2026-09-06T12:57:01.565" v="155563"/>
          <ac:cxnSpMkLst>
            <pc:docMk/>
            <pc:sldMk cId="452695626" sldId="407"/>
            <ac:cxnSpMk id="99" creationId="{E8AA3DE6-353D-9204-D344-5179FBD49A2A}"/>
          </ac:cxnSpMkLst>
        </pc:cxnChg>
        <pc:cxnChg chg="add mod">
          <ac:chgData name="Sharon Ding" userId="c4c39823-e1bf-4739-acbd-9d9d74f8eb56" providerId="ADAL" clId="{B7207970-481C-6044-BA26-F3A9AA87F3B4}" dt="2026-09-06T12:57:01.566" v="155565"/>
          <ac:cxnSpMkLst>
            <pc:docMk/>
            <pc:sldMk cId="452695626" sldId="407"/>
            <ac:cxnSpMk id="111" creationId="{10228C3B-DFFB-A9D0-8BD4-A468FE140482}"/>
          </ac:cxnSpMkLst>
        </pc:cxnChg>
        <pc:cxnChg chg="add mod">
          <ac:chgData name="Sharon Ding" userId="c4c39823-e1bf-4739-acbd-9d9d74f8eb56" providerId="ADAL" clId="{B7207970-481C-6044-BA26-F3A9AA87F3B4}" dt="2026-09-06T12:57:01.566" v="155566"/>
          <ac:cxnSpMkLst>
            <pc:docMk/>
            <pc:sldMk cId="452695626" sldId="407"/>
            <ac:cxnSpMk id="114" creationId="{4D8391AB-01C6-97A2-5CB6-B6501A52C7E7}"/>
          </ac:cxnSpMkLst>
        </pc:cxnChg>
        <pc:cxnChg chg="add del mod">
          <ac:chgData name="Sharon Ding" userId="c4c39823-e1bf-4739-acbd-9d9d74f8eb56" providerId="ADAL" clId="{B7207970-481C-6044-BA26-F3A9AA87F3B4}" dt="2026-09-06T06:40:36.702" v="131086" actId="478"/>
          <ac:cxnSpMkLst>
            <pc:docMk/>
            <pc:sldMk cId="452695626" sldId="407"/>
            <ac:cxnSpMk id="115" creationId="{4E1D985F-5C58-BCD1-2278-A887C9265C38}"/>
          </ac:cxnSpMkLst>
        </pc:cxnChg>
        <pc:cxnChg chg="add mod">
          <ac:chgData name="Sharon Ding" userId="c4c39823-e1bf-4739-acbd-9d9d74f8eb56" providerId="ADAL" clId="{B7207970-481C-6044-BA26-F3A9AA87F3B4}" dt="2026-09-06T12:57:01.560" v="155525"/>
          <ac:cxnSpMkLst>
            <pc:docMk/>
            <pc:sldMk cId="452695626" sldId="407"/>
            <ac:cxnSpMk id="117" creationId="{F3CC5FA4-83BC-5337-2659-25582A8B3593}"/>
          </ac:cxnSpMkLst>
        </pc:cxnChg>
        <pc:cxnChg chg="add del mod">
          <ac:chgData name="Sharon Ding" userId="c4c39823-e1bf-4739-acbd-9d9d74f8eb56" providerId="ADAL" clId="{B7207970-481C-6044-BA26-F3A9AA87F3B4}" dt="2026-09-06T06:56:21.829" v="139359"/>
          <ac:cxnSpMkLst>
            <pc:docMk/>
            <pc:sldMk cId="452695626" sldId="407"/>
            <ac:cxnSpMk id="152" creationId="{99EBC4DB-9F15-19A5-2000-27B6E50FF348}"/>
          </ac:cxnSpMkLst>
        </pc:cxnChg>
        <pc:cxnChg chg="add mod">
          <ac:chgData name="Sharon Ding" userId="c4c39823-e1bf-4739-acbd-9d9d74f8eb56" providerId="ADAL" clId="{B7207970-481C-6044-BA26-F3A9AA87F3B4}" dt="2026-09-06T12:57:01.567" v="155572"/>
          <ac:cxnSpMkLst>
            <pc:docMk/>
            <pc:sldMk cId="452695626" sldId="407"/>
            <ac:cxnSpMk id="167" creationId="{931BC178-2C89-ABBA-FFE7-C84BBE002F94}"/>
          </ac:cxnSpMkLst>
        </pc:cxnChg>
        <pc:cxnChg chg="add del mod">
          <ac:chgData name="Sharon Ding" userId="c4c39823-e1bf-4739-acbd-9d9d74f8eb56" providerId="ADAL" clId="{B7207970-481C-6044-BA26-F3A9AA87F3B4}" dt="2026-09-06T06:56:21.837" v="139399"/>
          <ac:cxnSpMkLst>
            <pc:docMk/>
            <pc:sldMk cId="452695626" sldId="407"/>
            <ac:cxnSpMk id="200" creationId="{6C8852A5-F1D3-815A-F4AC-D4EA0BC87F19}"/>
          </ac:cxnSpMkLst>
        </pc:cxnChg>
        <pc:cxnChg chg="add del mod">
          <ac:chgData name="Sharon Ding" userId="c4c39823-e1bf-4739-acbd-9d9d74f8eb56" providerId="ADAL" clId="{B7207970-481C-6044-BA26-F3A9AA87F3B4}" dt="2026-09-06T06:56:21.843" v="139439"/>
          <ac:cxnSpMkLst>
            <pc:docMk/>
            <pc:sldMk cId="452695626" sldId="407"/>
            <ac:cxnSpMk id="204" creationId="{FFAAED2B-F954-B962-69B6-896DC5F03C89}"/>
          </ac:cxnSpMkLst>
        </pc:cxnChg>
        <pc:cxnChg chg="add del mod">
          <ac:chgData name="Sharon Ding" userId="c4c39823-e1bf-4739-acbd-9d9d74f8eb56" providerId="ADAL" clId="{B7207970-481C-6044-BA26-F3A9AA87F3B4}" dt="2026-09-06T06:53:43.578" v="136471"/>
          <ac:cxnSpMkLst>
            <pc:docMk/>
            <pc:sldMk cId="452695626" sldId="407"/>
            <ac:cxnSpMk id="207" creationId="{107E68DD-96FD-C69D-ECB6-2C415F43EB0C}"/>
          </ac:cxnSpMkLst>
        </pc:cxnChg>
        <pc:cxnChg chg="mod topLvl">
          <ac:chgData name="Sharon Ding" userId="c4c39823-e1bf-4739-acbd-9d9d74f8eb56" providerId="ADAL" clId="{B7207970-481C-6044-BA26-F3A9AA87F3B4}" dt="2026-09-06T12:57:01.568" v="155583"/>
          <ac:cxnSpMkLst>
            <pc:docMk/>
            <pc:sldMk cId="452695626" sldId="407"/>
            <ac:cxnSpMk id="214" creationId="{3E676294-4E84-DDD3-B132-48503D6CF866}"/>
          </ac:cxnSpMkLst>
        </pc:cxnChg>
        <pc:cxnChg chg="mod">
          <ac:chgData name="Sharon Ding" userId="c4c39823-e1bf-4739-acbd-9d9d74f8eb56" providerId="ADAL" clId="{B7207970-481C-6044-BA26-F3A9AA87F3B4}" dt="2026-09-06T12:57:01.568" v="155584"/>
          <ac:cxnSpMkLst>
            <pc:docMk/>
            <pc:sldMk cId="452695626" sldId="407"/>
            <ac:cxnSpMk id="215" creationId="{15052900-1555-4282-F358-4A052E02FDEE}"/>
          </ac:cxnSpMkLst>
        </pc:cxnChg>
        <pc:cxnChg chg="add del mod">
          <ac:chgData name="Sharon Ding" userId="c4c39823-e1bf-4739-acbd-9d9d74f8eb56" providerId="ADAL" clId="{B7207970-481C-6044-BA26-F3A9AA87F3B4}" dt="2026-09-06T06:56:21.837" v="139397"/>
          <ac:cxnSpMkLst>
            <pc:docMk/>
            <pc:sldMk cId="452695626" sldId="407"/>
            <ac:cxnSpMk id="215" creationId="{D15BB25E-C416-A22C-B022-40CFA4C29DB1}"/>
          </ac:cxnSpMkLst>
        </pc:cxnChg>
        <pc:cxnChg chg="mod topLvl">
          <ac:chgData name="Sharon Ding" userId="c4c39823-e1bf-4739-acbd-9d9d74f8eb56" providerId="ADAL" clId="{B7207970-481C-6044-BA26-F3A9AA87F3B4}" dt="2026-09-06T12:57:01.568" v="155585"/>
          <ac:cxnSpMkLst>
            <pc:docMk/>
            <pc:sldMk cId="452695626" sldId="407"/>
            <ac:cxnSpMk id="216" creationId="{817FBC56-EDC4-BD12-7072-08EC23C4886D}"/>
          </ac:cxnSpMkLst>
        </pc:cxnChg>
        <pc:cxnChg chg="mod">
          <ac:chgData name="Sharon Ding" userId="c4c39823-e1bf-4739-acbd-9d9d74f8eb56" providerId="ADAL" clId="{B7207970-481C-6044-BA26-F3A9AA87F3B4}" dt="2026-09-06T12:57:01.568" v="155586"/>
          <ac:cxnSpMkLst>
            <pc:docMk/>
            <pc:sldMk cId="452695626" sldId="407"/>
            <ac:cxnSpMk id="217" creationId="{012B9244-96E7-FF1B-DD8F-BE4335B73046}"/>
          </ac:cxnSpMkLst>
        </pc:cxnChg>
        <pc:cxnChg chg="mod">
          <ac:chgData name="Sharon Ding" userId="c4c39823-e1bf-4739-acbd-9d9d74f8eb56" providerId="ADAL" clId="{B7207970-481C-6044-BA26-F3A9AA87F3B4}" dt="2026-09-06T12:57:01.568" v="155587"/>
          <ac:cxnSpMkLst>
            <pc:docMk/>
            <pc:sldMk cId="452695626" sldId="407"/>
            <ac:cxnSpMk id="218" creationId="{6CAA430E-0FA6-CB2E-2FDF-F063B1B75719}"/>
          </ac:cxnSpMkLst>
        </pc:cxnChg>
        <pc:cxnChg chg="mod">
          <ac:chgData name="Sharon Ding" userId="c4c39823-e1bf-4739-acbd-9d9d74f8eb56" providerId="ADAL" clId="{B7207970-481C-6044-BA26-F3A9AA87F3B4}" dt="2026-09-06T12:57:01.568" v="155588"/>
          <ac:cxnSpMkLst>
            <pc:docMk/>
            <pc:sldMk cId="452695626" sldId="407"/>
            <ac:cxnSpMk id="219" creationId="{348BF136-77B0-F1D0-0AE0-F7E7074026B9}"/>
          </ac:cxnSpMkLst>
        </pc:cxnChg>
        <pc:cxnChg chg="add del mod">
          <ac:chgData name="Sharon Ding" userId="c4c39823-e1bf-4739-acbd-9d9d74f8eb56" providerId="ADAL" clId="{B7207970-481C-6044-BA26-F3A9AA87F3B4}" dt="2026-09-06T06:56:21.843" v="139437"/>
          <ac:cxnSpMkLst>
            <pc:docMk/>
            <pc:sldMk cId="452695626" sldId="407"/>
            <ac:cxnSpMk id="223" creationId="{9A9C1CAB-E1AA-46ED-3C4D-25CE6937C84B}"/>
          </ac:cxnSpMkLst>
        </pc:cxnChg>
        <pc:cxnChg chg="add del mod">
          <ac:chgData name="Sharon Ding" userId="c4c39823-e1bf-4739-acbd-9d9d74f8eb56" providerId="ADAL" clId="{B7207970-481C-6044-BA26-F3A9AA87F3B4}" dt="2026-09-06T06:56:21.826" v="139344"/>
          <ac:cxnSpMkLst>
            <pc:docMk/>
            <pc:sldMk cId="452695626" sldId="407"/>
            <ac:cxnSpMk id="228" creationId="{28F9E0CD-2C41-47EA-35B7-062A69D5CDF6}"/>
          </ac:cxnSpMkLst>
        </pc:cxnChg>
        <pc:cxnChg chg="add del mod">
          <ac:chgData name="Sharon Ding" userId="c4c39823-e1bf-4739-acbd-9d9d74f8eb56" providerId="ADAL" clId="{B7207970-481C-6044-BA26-F3A9AA87F3B4}" dt="2026-09-06T06:56:14.208" v="138881" actId="13822"/>
          <ac:cxnSpMkLst>
            <pc:docMk/>
            <pc:sldMk cId="452695626" sldId="407"/>
            <ac:cxnSpMk id="245" creationId="{8EEC9B1A-3705-C406-AD41-6920DDD47FDE}"/>
          </ac:cxnSpMkLst>
        </pc:cxnChg>
        <pc:cxnChg chg="add del mod">
          <ac:chgData name="Sharon Ding" userId="c4c39823-e1bf-4739-acbd-9d9d74f8eb56" providerId="ADAL" clId="{B7207970-481C-6044-BA26-F3A9AA87F3B4}" dt="2026-09-06T12:57:01.563" v="155543"/>
          <ac:cxnSpMkLst>
            <pc:docMk/>
            <pc:sldMk cId="452695626" sldId="407"/>
            <ac:cxnSpMk id="261" creationId="{F593D8CB-6FE6-FF0F-289C-FFAA3034CE15}"/>
          </ac:cxnSpMkLst>
        </pc:cxnChg>
        <pc:cxnChg chg="add del mod">
          <ac:chgData name="Sharon Ding" userId="c4c39823-e1bf-4739-acbd-9d9d74f8eb56" providerId="ADAL" clId="{B7207970-481C-6044-BA26-F3A9AA87F3B4}" dt="2026-09-06T12:57:01.563" v="155544"/>
          <ac:cxnSpMkLst>
            <pc:docMk/>
            <pc:sldMk cId="452695626" sldId="407"/>
            <ac:cxnSpMk id="263" creationId="{D5531630-210D-5110-9E6A-14F4003E3C0A}"/>
          </ac:cxnSpMkLst>
        </pc:cxnChg>
        <pc:cxnChg chg="add mod">
          <ac:chgData name="Sharon Ding" userId="c4c39823-e1bf-4739-acbd-9d9d74f8eb56" providerId="ADAL" clId="{B7207970-481C-6044-BA26-F3A9AA87F3B4}" dt="2026-09-06T12:57:01.561" v="155529"/>
          <ac:cxnSpMkLst>
            <pc:docMk/>
            <pc:sldMk cId="452695626" sldId="407"/>
            <ac:cxnSpMk id="282" creationId="{A24A91F5-3510-8220-39F5-6E1574C9DE8B}"/>
          </ac:cxnSpMkLst>
        </pc:cxnChg>
        <pc:cxnChg chg="add mod">
          <ac:chgData name="Sharon Ding" userId="c4c39823-e1bf-4739-acbd-9d9d74f8eb56" providerId="ADAL" clId="{B7207970-481C-6044-BA26-F3A9AA87F3B4}" dt="2026-09-06T12:57:01.561" v="155530"/>
          <ac:cxnSpMkLst>
            <pc:docMk/>
            <pc:sldMk cId="452695626" sldId="407"/>
            <ac:cxnSpMk id="284" creationId="{42545FF2-996C-2637-CACB-2229D0E51DE0}"/>
          </ac:cxnSpMkLst>
        </pc:cxnChg>
        <pc:cxnChg chg="add mod">
          <ac:chgData name="Sharon Ding" userId="c4c39823-e1bf-4739-acbd-9d9d74f8eb56" providerId="ADAL" clId="{B7207970-481C-6044-BA26-F3A9AA87F3B4}" dt="2026-09-06T12:57:01.561" v="155531"/>
          <ac:cxnSpMkLst>
            <pc:docMk/>
            <pc:sldMk cId="452695626" sldId="407"/>
            <ac:cxnSpMk id="286" creationId="{27049622-ABAE-B912-5A3F-7AA53B15002E}"/>
          </ac:cxnSpMkLst>
        </pc:cxnChg>
        <pc:cxnChg chg="add del mod">
          <ac:chgData name="Sharon Ding" userId="c4c39823-e1bf-4739-acbd-9d9d74f8eb56" providerId="ADAL" clId="{B7207970-481C-6044-BA26-F3A9AA87F3B4}" dt="2026-09-06T06:59:59.506" v="141966"/>
          <ac:cxnSpMkLst>
            <pc:docMk/>
            <pc:sldMk cId="452695626" sldId="407"/>
            <ac:cxnSpMk id="289" creationId="{C97143CC-BC1A-1FDE-C538-347F568B4999}"/>
          </ac:cxnSpMkLst>
        </pc:cxnChg>
        <pc:cxnChg chg="add del mod">
          <ac:chgData name="Sharon Ding" userId="c4c39823-e1bf-4739-acbd-9d9d74f8eb56" providerId="ADAL" clId="{B7207970-481C-6044-BA26-F3A9AA87F3B4}" dt="2026-09-06T07:04:08.772" v="145319"/>
          <ac:cxnSpMkLst>
            <pc:docMk/>
            <pc:sldMk cId="452695626" sldId="407"/>
            <ac:cxnSpMk id="304" creationId="{440262E5-E2CE-8E13-86DC-6B5E2434EAC4}"/>
          </ac:cxnSpMkLst>
        </pc:cxnChg>
        <pc:cxnChg chg="add del mod">
          <ac:chgData name="Sharon Ding" userId="c4c39823-e1bf-4739-acbd-9d9d74f8eb56" providerId="ADAL" clId="{B7207970-481C-6044-BA26-F3A9AA87F3B4}" dt="2026-09-06T07:04:01.607" v="144927"/>
          <ac:cxnSpMkLst>
            <pc:docMk/>
            <pc:sldMk cId="452695626" sldId="407"/>
            <ac:cxnSpMk id="318" creationId="{C4F5CFC2-8697-DBD0-A116-2026C995EC0A}"/>
          </ac:cxnSpMkLst>
        </pc:cxnChg>
      </pc:sldChg>
      <pc:sldChg chg="addSp delSp modSp add mod ord">
        <pc:chgData name="Sharon Ding" userId="c4c39823-e1bf-4739-acbd-9d9d74f8eb56" providerId="ADAL" clId="{B7207970-481C-6044-BA26-F3A9AA87F3B4}" dt="2026-09-06T11:55:01.263" v="149882" actId="299"/>
        <pc:sldMkLst>
          <pc:docMk/>
          <pc:sldMk cId="758695741" sldId="408"/>
        </pc:sldMkLst>
        <pc:spChg chg="mod">
          <ac:chgData name="Sharon Ding" userId="c4c39823-e1bf-4739-acbd-9d9d74f8eb56" providerId="ADAL" clId="{B7207970-481C-6044-BA26-F3A9AA87F3B4}" dt="2026-09-06T11:55:01.263" v="149882" actId="299"/>
          <ac:spMkLst>
            <pc:docMk/>
            <pc:sldMk cId="758695741" sldId="408"/>
            <ac:spMk id="2" creationId="{9CE99901-6B04-90CC-B35E-2F34A9CCB3C9}"/>
          </ac:spMkLst>
        </pc:spChg>
        <pc:spChg chg="del">
          <ac:chgData name="Sharon Ding" userId="c4c39823-e1bf-4739-acbd-9d9d74f8eb56" providerId="ADAL" clId="{B7207970-481C-6044-BA26-F3A9AA87F3B4}" dt="2026-09-06T11:44:51.117" v="149726"/>
          <ac:spMkLst>
            <pc:docMk/>
            <pc:sldMk cId="758695741" sldId="408"/>
            <ac:spMk id="35" creationId="{E1A583A3-66AA-35EC-7079-55916CEFACD3}"/>
          </ac:spMkLst>
        </pc:spChg>
        <pc:spChg chg="del">
          <ac:chgData name="Sharon Ding" userId="c4c39823-e1bf-4739-acbd-9d9d74f8eb56" providerId="ADAL" clId="{B7207970-481C-6044-BA26-F3A9AA87F3B4}" dt="2026-09-06T11:44:51.116" v="149724"/>
          <ac:spMkLst>
            <pc:docMk/>
            <pc:sldMk cId="758695741" sldId="408"/>
            <ac:spMk id="36" creationId="{97A9B2B5-7CA9-9E59-718E-479941707068}"/>
          </ac:spMkLst>
        </pc:spChg>
        <pc:spChg chg="del">
          <ac:chgData name="Sharon Ding" userId="c4c39823-e1bf-4739-acbd-9d9d74f8eb56" providerId="ADAL" clId="{B7207970-481C-6044-BA26-F3A9AA87F3B4}" dt="2026-09-06T11:44:51.121" v="149746"/>
          <ac:spMkLst>
            <pc:docMk/>
            <pc:sldMk cId="758695741" sldId="408"/>
            <ac:spMk id="46" creationId="{D0AE6F96-74A6-2D07-641B-200B67566CCD}"/>
          </ac:spMkLst>
        </pc:spChg>
        <pc:spChg chg="del">
          <ac:chgData name="Sharon Ding" userId="c4c39823-e1bf-4739-acbd-9d9d74f8eb56" providerId="ADAL" clId="{B7207970-481C-6044-BA26-F3A9AA87F3B4}" dt="2026-09-06T11:44:51.120" v="149742"/>
          <ac:spMkLst>
            <pc:docMk/>
            <pc:sldMk cId="758695741" sldId="408"/>
            <ac:spMk id="47" creationId="{303548A1-5C3C-89AC-3B33-9CE661B5D14F}"/>
          </ac:spMkLst>
        </pc:spChg>
        <pc:spChg chg="del">
          <ac:chgData name="Sharon Ding" userId="c4c39823-e1bf-4739-acbd-9d9d74f8eb56" providerId="ADAL" clId="{B7207970-481C-6044-BA26-F3A9AA87F3B4}" dt="2026-09-06T11:44:51.121" v="149745"/>
          <ac:spMkLst>
            <pc:docMk/>
            <pc:sldMk cId="758695741" sldId="408"/>
            <ac:spMk id="48" creationId="{18B244DD-575C-5711-A0BB-8141EAA0FEF8}"/>
          </ac:spMkLst>
        </pc:spChg>
        <pc:spChg chg="del">
          <ac:chgData name="Sharon Ding" userId="c4c39823-e1bf-4739-acbd-9d9d74f8eb56" providerId="ADAL" clId="{B7207970-481C-6044-BA26-F3A9AA87F3B4}" dt="2026-09-06T11:44:51.120" v="149741"/>
          <ac:spMkLst>
            <pc:docMk/>
            <pc:sldMk cId="758695741" sldId="408"/>
            <ac:spMk id="49" creationId="{A3BADBA9-CCEF-BAA9-6757-D069A990C587}"/>
          </ac:spMkLst>
        </pc:spChg>
        <pc:spChg chg="del">
          <ac:chgData name="Sharon Ding" userId="c4c39823-e1bf-4739-acbd-9d9d74f8eb56" providerId="ADAL" clId="{B7207970-481C-6044-BA26-F3A9AA87F3B4}" dt="2026-09-06T11:44:51.113" v="149718"/>
          <ac:spMkLst>
            <pc:docMk/>
            <pc:sldMk cId="758695741" sldId="408"/>
            <ac:spMk id="51" creationId="{60128B88-700C-6AFA-3218-C78E64329E2A}"/>
          </ac:spMkLst>
        </pc:spChg>
        <pc:spChg chg="del">
          <ac:chgData name="Sharon Ding" userId="c4c39823-e1bf-4739-acbd-9d9d74f8eb56" providerId="ADAL" clId="{B7207970-481C-6044-BA26-F3A9AA87F3B4}" dt="2026-09-06T11:44:51.112" v="149715"/>
          <ac:spMkLst>
            <pc:docMk/>
            <pc:sldMk cId="758695741" sldId="408"/>
            <ac:spMk id="52" creationId="{C7418BB6-1CD2-FC69-A9F8-ED252A1213C6}"/>
          </ac:spMkLst>
        </pc:spChg>
        <pc:spChg chg="del">
          <ac:chgData name="Sharon Ding" userId="c4c39823-e1bf-4739-acbd-9d9d74f8eb56" providerId="ADAL" clId="{B7207970-481C-6044-BA26-F3A9AA87F3B4}" dt="2026-09-06T11:44:51.112" v="149714"/>
          <ac:spMkLst>
            <pc:docMk/>
            <pc:sldMk cId="758695741" sldId="408"/>
            <ac:spMk id="53" creationId="{BB58A685-BD0C-B697-D4F4-5AF581A0A523}"/>
          </ac:spMkLst>
        </pc:spChg>
        <pc:spChg chg="del">
          <ac:chgData name="Sharon Ding" userId="c4c39823-e1bf-4739-acbd-9d9d74f8eb56" providerId="ADAL" clId="{B7207970-481C-6044-BA26-F3A9AA87F3B4}" dt="2026-09-06T11:44:51.112" v="149713"/>
          <ac:spMkLst>
            <pc:docMk/>
            <pc:sldMk cId="758695741" sldId="408"/>
            <ac:spMk id="54" creationId="{FD1E8600-04C3-0292-E44B-832842C736B2}"/>
          </ac:spMkLst>
        </pc:spChg>
        <pc:spChg chg="del">
          <ac:chgData name="Sharon Ding" userId="c4c39823-e1bf-4739-acbd-9d9d74f8eb56" providerId="ADAL" clId="{B7207970-481C-6044-BA26-F3A9AA87F3B4}" dt="2026-09-06T11:44:51.112" v="149712"/>
          <ac:spMkLst>
            <pc:docMk/>
            <pc:sldMk cId="758695741" sldId="408"/>
            <ac:spMk id="55" creationId="{B5BF0F67-ACBE-8322-7670-F6526A92D994}"/>
          </ac:spMkLst>
        </pc:spChg>
        <pc:spChg chg="del">
          <ac:chgData name="Sharon Ding" userId="c4c39823-e1bf-4739-acbd-9d9d74f8eb56" providerId="ADAL" clId="{B7207970-481C-6044-BA26-F3A9AA87F3B4}" dt="2026-09-06T11:44:51.111" v="149711"/>
          <ac:spMkLst>
            <pc:docMk/>
            <pc:sldMk cId="758695741" sldId="408"/>
            <ac:spMk id="56" creationId="{3447E126-8928-2C89-2587-0F2CDFC9EE1C}"/>
          </ac:spMkLst>
        </pc:spChg>
        <pc:spChg chg="del">
          <ac:chgData name="Sharon Ding" userId="c4c39823-e1bf-4739-acbd-9d9d74f8eb56" providerId="ADAL" clId="{B7207970-481C-6044-BA26-F3A9AA87F3B4}" dt="2026-09-06T11:44:51.113" v="149717"/>
          <ac:spMkLst>
            <pc:docMk/>
            <pc:sldMk cId="758695741" sldId="408"/>
            <ac:spMk id="57" creationId="{12F5B058-599B-92EC-A355-EA47D42D7FA0}"/>
          </ac:spMkLst>
        </pc:spChg>
        <pc:spChg chg="del">
          <ac:chgData name="Sharon Ding" userId="c4c39823-e1bf-4739-acbd-9d9d74f8eb56" providerId="ADAL" clId="{B7207970-481C-6044-BA26-F3A9AA87F3B4}" dt="2026-09-06T11:44:51.112" v="149716"/>
          <ac:spMkLst>
            <pc:docMk/>
            <pc:sldMk cId="758695741" sldId="408"/>
            <ac:spMk id="58" creationId="{9ECBD147-36EE-12EC-072E-77AE3CFC1488}"/>
          </ac:spMkLst>
        </pc:spChg>
        <pc:spChg chg="del">
          <ac:chgData name="Sharon Ding" userId="c4c39823-e1bf-4739-acbd-9d9d74f8eb56" providerId="ADAL" clId="{B7207970-481C-6044-BA26-F3A9AA87F3B4}" dt="2026-09-06T11:44:51.118" v="149728"/>
          <ac:spMkLst>
            <pc:docMk/>
            <pc:sldMk cId="758695741" sldId="408"/>
            <ac:spMk id="59" creationId="{A0F5D155-4F72-E23A-A1B6-BAE0D77FA296}"/>
          </ac:spMkLst>
        </pc:spChg>
        <pc:spChg chg="del">
          <ac:chgData name="Sharon Ding" userId="c4c39823-e1bf-4739-acbd-9d9d74f8eb56" providerId="ADAL" clId="{B7207970-481C-6044-BA26-F3A9AA87F3B4}" dt="2026-09-06T11:44:51.118" v="149730"/>
          <ac:spMkLst>
            <pc:docMk/>
            <pc:sldMk cId="758695741" sldId="408"/>
            <ac:spMk id="60" creationId="{3EC9FBA2-265C-6092-27D2-ECB00E05230A}"/>
          </ac:spMkLst>
        </pc:spChg>
        <pc:spChg chg="del">
          <ac:chgData name="Sharon Ding" userId="c4c39823-e1bf-4739-acbd-9d9d74f8eb56" providerId="ADAL" clId="{B7207970-481C-6044-BA26-F3A9AA87F3B4}" dt="2026-09-06T11:44:51.118" v="149732"/>
          <ac:spMkLst>
            <pc:docMk/>
            <pc:sldMk cId="758695741" sldId="408"/>
            <ac:spMk id="61" creationId="{E8595D7A-1F06-FA67-0488-342E96092DF1}"/>
          </ac:spMkLst>
        </pc:spChg>
        <pc:grpChg chg="del">
          <ac:chgData name="Sharon Ding" userId="c4c39823-e1bf-4739-acbd-9d9d74f8eb56" providerId="ADAL" clId="{B7207970-481C-6044-BA26-F3A9AA87F3B4}" dt="2026-09-06T11:44:51.116" v="149722"/>
          <ac:grpSpMkLst>
            <pc:docMk/>
            <pc:sldMk cId="758695741" sldId="408"/>
            <ac:grpSpMk id="37" creationId="{30360334-3EC9-C01C-5579-97202F94A5CB}"/>
          </ac:grpSpMkLst>
        </pc:grpChg>
        <pc:graphicFrameChg chg="mod">
          <ac:chgData name="Sharon Ding" userId="c4c39823-e1bf-4739-acbd-9d9d74f8eb56" providerId="ADAL" clId="{B7207970-481C-6044-BA26-F3A9AA87F3B4}" dt="2026-09-06T11:44:51.131" v="149753"/>
          <ac:graphicFrameMkLst>
            <pc:docMk/>
            <pc:sldMk cId="758695741" sldId="408"/>
            <ac:graphicFrameMk id="64" creationId="{63B6973E-50BC-B3DB-8F7E-BA3CFA3C2F99}"/>
          </ac:graphicFrameMkLst>
        </pc:graphicFrameChg>
        <pc:graphicFrameChg chg="del">
          <ac:chgData name="Sharon Ding" userId="c4c39823-e1bf-4739-acbd-9d9d74f8eb56" providerId="ADAL" clId="{B7207970-481C-6044-BA26-F3A9AA87F3B4}" dt="2026-09-06T11:44:51.115" v="149720"/>
          <ac:graphicFrameMkLst>
            <pc:docMk/>
            <pc:sldMk cId="758695741" sldId="408"/>
            <ac:graphicFrameMk id="81" creationId="{E47B7F20-520C-7BE7-1856-B36235C41C44}"/>
          </ac:graphicFrameMkLst>
        </pc:graphicFrameChg>
        <pc:graphicFrameChg chg="del">
          <ac:chgData name="Sharon Ding" userId="c4c39823-e1bf-4739-acbd-9d9d74f8eb56" providerId="ADAL" clId="{B7207970-481C-6044-BA26-F3A9AA87F3B4}" dt="2026-09-06T11:44:51.122" v="149748"/>
          <ac:graphicFrameMkLst>
            <pc:docMk/>
            <pc:sldMk cId="758695741" sldId="408"/>
            <ac:graphicFrameMk id="82" creationId="{99801415-82C0-ABED-2855-1A318CDA6CAD}"/>
          </ac:graphicFrameMkLst>
        </pc:graphicFrameChg>
        <pc:picChg chg="add mod">
          <ac:chgData name="Sharon Ding" userId="c4c39823-e1bf-4739-acbd-9d9d74f8eb56" providerId="ADAL" clId="{B7207970-481C-6044-BA26-F3A9AA87F3B4}" dt="2026-09-06T11:54:52.019" v="149873" actId="1076"/>
          <ac:picMkLst>
            <pc:docMk/>
            <pc:sldMk cId="758695741" sldId="408"/>
            <ac:picMk id="3" creationId="{3A5FAD22-619D-941B-D1BC-6725FA981E09}"/>
          </ac:picMkLst>
        </pc:picChg>
        <pc:picChg chg="del">
          <ac:chgData name="Sharon Ding" userId="c4c39823-e1bf-4739-acbd-9d9d74f8eb56" providerId="ADAL" clId="{B7207970-481C-6044-BA26-F3A9AA87F3B4}" dt="2026-09-06T11:44:51.119" v="149734"/>
          <ac:picMkLst>
            <pc:docMk/>
            <pc:sldMk cId="758695741" sldId="408"/>
            <ac:picMk id="69" creationId="{28F059E3-E6FF-E30F-409E-4601449AC429}"/>
          </ac:picMkLst>
        </pc:picChg>
        <pc:picChg chg="del">
          <ac:chgData name="Sharon Ding" userId="c4c39823-e1bf-4739-acbd-9d9d74f8eb56" providerId="ADAL" clId="{B7207970-481C-6044-BA26-F3A9AA87F3B4}" dt="2026-09-06T11:44:51.119" v="149736"/>
          <ac:picMkLst>
            <pc:docMk/>
            <pc:sldMk cId="758695741" sldId="408"/>
            <ac:picMk id="71" creationId="{3586F5B8-3B86-10A7-9FBE-BFD494B5082C}"/>
          </ac:picMkLst>
        </pc:picChg>
        <pc:cxnChg chg="del">
          <ac:chgData name="Sharon Ding" userId="c4c39823-e1bf-4739-acbd-9d9d74f8eb56" providerId="ADAL" clId="{B7207970-481C-6044-BA26-F3A9AA87F3B4}" dt="2026-09-06T11:44:51.121" v="149744"/>
          <ac:cxnSpMkLst>
            <pc:docMk/>
            <pc:sldMk cId="758695741" sldId="408"/>
            <ac:cxnSpMk id="43" creationId="{058F0DB2-F729-7F99-657D-93E18AFA9AB5}"/>
          </ac:cxnSpMkLst>
        </pc:cxnChg>
        <pc:cxnChg chg="del">
          <ac:chgData name="Sharon Ding" userId="c4c39823-e1bf-4739-acbd-9d9d74f8eb56" providerId="ADAL" clId="{B7207970-481C-6044-BA26-F3A9AA87F3B4}" dt="2026-09-06T11:44:51.120" v="149740"/>
          <ac:cxnSpMkLst>
            <pc:docMk/>
            <pc:sldMk cId="758695741" sldId="408"/>
            <ac:cxnSpMk id="44" creationId="{A0D20E71-B299-D6D3-BAFB-2095CB773A52}"/>
          </ac:cxnSpMkLst>
        </pc:cxnChg>
        <pc:cxnChg chg="del">
          <ac:chgData name="Sharon Ding" userId="c4c39823-e1bf-4739-acbd-9d9d74f8eb56" providerId="ADAL" clId="{B7207970-481C-6044-BA26-F3A9AA87F3B4}" dt="2026-09-06T11:44:51.120" v="149738"/>
          <ac:cxnSpMkLst>
            <pc:docMk/>
            <pc:sldMk cId="758695741" sldId="408"/>
            <ac:cxnSpMk id="79" creationId="{E11258AC-D892-18FA-1060-1AD264876D0C}"/>
          </ac:cxnSpMkLst>
        </pc:cxnChg>
      </pc:sldChg>
      <pc:sldChg chg="addSp delSp modSp add mod">
        <pc:chgData name="Sharon Ding" userId="c4c39823-e1bf-4739-acbd-9d9d74f8eb56" providerId="ADAL" clId="{B7207970-481C-6044-BA26-F3A9AA87F3B4}" dt="2026-09-06T11:56:17.802" v="149938" actId="299"/>
        <pc:sldMkLst>
          <pc:docMk/>
          <pc:sldMk cId="3506717764" sldId="409"/>
        </pc:sldMkLst>
        <pc:spChg chg="mod">
          <ac:chgData name="Sharon Ding" userId="c4c39823-e1bf-4739-acbd-9d9d74f8eb56" providerId="ADAL" clId="{B7207970-481C-6044-BA26-F3A9AA87F3B4}" dt="2026-09-06T11:56:17.802" v="149938" actId="299"/>
          <ac:spMkLst>
            <pc:docMk/>
            <pc:sldMk cId="3506717764" sldId="409"/>
            <ac:spMk id="2" creationId="{85C94775-8ED1-1D6A-7BB2-083791078857}"/>
          </ac:spMkLst>
        </pc:spChg>
        <pc:picChg chg="del">
          <ac:chgData name="Sharon Ding" userId="c4c39823-e1bf-4739-acbd-9d9d74f8eb56" providerId="ADAL" clId="{B7207970-481C-6044-BA26-F3A9AA87F3B4}" dt="2026-09-06T11:55:10.024" v="149884" actId="478"/>
          <ac:picMkLst>
            <pc:docMk/>
            <pc:sldMk cId="3506717764" sldId="409"/>
            <ac:picMk id="3" creationId="{E4AFB5B8-7E45-3468-A774-0E5EBB59809A}"/>
          </ac:picMkLst>
        </pc:picChg>
        <pc:picChg chg="add mod">
          <ac:chgData name="Sharon Ding" userId="c4c39823-e1bf-4739-acbd-9d9d74f8eb56" providerId="ADAL" clId="{B7207970-481C-6044-BA26-F3A9AA87F3B4}" dt="2026-09-06T11:55:55.120" v="149886" actId="1076"/>
          <ac:picMkLst>
            <pc:docMk/>
            <pc:sldMk cId="3506717764" sldId="409"/>
            <ac:picMk id="4" creationId="{68CC732E-40DA-51FF-F1BB-9BF5BB4B4F4A}"/>
          </ac:picMkLst>
        </pc:picChg>
      </pc:sldChg>
      <pc:sldChg chg="addSp delSp modSp add mod">
        <pc:chgData name="Sharon Ding" userId="c4c39823-e1bf-4739-acbd-9d9d74f8eb56" providerId="ADAL" clId="{B7207970-481C-6044-BA26-F3A9AA87F3B4}" dt="2026-09-06T11:57:46.694" v="150034" actId="299"/>
        <pc:sldMkLst>
          <pc:docMk/>
          <pc:sldMk cId="2763567866" sldId="410"/>
        </pc:sldMkLst>
        <pc:spChg chg="mod">
          <ac:chgData name="Sharon Ding" userId="c4c39823-e1bf-4739-acbd-9d9d74f8eb56" providerId="ADAL" clId="{B7207970-481C-6044-BA26-F3A9AA87F3B4}" dt="2026-09-06T11:57:46.694" v="150034" actId="299"/>
          <ac:spMkLst>
            <pc:docMk/>
            <pc:sldMk cId="2763567866" sldId="410"/>
            <ac:spMk id="2" creationId="{C1C979A0-6E29-3564-DCAE-E86E1CCE75EE}"/>
          </ac:spMkLst>
        </pc:spChg>
        <pc:picChg chg="add mod">
          <ac:chgData name="Sharon Ding" userId="c4c39823-e1bf-4739-acbd-9d9d74f8eb56" providerId="ADAL" clId="{B7207970-481C-6044-BA26-F3A9AA87F3B4}" dt="2026-09-06T11:57:03.463" v="149942" actId="1076"/>
          <ac:picMkLst>
            <pc:docMk/>
            <pc:sldMk cId="2763567866" sldId="410"/>
            <ac:picMk id="3" creationId="{C3E10B4E-2286-F61A-65E1-5EDCEA414201}"/>
          </ac:picMkLst>
        </pc:picChg>
        <pc:picChg chg="del">
          <ac:chgData name="Sharon Ding" userId="c4c39823-e1bf-4739-acbd-9d9d74f8eb56" providerId="ADAL" clId="{B7207970-481C-6044-BA26-F3A9AA87F3B4}" dt="2026-09-06T11:56:59.512" v="149940" actId="478"/>
          <ac:picMkLst>
            <pc:docMk/>
            <pc:sldMk cId="2763567866" sldId="410"/>
            <ac:picMk id="4" creationId="{A167DD5E-423A-EC79-8489-B65E3DF1E432}"/>
          </ac:picMkLst>
        </pc:picChg>
      </pc:sldChg>
      <pc:sldChg chg="addSp delSp modSp add mod">
        <pc:chgData name="Sharon Ding" userId="c4c39823-e1bf-4739-acbd-9d9d74f8eb56" providerId="ADAL" clId="{B7207970-481C-6044-BA26-F3A9AA87F3B4}" dt="2026-09-06T12:15:56.889" v="150433" actId="1076"/>
        <pc:sldMkLst>
          <pc:docMk/>
          <pc:sldMk cId="3676651050" sldId="411"/>
        </pc:sldMkLst>
        <pc:spChg chg="mod">
          <ac:chgData name="Sharon Ding" userId="c4c39823-e1bf-4739-acbd-9d9d74f8eb56" providerId="ADAL" clId="{B7207970-481C-6044-BA26-F3A9AA87F3B4}" dt="2026-09-06T12:10:37.769" v="150406" actId="299"/>
          <ac:spMkLst>
            <pc:docMk/>
            <pc:sldMk cId="3676651050" sldId="411"/>
            <ac:spMk id="2" creationId="{BE3FF250-9D90-3CA9-A00F-CC6CE7A2DB13}"/>
          </ac:spMkLst>
        </pc:spChg>
        <pc:spChg chg="add mod">
          <ac:chgData name="Sharon Ding" userId="c4c39823-e1bf-4739-acbd-9d9d74f8eb56" providerId="ADAL" clId="{B7207970-481C-6044-BA26-F3A9AA87F3B4}" dt="2026-09-06T12:15:56.889" v="150433" actId="1076"/>
          <ac:spMkLst>
            <pc:docMk/>
            <pc:sldMk cId="3676651050" sldId="411"/>
            <ac:spMk id="6" creationId="{932C87A1-D6E6-8C7F-9B14-B0DA536C4002}"/>
          </ac:spMkLst>
        </pc:spChg>
        <pc:picChg chg="del">
          <ac:chgData name="Sharon Ding" userId="c4c39823-e1bf-4739-acbd-9d9d74f8eb56" providerId="ADAL" clId="{B7207970-481C-6044-BA26-F3A9AA87F3B4}" dt="2026-09-06T12:09:03.934" v="150314" actId="478"/>
          <ac:picMkLst>
            <pc:docMk/>
            <pc:sldMk cId="3676651050" sldId="411"/>
            <ac:picMk id="3" creationId="{473CAEB6-C5EB-44C7-BA58-164DE75816E3}"/>
          </ac:picMkLst>
        </pc:picChg>
        <pc:picChg chg="add mod">
          <ac:chgData name="Sharon Ding" userId="c4c39823-e1bf-4739-acbd-9d9d74f8eb56" providerId="ADAL" clId="{B7207970-481C-6044-BA26-F3A9AA87F3B4}" dt="2026-09-06T12:13:25.994" v="150409" actId="1076"/>
          <ac:picMkLst>
            <pc:docMk/>
            <pc:sldMk cId="3676651050" sldId="411"/>
            <ac:picMk id="4" creationId="{29457F3A-B6EA-AC63-3326-3E3598DC65B4}"/>
          </ac:picMkLst>
        </pc:picChg>
      </pc:sldChg>
      <pc:sldChg chg="add del">
        <pc:chgData name="Sharon Ding" userId="c4c39823-e1bf-4739-acbd-9d9d74f8eb56" providerId="ADAL" clId="{B7207970-481C-6044-BA26-F3A9AA87F3B4}" dt="2026-09-06T12:11:24.110" v="150408" actId="2696"/>
        <pc:sldMkLst>
          <pc:docMk/>
          <pc:sldMk cId="998447183" sldId="412"/>
        </pc:sldMkLst>
      </pc:sldChg>
      <pc:sldChg chg="addSp delSp modSp add mod">
        <pc:chgData name="Sharon Ding" userId="c4c39823-e1bf-4739-acbd-9d9d74f8eb56" providerId="ADAL" clId="{B7207970-481C-6044-BA26-F3A9AA87F3B4}" dt="2026-09-06T12:19:48.007" v="150535" actId="299"/>
        <pc:sldMkLst>
          <pc:docMk/>
          <pc:sldMk cId="1036623360" sldId="412"/>
        </pc:sldMkLst>
        <pc:spChg chg="mod">
          <ac:chgData name="Sharon Ding" userId="c4c39823-e1bf-4739-acbd-9d9d74f8eb56" providerId="ADAL" clId="{B7207970-481C-6044-BA26-F3A9AA87F3B4}" dt="2026-09-06T12:19:48.007" v="150535" actId="299"/>
          <ac:spMkLst>
            <pc:docMk/>
            <pc:sldMk cId="1036623360" sldId="412"/>
            <ac:spMk id="2" creationId="{BB96FE16-CA21-11E6-477F-EEA9CDE48AE8}"/>
          </ac:spMkLst>
        </pc:spChg>
        <pc:picChg chg="add mod">
          <ac:chgData name="Sharon Ding" userId="c4c39823-e1bf-4739-acbd-9d9d74f8eb56" providerId="ADAL" clId="{B7207970-481C-6044-BA26-F3A9AA87F3B4}" dt="2026-09-06T12:17:55.517" v="150450" actId="1076"/>
          <ac:picMkLst>
            <pc:docMk/>
            <pc:sldMk cId="1036623360" sldId="412"/>
            <ac:picMk id="3" creationId="{DF1D0727-33F5-3BC6-10ED-61B72AC979BF}"/>
          </ac:picMkLst>
        </pc:picChg>
        <pc:picChg chg="del">
          <ac:chgData name="Sharon Ding" userId="c4c39823-e1bf-4739-acbd-9d9d74f8eb56" providerId="ADAL" clId="{B7207970-481C-6044-BA26-F3A9AA87F3B4}" dt="2026-09-06T12:16:55.199" v="150435" actId="478"/>
          <ac:picMkLst>
            <pc:docMk/>
            <pc:sldMk cId="1036623360" sldId="412"/>
            <ac:picMk id="4" creationId="{0F58DF3B-5F31-55AA-807B-40F8F530D97F}"/>
          </ac:picMkLst>
        </pc:picChg>
        <pc:picChg chg="add mod">
          <ac:chgData name="Sharon Ding" userId="c4c39823-e1bf-4739-acbd-9d9d74f8eb56" providerId="ADAL" clId="{B7207970-481C-6044-BA26-F3A9AA87F3B4}" dt="2026-09-06T12:17:50.074" v="150448" actId="1076"/>
          <ac:picMkLst>
            <pc:docMk/>
            <pc:sldMk cId="1036623360" sldId="412"/>
            <ac:picMk id="5" creationId="{52996EE5-560D-50BD-C44E-5367A6C37F11}"/>
          </ac:picMkLst>
        </pc:picChg>
      </pc:sldChg>
      <pc:sldChg chg="addSp delSp modSp add mod">
        <pc:chgData name="Sharon Ding" userId="c4c39823-e1bf-4739-acbd-9d9d74f8eb56" providerId="ADAL" clId="{B7207970-481C-6044-BA26-F3A9AA87F3B4}" dt="2026-09-06T12:53:53.494" v="154690" actId="299"/>
        <pc:sldMkLst>
          <pc:docMk/>
          <pc:sldMk cId="1863976184" sldId="413"/>
        </pc:sldMkLst>
        <pc:spChg chg="mod">
          <ac:chgData name="Sharon Ding" userId="c4c39823-e1bf-4739-acbd-9d9d74f8eb56" providerId="ADAL" clId="{B7207970-481C-6044-BA26-F3A9AA87F3B4}" dt="2026-09-06T12:53:53.494" v="154690" actId="299"/>
          <ac:spMkLst>
            <pc:docMk/>
            <pc:sldMk cId="1863976184" sldId="413"/>
            <ac:spMk id="2" creationId="{B86421EE-9B65-7D1A-4B12-8A3218625D54}"/>
          </ac:spMkLst>
        </pc:spChg>
        <pc:spChg chg="del">
          <ac:chgData name="Sharon Ding" userId="c4c39823-e1bf-4739-acbd-9d9d74f8eb56" providerId="ADAL" clId="{B7207970-481C-6044-BA26-F3A9AA87F3B4}" dt="2026-09-06T12:53:29.606" v="154651" actId="478"/>
          <ac:spMkLst>
            <pc:docMk/>
            <pc:sldMk cId="1863976184" sldId="413"/>
            <ac:spMk id="6" creationId="{7DEA1007-7C70-C66E-4BD4-52CA62D7B4F1}"/>
          </ac:spMkLst>
        </pc:spChg>
        <pc:picChg chg="del">
          <ac:chgData name="Sharon Ding" userId="c4c39823-e1bf-4739-acbd-9d9d74f8eb56" providerId="ADAL" clId="{B7207970-481C-6044-BA26-F3A9AA87F3B4}" dt="2026-09-06T12:53:27.046" v="154649" actId="478"/>
          <ac:picMkLst>
            <pc:docMk/>
            <pc:sldMk cId="1863976184" sldId="413"/>
            <ac:picMk id="3" creationId="{77909F7E-8ACD-CFEA-DCA0-87EECC0C26C4}"/>
          </ac:picMkLst>
        </pc:picChg>
        <pc:picChg chg="add mod">
          <ac:chgData name="Sharon Ding" userId="c4c39823-e1bf-4739-acbd-9d9d74f8eb56" providerId="ADAL" clId="{B7207970-481C-6044-BA26-F3A9AA87F3B4}" dt="2026-09-06T12:53:37.631" v="154654" actId="1076"/>
          <ac:picMkLst>
            <pc:docMk/>
            <pc:sldMk cId="1863976184" sldId="413"/>
            <ac:picMk id="4" creationId="{AB4E86D3-5E8B-E8FA-8A69-93DC4F90AD76}"/>
          </ac:picMkLst>
        </pc:picChg>
        <pc:picChg chg="del">
          <ac:chgData name="Sharon Ding" userId="c4c39823-e1bf-4739-acbd-9d9d74f8eb56" providerId="ADAL" clId="{B7207970-481C-6044-BA26-F3A9AA87F3B4}" dt="2026-09-06T12:53:27.860" v="154650" actId="478"/>
          <ac:picMkLst>
            <pc:docMk/>
            <pc:sldMk cId="1863976184" sldId="413"/>
            <ac:picMk id="5" creationId="{720DAF08-C8C1-6B99-B48A-901C8B9D8EE1}"/>
          </ac:picMkLst>
        </pc:picChg>
      </pc:sldChg>
      <pc:sldChg chg="addSp delSp modSp add mod">
        <pc:chgData name="Sharon Ding" userId="c4c39823-e1bf-4739-acbd-9d9d74f8eb56" providerId="ADAL" clId="{B7207970-481C-6044-BA26-F3A9AA87F3B4}" dt="2026-09-07T10:32:20.093" v="218631" actId="1076"/>
        <pc:sldMkLst>
          <pc:docMk/>
          <pc:sldMk cId="1253682072" sldId="414"/>
        </pc:sldMkLst>
        <pc:spChg chg="mod">
          <ac:chgData name="Sharon Ding" userId="c4c39823-e1bf-4739-acbd-9d9d74f8eb56" providerId="ADAL" clId="{B7207970-481C-6044-BA26-F3A9AA87F3B4}" dt="2026-09-06T13:18:12.618" v="158644" actId="299"/>
          <ac:spMkLst>
            <pc:docMk/>
            <pc:sldMk cId="1253682072" sldId="414"/>
            <ac:spMk id="2" creationId="{371AEB50-101B-9835-6DCC-35232BE8EC35}"/>
          </ac:spMkLst>
        </pc:spChg>
        <pc:spChg chg="mod">
          <ac:chgData name="Sharon Ding" userId="c4c39823-e1bf-4739-acbd-9d9d74f8eb56" providerId="ADAL" clId="{B7207970-481C-6044-BA26-F3A9AA87F3B4}" dt="2026-09-06T13:17:53.673" v="158206"/>
          <ac:spMkLst>
            <pc:docMk/>
            <pc:sldMk cId="1253682072" sldId="414"/>
            <ac:spMk id="3" creationId="{5C900A34-C2E6-8002-E6EE-236F25E279AE}"/>
          </ac:spMkLst>
        </pc:spChg>
        <pc:spChg chg="add del mod modVis">
          <ac:chgData name="Sharon Ding" userId="c4c39823-e1bf-4739-acbd-9d9d74f8eb56" providerId="ADAL" clId="{B7207970-481C-6044-BA26-F3A9AA87F3B4}" dt="2026-09-06T13:03:24.473" v="156059"/>
          <ac:spMkLst>
            <pc:docMk/>
            <pc:sldMk cId="1253682072" sldId="414"/>
            <ac:spMk id="5" creationId="{7A674684-3C85-8C65-61F8-82CC4C1ACC55}"/>
          </ac:spMkLst>
        </pc:spChg>
        <pc:spChg chg="mod">
          <ac:chgData name="Sharon Ding" userId="c4c39823-e1bf-4739-acbd-9d9d74f8eb56" providerId="ADAL" clId="{B7207970-481C-6044-BA26-F3A9AA87F3B4}" dt="2026-09-06T13:17:53.673" v="158207"/>
          <ac:spMkLst>
            <pc:docMk/>
            <pc:sldMk cId="1253682072" sldId="414"/>
            <ac:spMk id="7" creationId="{E4F70926-72F2-2E21-086D-37916B848319}"/>
          </ac:spMkLst>
        </pc:spChg>
        <pc:spChg chg="mod">
          <ac:chgData name="Sharon Ding" userId="c4c39823-e1bf-4739-acbd-9d9d74f8eb56" providerId="ADAL" clId="{B7207970-481C-6044-BA26-F3A9AA87F3B4}" dt="2026-09-06T13:17:53.674" v="158208"/>
          <ac:spMkLst>
            <pc:docMk/>
            <pc:sldMk cId="1253682072" sldId="414"/>
            <ac:spMk id="8" creationId="{80F9A574-FDD1-0076-1DBC-D18A83F25B32}"/>
          </ac:spMkLst>
        </pc:spChg>
        <pc:spChg chg="mod">
          <ac:chgData name="Sharon Ding" userId="c4c39823-e1bf-4739-acbd-9d9d74f8eb56" providerId="ADAL" clId="{B7207970-481C-6044-BA26-F3A9AA87F3B4}" dt="2026-09-07T10:31:53.241" v="218630" actId="20577"/>
          <ac:spMkLst>
            <pc:docMk/>
            <pc:sldMk cId="1253682072" sldId="414"/>
            <ac:spMk id="10" creationId="{CE26ABFC-2000-EB07-7F82-890C12A7087A}"/>
          </ac:spMkLst>
        </pc:spChg>
        <pc:spChg chg="mod">
          <ac:chgData name="Sharon Ding" userId="c4c39823-e1bf-4739-acbd-9d9d74f8eb56" providerId="ADAL" clId="{B7207970-481C-6044-BA26-F3A9AA87F3B4}" dt="2026-09-06T13:17:53.674" v="158210"/>
          <ac:spMkLst>
            <pc:docMk/>
            <pc:sldMk cId="1253682072" sldId="414"/>
            <ac:spMk id="11" creationId="{F4CCB69C-A762-2D41-9700-6F8BBD812930}"/>
          </ac:spMkLst>
        </pc:spChg>
        <pc:spChg chg="mod">
          <ac:chgData name="Sharon Ding" userId="c4c39823-e1bf-4739-acbd-9d9d74f8eb56" providerId="ADAL" clId="{B7207970-481C-6044-BA26-F3A9AA87F3B4}" dt="2026-09-06T13:17:53.686" v="158294"/>
          <ac:spMkLst>
            <pc:docMk/>
            <pc:sldMk cId="1253682072" sldId="414"/>
            <ac:spMk id="12" creationId="{8F9EA951-4E51-45C2-B115-BE3E7047AAF6}"/>
          </ac:spMkLst>
        </pc:spChg>
        <pc:spChg chg="mod">
          <ac:chgData name="Sharon Ding" userId="c4c39823-e1bf-4739-acbd-9d9d74f8eb56" providerId="ADAL" clId="{B7207970-481C-6044-BA26-F3A9AA87F3B4}" dt="2026-09-06T13:18:12.580" v="158493"/>
          <ac:spMkLst>
            <pc:docMk/>
            <pc:sldMk cId="1253682072" sldId="414"/>
            <ac:spMk id="14" creationId="{711A3AE3-8250-DF17-39EE-FC321806D328}"/>
          </ac:spMkLst>
        </pc:spChg>
        <pc:spChg chg="add del mod modVis">
          <ac:chgData name="Sharon Ding" userId="c4c39823-e1bf-4739-acbd-9d9d74f8eb56" providerId="ADAL" clId="{B7207970-481C-6044-BA26-F3A9AA87F3B4}" dt="2026-09-06T13:15:02.023" v="157215"/>
          <ac:spMkLst>
            <pc:docMk/>
            <pc:sldMk cId="1253682072" sldId="414"/>
            <ac:spMk id="15" creationId="{3D97FB5A-AD7C-384E-531E-C68B9523C599}"/>
          </ac:spMkLst>
        </pc:spChg>
        <pc:spChg chg="add mod">
          <ac:chgData name="Sharon Ding" userId="c4c39823-e1bf-4739-acbd-9d9d74f8eb56" providerId="ADAL" clId="{B7207970-481C-6044-BA26-F3A9AA87F3B4}" dt="2026-09-06T13:18:12.606" v="158596"/>
          <ac:spMkLst>
            <pc:docMk/>
            <pc:sldMk cId="1253682072" sldId="414"/>
            <ac:spMk id="16" creationId="{B40CC81F-58E1-BE2A-AF35-AE88843E807D}"/>
          </ac:spMkLst>
        </pc:spChg>
        <pc:spChg chg="mod">
          <ac:chgData name="Sharon Ding" userId="c4c39823-e1bf-4739-acbd-9d9d74f8eb56" providerId="ADAL" clId="{B7207970-481C-6044-BA26-F3A9AA87F3B4}" dt="2026-09-06T13:18:12.616" v="158640"/>
          <ac:spMkLst>
            <pc:docMk/>
            <pc:sldMk cId="1253682072" sldId="414"/>
            <ac:spMk id="17" creationId="{566B85F3-B82C-9BC8-243F-9F781C906FF6}"/>
          </ac:spMkLst>
        </pc:spChg>
        <pc:spChg chg="mod">
          <ac:chgData name="Sharon Ding" userId="c4c39823-e1bf-4739-acbd-9d9d74f8eb56" providerId="ADAL" clId="{B7207970-481C-6044-BA26-F3A9AA87F3B4}" dt="2026-09-06T13:18:12.614" v="158634"/>
          <ac:spMkLst>
            <pc:docMk/>
            <pc:sldMk cId="1253682072" sldId="414"/>
            <ac:spMk id="18" creationId="{CA8B23B2-C1E2-6DAB-4029-E9C608FD24B9}"/>
          </ac:spMkLst>
        </pc:spChg>
        <pc:spChg chg="mod">
          <ac:chgData name="Sharon Ding" userId="c4c39823-e1bf-4739-acbd-9d9d74f8eb56" providerId="ADAL" clId="{B7207970-481C-6044-BA26-F3A9AA87F3B4}" dt="2026-09-06T13:17:53.681" v="158261"/>
          <ac:spMkLst>
            <pc:docMk/>
            <pc:sldMk cId="1253682072" sldId="414"/>
            <ac:spMk id="20" creationId="{07001DA7-B7F9-DDFF-31F6-F6B7A83B6278}"/>
          </ac:spMkLst>
        </pc:spChg>
        <pc:spChg chg="add del mod modVis">
          <ac:chgData name="Sharon Ding" userId="c4c39823-e1bf-4739-acbd-9d9d74f8eb56" providerId="ADAL" clId="{B7207970-481C-6044-BA26-F3A9AA87F3B4}" dt="2026-09-06T13:15:27.138" v="157366"/>
          <ac:spMkLst>
            <pc:docMk/>
            <pc:sldMk cId="1253682072" sldId="414"/>
            <ac:spMk id="21" creationId="{E732C102-CE7A-4B8B-4691-583874994C03}"/>
          </ac:spMkLst>
        </pc:spChg>
        <pc:spChg chg="mod">
          <ac:chgData name="Sharon Ding" userId="c4c39823-e1bf-4739-acbd-9d9d74f8eb56" providerId="ADAL" clId="{B7207970-481C-6044-BA26-F3A9AA87F3B4}" dt="2026-09-06T13:18:12.589" v="158526"/>
          <ac:spMkLst>
            <pc:docMk/>
            <pc:sldMk cId="1253682072" sldId="414"/>
            <ac:spMk id="23" creationId="{94A2A692-7BEB-34A4-D026-420B24DF324F}"/>
          </ac:spMkLst>
        </pc:spChg>
        <pc:spChg chg="add del mod modVis">
          <ac:chgData name="Sharon Ding" userId="c4c39823-e1bf-4739-acbd-9d9d74f8eb56" providerId="ADAL" clId="{B7207970-481C-6044-BA26-F3A9AA87F3B4}" dt="2026-09-06T13:15:43.667" v="157709"/>
          <ac:spMkLst>
            <pc:docMk/>
            <pc:sldMk cId="1253682072" sldId="414"/>
            <ac:spMk id="24" creationId="{1053DF42-056D-F15D-F5F6-7D26F04D720F}"/>
          </ac:spMkLst>
        </pc:spChg>
        <pc:spChg chg="mod">
          <ac:chgData name="Sharon Ding" userId="c4c39823-e1bf-4739-acbd-9d9d74f8eb56" providerId="ADAL" clId="{B7207970-481C-6044-BA26-F3A9AA87F3B4}" dt="2026-09-06T13:18:12.594" v="158547"/>
          <ac:spMkLst>
            <pc:docMk/>
            <pc:sldMk cId="1253682072" sldId="414"/>
            <ac:spMk id="25" creationId="{026DC592-1B8B-7C88-E2A7-C31B25F92C08}"/>
          </ac:spMkLst>
        </pc:spChg>
        <pc:spChg chg="mod">
          <ac:chgData name="Sharon Ding" userId="c4c39823-e1bf-4739-acbd-9d9d74f8eb56" providerId="ADAL" clId="{B7207970-481C-6044-BA26-F3A9AA87F3B4}" dt="2026-09-06T13:18:12.602" v="158580"/>
          <ac:spMkLst>
            <pc:docMk/>
            <pc:sldMk cId="1253682072" sldId="414"/>
            <ac:spMk id="27" creationId="{CAA7F328-34FE-BC2A-9E09-9AEA12663F37}"/>
          </ac:spMkLst>
        </pc:spChg>
        <pc:spChg chg="add del mod modVis">
          <ac:chgData name="Sharon Ding" userId="c4c39823-e1bf-4739-acbd-9d9d74f8eb56" providerId="ADAL" clId="{B7207970-481C-6044-BA26-F3A9AA87F3B4}" dt="2026-09-06T13:16:18.024" v="157896"/>
          <ac:spMkLst>
            <pc:docMk/>
            <pc:sldMk cId="1253682072" sldId="414"/>
            <ac:spMk id="28" creationId="{5E49614B-C739-CB3B-6C2A-79F0AD60F260}"/>
          </ac:spMkLst>
        </pc:spChg>
        <pc:spChg chg="add del mod modVis">
          <ac:chgData name="Sharon Ding" userId="c4c39823-e1bf-4739-acbd-9d9d74f8eb56" providerId="ADAL" clId="{B7207970-481C-6044-BA26-F3A9AA87F3B4}" dt="2026-09-06T13:16:30.073" v="157946"/>
          <ac:spMkLst>
            <pc:docMk/>
            <pc:sldMk cId="1253682072" sldId="414"/>
            <ac:spMk id="29" creationId="{5231D371-0E4F-F3D0-27D2-43A090F45529}"/>
          </ac:spMkLst>
        </pc:spChg>
        <pc:spChg chg="mod">
          <ac:chgData name="Sharon Ding" userId="c4c39823-e1bf-4739-acbd-9d9d74f8eb56" providerId="ADAL" clId="{B7207970-481C-6044-BA26-F3A9AA87F3B4}" dt="2026-09-06T13:18:12.608" v="158603"/>
          <ac:spMkLst>
            <pc:docMk/>
            <pc:sldMk cId="1253682072" sldId="414"/>
            <ac:spMk id="30" creationId="{092A1140-B0F4-FC0E-4337-9ADC5B5C0BF8}"/>
          </ac:spMkLst>
        </pc:spChg>
        <pc:spChg chg="add del mod modVis">
          <ac:chgData name="Sharon Ding" userId="c4c39823-e1bf-4739-acbd-9d9d74f8eb56" providerId="ADAL" clId="{B7207970-481C-6044-BA26-F3A9AA87F3B4}" dt="2026-09-06T13:16:37.939" v="157989"/>
          <ac:spMkLst>
            <pc:docMk/>
            <pc:sldMk cId="1253682072" sldId="414"/>
            <ac:spMk id="31" creationId="{14D33D85-E121-B669-5906-704ABC824419}"/>
          </ac:spMkLst>
        </pc:spChg>
        <pc:spChg chg="add del mod modVis">
          <ac:chgData name="Sharon Ding" userId="c4c39823-e1bf-4739-acbd-9d9d74f8eb56" providerId="ADAL" clId="{B7207970-481C-6044-BA26-F3A9AA87F3B4}" dt="2026-09-06T13:16:38.561" v="158022"/>
          <ac:spMkLst>
            <pc:docMk/>
            <pc:sldMk cId="1253682072" sldId="414"/>
            <ac:spMk id="32" creationId="{E80D0036-77AF-AE05-AE9E-26EA13436399}"/>
          </ac:spMkLst>
        </pc:spChg>
        <pc:spChg chg="add del mod modVis">
          <ac:chgData name="Sharon Ding" userId="c4c39823-e1bf-4739-acbd-9d9d74f8eb56" providerId="ADAL" clId="{B7207970-481C-6044-BA26-F3A9AA87F3B4}" dt="2026-09-06T13:16:43.618" v="158063"/>
          <ac:spMkLst>
            <pc:docMk/>
            <pc:sldMk cId="1253682072" sldId="414"/>
            <ac:spMk id="33" creationId="{7AFDF47F-7305-06EC-C21A-325473353F44}"/>
          </ac:spMkLst>
        </pc:spChg>
        <pc:spChg chg="add del mod modVis">
          <ac:chgData name="Sharon Ding" userId="c4c39823-e1bf-4739-acbd-9d9d74f8eb56" providerId="ADAL" clId="{B7207970-481C-6044-BA26-F3A9AA87F3B4}" dt="2026-09-06T13:18:12.651" v="158679"/>
          <ac:spMkLst>
            <pc:docMk/>
            <pc:sldMk cId="1253682072" sldId="414"/>
            <ac:spMk id="36" creationId="{EC6F52AA-7C0F-A0B8-F2C7-9E3FC5E8D9B9}"/>
          </ac:spMkLst>
        </pc:spChg>
        <pc:spChg chg="mod">
          <ac:chgData name="Sharon Ding" userId="c4c39823-e1bf-4739-acbd-9d9d74f8eb56" providerId="ADAL" clId="{B7207970-481C-6044-BA26-F3A9AA87F3B4}" dt="2026-09-06T13:18:12.532" v="158340"/>
          <ac:spMkLst>
            <pc:docMk/>
            <pc:sldMk cId="1253682072" sldId="414"/>
            <ac:spMk id="48" creationId="{A3412151-1811-7DDF-EE5D-457AEDD22DF8}"/>
          </ac:spMkLst>
        </pc:spChg>
        <pc:spChg chg="mod">
          <ac:chgData name="Sharon Ding" userId="c4c39823-e1bf-4739-acbd-9d9d74f8eb56" providerId="ADAL" clId="{B7207970-481C-6044-BA26-F3A9AA87F3B4}" dt="2026-09-06T13:18:12.536" v="158348"/>
          <ac:spMkLst>
            <pc:docMk/>
            <pc:sldMk cId="1253682072" sldId="414"/>
            <ac:spMk id="49" creationId="{685A249A-2801-E902-0C06-C16B7C4FDB61}"/>
          </ac:spMkLst>
        </pc:spChg>
        <pc:spChg chg="mod">
          <ac:chgData name="Sharon Ding" userId="c4c39823-e1bf-4739-acbd-9d9d74f8eb56" providerId="ADAL" clId="{B7207970-481C-6044-BA26-F3A9AA87F3B4}" dt="2026-09-06T13:18:12.540" v="158356"/>
          <ac:spMkLst>
            <pc:docMk/>
            <pc:sldMk cId="1253682072" sldId="414"/>
            <ac:spMk id="50" creationId="{3C334D8A-5233-3467-B850-C54D50224536}"/>
          </ac:spMkLst>
        </pc:spChg>
        <pc:spChg chg="mod">
          <ac:chgData name="Sharon Ding" userId="c4c39823-e1bf-4739-acbd-9d9d74f8eb56" providerId="ADAL" clId="{B7207970-481C-6044-BA26-F3A9AA87F3B4}" dt="2026-09-06T13:18:12.543" v="158364" actId="948"/>
          <ac:spMkLst>
            <pc:docMk/>
            <pc:sldMk cId="1253682072" sldId="414"/>
            <ac:spMk id="51" creationId="{C17368B8-1EF0-E738-D5FD-72B74CCFEBC5}"/>
          </ac:spMkLst>
        </pc:spChg>
        <pc:spChg chg="mod">
          <ac:chgData name="Sharon Ding" userId="c4c39823-e1bf-4739-acbd-9d9d74f8eb56" providerId="ADAL" clId="{B7207970-481C-6044-BA26-F3A9AA87F3B4}" dt="2026-09-06T13:18:12.546" v="158372"/>
          <ac:spMkLst>
            <pc:docMk/>
            <pc:sldMk cId="1253682072" sldId="414"/>
            <ac:spMk id="52" creationId="{3892753E-15F1-1FF6-5BF1-258D5BF0B80C}"/>
          </ac:spMkLst>
        </pc:spChg>
        <pc:spChg chg="mod">
          <ac:chgData name="Sharon Ding" userId="c4c39823-e1bf-4739-acbd-9d9d74f8eb56" providerId="ADAL" clId="{B7207970-481C-6044-BA26-F3A9AA87F3B4}" dt="2026-09-06T13:18:12.549" v="158380"/>
          <ac:spMkLst>
            <pc:docMk/>
            <pc:sldMk cId="1253682072" sldId="414"/>
            <ac:spMk id="53" creationId="{C33136CB-1E7E-3D82-DC9F-4702B271A845}"/>
          </ac:spMkLst>
        </pc:spChg>
        <pc:spChg chg="del mod">
          <ac:chgData name="Sharon Ding" userId="c4c39823-e1bf-4739-acbd-9d9d74f8eb56" providerId="ADAL" clId="{B7207970-481C-6044-BA26-F3A9AA87F3B4}" dt="2026-09-06T13:04:01.587" v="156135"/>
          <ac:spMkLst>
            <pc:docMk/>
            <pc:sldMk cId="1253682072" sldId="414"/>
            <ac:spMk id="55" creationId="{4C1C5AEB-75CB-6401-BBC0-0AE3047B0D61}"/>
          </ac:spMkLst>
        </pc:spChg>
        <pc:spChg chg="mod">
          <ac:chgData name="Sharon Ding" userId="c4c39823-e1bf-4739-acbd-9d9d74f8eb56" providerId="ADAL" clId="{B7207970-481C-6044-BA26-F3A9AA87F3B4}" dt="2026-09-06T13:18:12.552" v="158388"/>
          <ac:spMkLst>
            <pc:docMk/>
            <pc:sldMk cId="1253682072" sldId="414"/>
            <ac:spMk id="57" creationId="{1F67D57C-12C9-AA3E-B1FC-3ECB597B176A}"/>
          </ac:spMkLst>
        </pc:spChg>
        <pc:spChg chg="mod">
          <ac:chgData name="Sharon Ding" userId="c4c39823-e1bf-4739-acbd-9d9d74f8eb56" providerId="ADAL" clId="{B7207970-481C-6044-BA26-F3A9AA87F3B4}" dt="2026-09-06T13:18:12.554" v="158396"/>
          <ac:spMkLst>
            <pc:docMk/>
            <pc:sldMk cId="1253682072" sldId="414"/>
            <ac:spMk id="58" creationId="{2BC17888-E36D-A4DE-E844-79429CF6AF9D}"/>
          </ac:spMkLst>
        </pc:spChg>
        <pc:spChg chg="mod">
          <ac:chgData name="Sharon Ding" userId="c4c39823-e1bf-4739-acbd-9d9d74f8eb56" providerId="ADAL" clId="{B7207970-481C-6044-BA26-F3A9AA87F3B4}" dt="2026-09-06T13:18:12.557" v="158404"/>
          <ac:spMkLst>
            <pc:docMk/>
            <pc:sldMk cId="1253682072" sldId="414"/>
            <ac:spMk id="59" creationId="{B0D2A438-B853-69BF-9565-4DC280684EEF}"/>
          </ac:spMkLst>
        </pc:spChg>
        <pc:spChg chg="mod">
          <ac:chgData name="Sharon Ding" userId="c4c39823-e1bf-4739-acbd-9d9d74f8eb56" providerId="ADAL" clId="{B7207970-481C-6044-BA26-F3A9AA87F3B4}" dt="2026-09-06T13:18:12.559" v="158412"/>
          <ac:spMkLst>
            <pc:docMk/>
            <pc:sldMk cId="1253682072" sldId="414"/>
            <ac:spMk id="60" creationId="{A969A22C-B26D-458E-3AF7-52F30B4FA00C}"/>
          </ac:spMkLst>
        </pc:spChg>
        <pc:spChg chg="mod">
          <ac:chgData name="Sharon Ding" userId="c4c39823-e1bf-4739-acbd-9d9d74f8eb56" providerId="ADAL" clId="{B7207970-481C-6044-BA26-F3A9AA87F3B4}" dt="2026-09-06T13:18:12.561" v="158420"/>
          <ac:spMkLst>
            <pc:docMk/>
            <pc:sldMk cId="1253682072" sldId="414"/>
            <ac:spMk id="62" creationId="{6CC38215-3EFE-64C2-080A-208A52C49337}"/>
          </ac:spMkLst>
        </pc:spChg>
        <pc:spChg chg="mod">
          <ac:chgData name="Sharon Ding" userId="c4c39823-e1bf-4739-acbd-9d9d74f8eb56" providerId="ADAL" clId="{B7207970-481C-6044-BA26-F3A9AA87F3B4}" dt="2026-09-06T13:18:12.575" v="158473"/>
          <ac:spMkLst>
            <pc:docMk/>
            <pc:sldMk cId="1253682072" sldId="414"/>
            <ac:spMk id="63" creationId="{13092691-9F3E-213C-2D48-B794CCFC84A4}"/>
          </ac:spMkLst>
        </pc:spChg>
        <pc:spChg chg="mod">
          <ac:chgData name="Sharon Ding" userId="c4c39823-e1bf-4739-acbd-9d9d74f8eb56" providerId="ADAL" clId="{B7207970-481C-6044-BA26-F3A9AA87F3B4}" dt="2026-09-06T13:18:12.577" v="158479"/>
          <ac:spMkLst>
            <pc:docMk/>
            <pc:sldMk cId="1253682072" sldId="414"/>
            <ac:spMk id="64" creationId="{D964368C-86B6-6A5A-FFBE-5DA1BE118B88}"/>
          </ac:spMkLst>
        </pc:spChg>
        <pc:spChg chg="mod">
          <ac:chgData name="Sharon Ding" userId="c4c39823-e1bf-4739-acbd-9d9d74f8eb56" providerId="ADAL" clId="{B7207970-481C-6044-BA26-F3A9AA87F3B4}" dt="2026-09-06T13:18:12.578" v="158485"/>
          <ac:spMkLst>
            <pc:docMk/>
            <pc:sldMk cId="1253682072" sldId="414"/>
            <ac:spMk id="65" creationId="{7F0A8703-C22A-CFB6-35F4-52A1E7F3BB5B}"/>
          </ac:spMkLst>
        </pc:spChg>
        <pc:spChg chg="mod">
          <ac:chgData name="Sharon Ding" userId="c4c39823-e1bf-4739-acbd-9d9d74f8eb56" providerId="ADAL" clId="{B7207970-481C-6044-BA26-F3A9AA87F3B4}" dt="2026-09-06T13:17:53.675" v="158217"/>
          <ac:spMkLst>
            <pc:docMk/>
            <pc:sldMk cId="1253682072" sldId="414"/>
            <ac:spMk id="66" creationId="{3D513BBD-1DD4-2313-8676-32257C3D8D69}"/>
          </ac:spMkLst>
        </pc:spChg>
        <pc:spChg chg="mod">
          <ac:chgData name="Sharon Ding" userId="c4c39823-e1bf-4739-acbd-9d9d74f8eb56" providerId="ADAL" clId="{B7207970-481C-6044-BA26-F3A9AA87F3B4}" dt="2026-09-06T13:17:53.675" v="158218"/>
          <ac:spMkLst>
            <pc:docMk/>
            <pc:sldMk cId="1253682072" sldId="414"/>
            <ac:spMk id="67" creationId="{2D559BB7-C094-E173-AE5A-3CECE56F24C8}"/>
          </ac:spMkLst>
        </pc:spChg>
        <pc:spChg chg="mod">
          <ac:chgData name="Sharon Ding" userId="c4c39823-e1bf-4739-acbd-9d9d74f8eb56" providerId="ADAL" clId="{B7207970-481C-6044-BA26-F3A9AA87F3B4}" dt="2026-09-06T13:17:53.675" v="158219"/>
          <ac:spMkLst>
            <pc:docMk/>
            <pc:sldMk cId="1253682072" sldId="414"/>
            <ac:spMk id="68" creationId="{546A0358-A737-ED48-4A17-120CCAFAB308}"/>
          </ac:spMkLst>
        </pc:spChg>
        <pc:spChg chg="mod">
          <ac:chgData name="Sharon Ding" userId="c4c39823-e1bf-4739-acbd-9d9d74f8eb56" providerId="ADAL" clId="{B7207970-481C-6044-BA26-F3A9AA87F3B4}" dt="2026-09-06T13:17:53.675" v="158216"/>
          <ac:spMkLst>
            <pc:docMk/>
            <pc:sldMk cId="1253682072" sldId="414"/>
            <ac:spMk id="70" creationId="{59FBBFC7-5BC3-D920-4542-D085AD58360F}"/>
          </ac:spMkLst>
        </pc:spChg>
        <pc:spChg chg="mod">
          <ac:chgData name="Sharon Ding" userId="c4c39823-e1bf-4739-acbd-9d9d74f8eb56" providerId="ADAL" clId="{B7207970-481C-6044-BA26-F3A9AA87F3B4}" dt="2026-09-06T13:17:53.674" v="158214"/>
          <ac:spMkLst>
            <pc:docMk/>
            <pc:sldMk cId="1253682072" sldId="414"/>
            <ac:spMk id="73" creationId="{58144DFF-7585-4F0E-93A8-89E6BE4553F6}"/>
          </ac:spMkLst>
        </pc:spChg>
        <pc:spChg chg="mod">
          <ac:chgData name="Sharon Ding" userId="c4c39823-e1bf-4739-acbd-9d9d74f8eb56" providerId="ADAL" clId="{B7207970-481C-6044-BA26-F3A9AA87F3B4}" dt="2026-09-06T13:17:53.675" v="158215"/>
          <ac:spMkLst>
            <pc:docMk/>
            <pc:sldMk cId="1253682072" sldId="414"/>
            <ac:spMk id="74" creationId="{77106DCE-7A58-B312-C33E-95337636BA18}"/>
          </ac:spMkLst>
        </pc:spChg>
        <pc:spChg chg="mod">
          <ac:chgData name="Sharon Ding" userId="c4c39823-e1bf-4739-acbd-9d9d74f8eb56" providerId="ADAL" clId="{B7207970-481C-6044-BA26-F3A9AA87F3B4}" dt="2026-09-06T13:18:12.564" v="158428"/>
          <ac:spMkLst>
            <pc:docMk/>
            <pc:sldMk cId="1253682072" sldId="414"/>
            <ac:spMk id="94" creationId="{772E37B6-65EF-B623-B597-EB12622B1728}"/>
          </ac:spMkLst>
        </pc:spChg>
        <pc:spChg chg="mod">
          <ac:chgData name="Sharon Ding" userId="c4c39823-e1bf-4739-acbd-9d9d74f8eb56" providerId="ADAL" clId="{B7207970-481C-6044-BA26-F3A9AA87F3B4}" dt="2026-09-06T13:18:12.566" v="158436"/>
          <ac:spMkLst>
            <pc:docMk/>
            <pc:sldMk cId="1253682072" sldId="414"/>
            <ac:spMk id="95" creationId="{80EFA673-DE23-9A82-C054-45C2D78D8ABF}"/>
          </ac:spMkLst>
        </pc:spChg>
        <pc:spChg chg="del mod">
          <ac:chgData name="Sharon Ding" userId="c4c39823-e1bf-4739-acbd-9d9d74f8eb56" providerId="ADAL" clId="{B7207970-481C-6044-BA26-F3A9AA87F3B4}" dt="2026-09-06T13:04:03.918" v="156151"/>
          <ac:spMkLst>
            <pc:docMk/>
            <pc:sldMk cId="1253682072" sldId="414"/>
            <ac:spMk id="97" creationId="{2ADB80A1-94E0-A0D1-FAF6-4BC4B2CE0384}"/>
          </ac:spMkLst>
        </pc:spChg>
        <pc:spChg chg="mod">
          <ac:chgData name="Sharon Ding" userId="c4c39823-e1bf-4739-acbd-9d9d74f8eb56" providerId="ADAL" clId="{B7207970-481C-6044-BA26-F3A9AA87F3B4}" dt="2026-09-06T13:17:53.674" v="158213"/>
          <ac:spMkLst>
            <pc:docMk/>
            <pc:sldMk cId="1253682072" sldId="414"/>
            <ac:spMk id="101" creationId="{C9561F68-2E80-ACD4-EF9F-5609D60AF4A4}"/>
          </ac:spMkLst>
        </pc:spChg>
        <pc:spChg chg="mod">
          <ac:chgData name="Sharon Ding" userId="c4c39823-e1bf-4739-acbd-9d9d74f8eb56" providerId="ADAL" clId="{B7207970-481C-6044-BA26-F3A9AA87F3B4}" dt="2026-09-06T13:18:12.568" v="158444"/>
          <ac:spMkLst>
            <pc:docMk/>
            <pc:sldMk cId="1253682072" sldId="414"/>
            <ac:spMk id="105" creationId="{9D22FB77-25CB-6038-0ADD-6D7AD5D96C02}"/>
          </ac:spMkLst>
        </pc:spChg>
        <pc:spChg chg="mod">
          <ac:chgData name="Sharon Ding" userId="c4c39823-e1bf-4739-acbd-9d9d74f8eb56" providerId="ADAL" clId="{B7207970-481C-6044-BA26-F3A9AA87F3B4}" dt="2026-09-06T13:18:12.570" v="158452"/>
          <ac:spMkLst>
            <pc:docMk/>
            <pc:sldMk cId="1253682072" sldId="414"/>
            <ac:spMk id="106" creationId="{EA561695-B933-A9A6-E3A6-234B3F4A61AE}"/>
          </ac:spMkLst>
        </pc:spChg>
        <pc:spChg chg="del mod">
          <ac:chgData name="Sharon Ding" userId="c4c39823-e1bf-4739-acbd-9d9d74f8eb56" providerId="ADAL" clId="{B7207970-481C-6044-BA26-F3A9AA87F3B4}" dt="2026-09-06T13:04:06.005" v="156218"/>
          <ac:spMkLst>
            <pc:docMk/>
            <pc:sldMk cId="1253682072" sldId="414"/>
            <ac:spMk id="110" creationId="{7A1171E8-70F8-6BDC-4372-B66F51E36D73}"/>
          </ac:spMkLst>
        </pc:spChg>
        <pc:spChg chg="mod">
          <ac:chgData name="Sharon Ding" userId="c4c39823-e1bf-4739-acbd-9d9d74f8eb56" providerId="ADAL" clId="{B7207970-481C-6044-BA26-F3A9AA87F3B4}" dt="2026-09-06T13:17:53.674" v="158212"/>
          <ac:spMkLst>
            <pc:docMk/>
            <pc:sldMk cId="1253682072" sldId="414"/>
            <ac:spMk id="117" creationId="{3AD8B926-7331-DC2F-AF07-69B664ECEE96}"/>
          </ac:spMkLst>
        </pc:spChg>
        <pc:spChg chg="mod">
          <ac:chgData name="Sharon Ding" userId="c4c39823-e1bf-4739-acbd-9d9d74f8eb56" providerId="ADAL" clId="{B7207970-481C-6044-BA26-F3A9AA87F3B4}" dt="2026-09-06T13:18:12.572" v="158460"/>
          <ac:spMkLst>
            <pc:docMk/>
            <pc:sldMk cId="1253682072" sldId="414"/>
            <ac:spMk id="121" creationId="{17486B36-C256-8829-51C3-547600C2FB4A}"/>
          </ac:spMkLst>
        </pc:spChg>
        <pc:spChg chg="mod">
          <ac:chgData name="Sharon Ding" userId="c4c39823-e1bf-4739-acbd-9d9d74f8eb56" providerId="ADAL" clId="{B7207970-481C-6044-BA26-F3A9AA87F3B4}" dt="2026-09-06T13:18:12.574" v="158468"/>
          <ac:spMkLst>
            <pc:docMk/>
            <pc:sldMk cId="1253682072" sldId="414"/>
            <ac:spMk id="122" creationId="{C2ADD84B-FD1F-0C51-1BFE-70D3177D626F}"/>
          </ac:spMkLst>
        </pc:spChg>
        <pc:spChg chg="mod">
          <ac:chgData name="Sharon Ding" userId="c4c39823-e1bf-4739-acbd-9d9d74f8eb56" providerId="ADAL" clId="{B7207970-481C-6044-BA26-F3A9AA87F3B4}" dt="2026-09-06T13:17:53.674" v="158211"/>
          <ac:spMkLst>
            <pc:docMk/>
            <pc:sldMk cId="1253682072" sldId="414"/>
            <ac:spMk id="126" creationId="{7ACDE737-1E74-EE23-448C-3927B5593EFA}"/>
          </ac:spMkLst>
        </pc:spChg>
        <pc:spChg chg="del mod">
          <ac:chgData name="Sharon Ding" userId="c4c39823-e1bf-4739-acbd-9d9d74f8eb56" providerId="ADAL" clId="{B7207970-481C-6044-BA26-F3A9AA87F3B4}" dt="2026-09-06T13:04:08.632" v="156286"/>
          <ac:spMkLst>
            <pc:docMk/>
            <pc:sldMk cId="1253682072" sldId="414"/>
            <ac:spMk id="129" creationId="{F3F5238A-82C3-F628-7B26-93FA76E32529}"/>
          </ac:spMkLst>
        </pc:spChg>
        <pc:spChg chg="mod">
          <ac:chgData name="Sharon Ding" userId="c4c39823-e1bf-4739-acbd-9d9d74f8eb56" providerId="ADAL" clId="{B7207970-481C-6044-BA26-F3A9AA87F3B4}" dt="2026-09-06T13:17:53.678" v="158238"/>
          <ac:spMkLst>
            <pc:docMk/>
            <pc:sldMk cId="1253682072" sldId="414"/>
            <ac:spMk id="140" creationId="{FDD58723-764C-EE56-0344-AF4A304D44EE}"/>
          </ac:spMkLst>
        </pc:spChg>
        <pc:spChg chg="mod">
          <ac:chgData name="Sharon Ding" userId="c4c39823-e1bf-4739-acbd-9d9d74f8eb56" providerId="ADAL" clId="{B7207970-481C-6044-BA26-F3A9AA87F3B4}" dt="2026-09-06T13:17:53.678" v="158239"/>
          <ac:spMkLst>
            <pc:docMk/>
            <pc:sldMk cId="1253682072" sldId="414"/>
            <ac:spMk id="141" creationId="{ECB3E881-65E1-6FA2-A380-19D4E8671FCD}"/>
          </ac:spMkLst>
        </pc:spChg>
        <pc:spChg chg="mod">
          <ac:chgData name="Sharon Ding" userId="c4c39823-e1bf-4739-acbd-9d9d74f8eb56" providerId="ADAL" clId="{B7207970-481C-6044-BA26-F3A9AA87F3B4}" dt="2026-09-06T13:17:53.678" v="158240"/>
          <ac:spMkLst>
            <pc:docMk/>
            <pc:sldMk cId="1253682072" sldId="414"/>
            <ac:spMk id="142" creationId="{9978A1D2-6FDE-5D4F-8CA6-997943E6780A}"/>
          </ac:spMkLst>
        </pc:spChg>
        <pc:spChg chg="mod">
          <ac:chgData name="Sharon Ding" userId="c4c39823-e1bf-4739-acbd-9d9d74f8eb56" providerId="ADAL" clId="{B7207970-481C-6044-BA26-F3A9AA87F3B4}" dt="2026-09-06T13:18:12.632" v="158668"/>
          <ac:spMkLst>
            <pc:docMk/>
            <pc:sldMk cId="1253682072" sldId="414"/>
            <ac:spMk id="155" creationId="{625C5B41-2EE9-D990-91A5-4DFE5BC44DBC}"/>
          </ac:spMkLst>
        </pc:spChg>
        <pc:spChg chg="mod">
          <ac:chgData name="Sharon Ding" userId="c4c39823-e1bf-4739-acbd-9d9d74f8eb56" providerId="ADAL" clId="{B7207970-481C-6044-BA26-F3A9AA87F3B4}" dt="2026-09-06T13:18:18.462" v="158735"/>
          <ac:spMkLst>
            <pc:docMk/>
            <pc:sldMk cId="1253682072" sldId="414"/>
            <ac:spMk id="163" creationId="{C504D0F9-CA1F-7960-C418-BDEE87495694}"/>
          </ac:spMkLst>
        </pc:spChg>
        <pc:spChg chg="mod">
          <ac:chgData name="Sharon Ding" userId="c4c39823-e1bf-4739-acbd-9d9d74f8eb56" providerId="ADAL" clId="{B7207970-481C-6044-BA26-F3A9AA87F3B4}" dt="2026-09-06T13:26:40.970" v="158789" actId="1076"/>
          <ac:spMkLst>
            <pc:docMk/>
            <pc:sldMk cId="1253682072" sldId="414"/>
            <ac:spMk id="186" creationId="{9C7A5671-5AF4-1738-9159-9E519AC37CCE}"/>
          </ac:spMkLst>
        </pc:spChg>
        <pc:spChg chg="mod">
          <ac:chgData name="Sharon Ding" userId="c4c39823-e1bf-4739-acbd-9d9d74f8eb56" providerId="ADAL" clId="{B7207970-481C-6044-BA26-F3A9AA87F3B4}" dt="2026-09-06T13:26:58.390" v="158793" actId="1076"/>
          <ac:spMkLst>
            <pc:docMk/>
            <pc:sldMk cId="1253682072" sldId="414"/>
            <ac:spMk id="187" creationId="{09B53B3C-5C89-085B-C0D9-150AB28B94EB}"/>
          </ac:spMkLst>
        </pc:spChg>
        <pc:spChg chg="mod">
          <ac:chgData name="Sharon Ding" userId="c4c39823-e1bf-4739-acbd-9d9d74f8eb56" providerId="ADAL" clId="{B7207970-481C-6044-BA26-F3A9AA87F3B4}" dt="2026-09-06T13:27:16.306" v="158797" actId="1076"/>
          <ac:spMkLst>
            <pc:docMk/>
            <pc:sldMk cId="1253682072" sldId="414"/>
            <ac:spMk id="188" creationId="{01ED8E9E-E011-2DD9-FC15-C7916129D14E}"/>
          </ac:spMkLst>
        </pc:spChg>
        <pc:spChg chg="mod">
          <ac:chgData name="Sharon Ding" userId="c4c39823-e1bf-4739-acbd-9d9d74f8eb56" providerId="ADAL" clId="{B7207970-481C-6044-BA26-F3A9AA87F3B4}" dt="2026-09-06T13:18:12.591" v="158534"/>
          <ac:spMkLst>
            <pc:docMk/>
            <pc:sldMk cId="1253682072" sldId="414"/>
            <ac:spMk id="204" creationId="{4037E150-31BA-37E7-567F-504C5A45FAB2}"/>
          </ac:spMkLst>
        </pc:spChg>
        <pc:spChg chg="mod">
          <ac:chgData name="Sharon Ding" userId="c4c39823-e1bf-4739-acbd-9d9d74f8eb56" providerId="ADAL" clId="{B7207970-481C-6044-BA26-F3A9AA87F3B4}" dt="2026-09-06T13:18:12.584" v="158506"/>
          <ac:spMkLst>
            <pc:docMk/>
            <pc:sldMk cId="1253682072" sldId="414"/>
            <ac:spMk id="208" creationId="{F71C272B-1C1F-35AC-FD40-44305BB035A5}"/>
          </ac:spMkLst>
        </pc:spChg>
        <pc:spChg chg="mod">
          <ac:chgData name="Sharon Ding" userId="c4c39823-e1bf-4739-acbd-9d9d74f8eb56" providerId="ADAL" clId="{B7207970-481C-6044-BA26-F3A9AA87F3B4}" dt="2026-09-06T13:18:12.604" v="158588"/>
          <ac:spMkLst>
            <pc:docMk/>
            <pc:sldMk cId="1253682072" sldId="414"/>
            <ac:spMk id="216" creationId="{AE444C56-2DD3-60C6-6CCC-970FD3781424}"/>
          </ac:spMkLst>
        </pc:spChg>
        <pc:spChg chg="mod">
          <ac:chgData name="Sharon Ding" userId="c4c39823-e1bf-4739-acbd-9d9d74f8eb56" providerId="ADAL" clId="{B7207970-481C-6044-BA26-F3A9AA87F3B4}" dt="2026-09-06T13:18:12.597" v="158560"/>
          <ac:spMkLst>
            <pc:docMk/>
            <pc:sldMk cId="1253682072" sldId="414"/>
            <ac:spMk id="219" creationId="{93FF0CA1-80B9-CBB5-735D-DDAD6DD5974B}"/>
          </ac:spMkLst>
        </pc:spChg>
        <pc:spChg chg="mod">
          <ac:chgData name="Sharon Ding" userId="c4c39823-e1bf-4739-acbd-9d9d74f8eb56" providerId="ADAL" clId="{B7207970-481C-6044-BA26-F3A9AA87F3B4}" dt="2026-09-06T13:18:12.611" v="158616"/>
          <ac:spMkLst>
            <pc:docMk/>
            <pc:sldMk cId="1253682072" sldId="414"/>
            <ac:spMk id="222" creationId="{5C61D7F4-0B9B-3E35-F2F2-EDEBA7C667E3}"/>
          </ac:spMkLst>
        </pc:spChg>
        <pc:spChg chg="mod">
          <ac:chgData name="Sharon Ding" userId="c4c39823-e1bf-4739-acbd-9d9d74f8eb56" providerId="ADAL" clId="{B7207970-481C-6044-BA26-F3A9AA87F3B4}" dt="2026-09-06T13:17:53.682" v="158263"/>
          <ac:spMkLst>
            <pc:docMk/>
            <pc:sldMk cId="1253682072" sldId="414"/>
            <ac:spMk id="252" creationId="{565FBE41-9892-D2D7-CFA7-866573FAE07A}"/>
          </ac:spMkLst>
        </pc:spChg>
        <pc:spChg chg="mod">
          <ac:chgData name="Sharon Ding" userId="c4c39823-e1bf-4739-acbd-9d9d74f8eb56" providerId="ADAL" clId="{B7207970-481C-6044-BA26-F3A9AA87F3B4}" dt="2026-09-06T13:18:12.613" v="158629"/>
          <ac:spMkLst>
            <pc:docMk/>
            <pc:sldMk cId="1253682072" sldId="414"/>
            <ac:spMk id="283" creationId="{CA831B54-EEE1-F2C2-16DF-63E9A2A9D629}"/>
          </ac:spMkLst>
        </pc:spChg>
        <pc:spChg chg="mod">
          <ac:chgData name="Sharon Ding" userId="c4c39823-e1bf-4739-acbd-9d9d74f8eb56" providerId="ADAL" clId="{B7207970-481C-6044-BA26-F3A9AA87F3B4}" dt="2026-09-06T13:18:12.600" v="158573"/>
          <ac:spMkLst>
            <pc:docMk/>
            <pc:sldMk cId="1253682072" sldId="414"/>
            <ac:spMk id="293" creationId="{0AF6F210-8C32-AC1F-29F8-719DBEA0DD37}"/>
          </ac:spMkLst>
        </pc:spChg>
        <pc:spChg chg="mod">
          <ac:chgData name="Sharon Ding" userId="c4c39823-e1bf-4739-acbd-9d9d74f8eb56" providerId="ADAL" clId="{B7207970-481C-6044-BA26-F3A9AA87F3B4}" dt="2026-09-06T13:17:53.682" v="158266"/>
          <ac:spMkLst>
            <pc:docMk/>
            <pc:sldMk cId="1253682072" sldId="414"/>
            <ac:spMk id="300" creationId="{89DE99B3-AD7B-005C-8742-A134BD47D153}"/>
          </ac:spMkLst>
        </pc:spChg>
        <pc:spChg chg="mod">
          <ac:chgData name="Sharon Ding" userId="c4c39823-e1bf-4739-acbd-9d9d74f8eb56" providerId="ADAL" clId="{B7207970-481C-6044-BA26-F3A9AA87F3B4}" dt="2026-09-06T13:33:13.667" v="159025" actId="20577"/>
          <ac:spMkLst>
            <pc:docMk/>
            <pc:sldMk cId="1253682072" sldId="414"/>
            <ac:spMk id="302" creationId="{22664931-D636-1C9C-87BF-E11B4A939DD9}"/>
          </ac:spMkLst>
        </pc:spChg>
        <pc:spChg chg="mod">
          <ac:chgData name="Sharon Ding" userId="c4c39823-e1bf-4739-acbd-9d9d74f8eb56" providerId="ADAL" clId="{B7207970-481C-6044-BA26-F3A9AA87F3B4}" dt="2026-09-06T13:21:12.295" v="158779" actId="255"/>
          <ac:spMkLst>
            <pc:docMk/>
            <pc:sldMk cId="1253682072" sldId="414"/>
            <ac:spMk id="332" creationId="{98112FFA-64FB-CEC3-A83A-CB23A0BC7503}"/>
          </ac:spMkLst>
        </pc:spChg>
        <pc:spChg chg="mod">
          <ac:chgData name="Sharon Ding" userId="c4c39823-e1bf-4739-acbd-9d9d74f8eb56" providerId="ADAL" clId="{B7207970-481C-6044-BA26-F3A9AA87F3B4}" dt="2026-09-06T13:21:12.295" v="158779" actId="255"/>
          <ac:spMkLst>
            <pc:docMk/>
            <pc:sldMk cId="1253682072" sldId="414"/>
            <ac:spMk id="333" creationId="{8EDAF1A8-B561-41F0-78FC-F2164A6CA637}"/>
          </ac:spMkLst>
        </pc:spChg>
        <pc:spChg chg="mod">
          <ac:chgData name="Sharon Ding" userId="c4c39823-e1bf-4739-acbd-9d9d74f8eb56" providerId="ADAL" clId="{B7207970-481C-6044-BA26-F3A9AA87F3B4}" dt="2026-09-06T13:21:12.295" v="158779" actId="255"/>
          <ac:spMkLst>
            <pc:docMk/>
            <pc:sldMk cId="1253682072" sldId="414"/>
            <ac:spMk id="334" creationId="{CC8A0CB3-6F6D-3319-4080-A3729713581D}"/>
          </ac:spMkLst>
        </pc:spChg>
        <pc:spChg chg="mod">
          <ac:chgData name="Sharon Ding" userId="c4c39823-e1bf-4739-acbd-9d9d74f8eb56" providerId="ADAL" clId="{B7207970-481C-6044-BA26-F3A9AA87F3B4}" dt="2026-09-06T13:21:12.295" v="158779" actId="255"/>
          <ac:spMkLst>
            <pc:docMk/>
            <pc:sldMk cId="1253682072" sldId="414"/>
            <ac:spMk id="335" creationId="{A3FB44AC-C83D-18CD-E9BE-AB60A1A07376}"/>
          </ac:spMkLst>
        </pc:spChg>
        <pc:spChg chg="mod">
          <ac:chgData name="Sharon Ding" userId="c4c39823-e1bf-4739-acbd-9d9d74f8eb56" providerId="ADAL" clId="{B7207970-481C-6044-BA26-F3A9AA87F3B4}" dt="2026-09-06T13:21:12.295" v="158779" actId="255"/>
          <ac:spMkLst>
            <pc:docMk/>
            <pc:sldMk cId="1253682072" sldId="414"/>
            <ac:spMk id="336" creationId="{F2CA41E4-C21E-128F-8D69-E01B9A23C505}"/>
          </ac:spMkLst>
        </pc:spChg>
        <pc:spChg chg="mod">
          <ac:chgData name="Sharon Ding" userId="c4c39823-e1bf-4739-acbd-9d9d74f8eb56" providerId="ADAL" clId="{B7207970-481C-6044-BA26-F3A9AA87F3B4}" dt="2026-09-06T13:21:12.295" v="158779" actId="255"/>
          <ac:spMkLst>
            <pc:docMk/>
            <pc:sldMk cId="1253682072" sldId="414"/>
            <ac:spMk id="337" creationId="{5BB150B3-96E1-1154-6CD5-53668CD60AAC}"/>
          </ac:spMkLst>
        </pc:spChg>
        <pc:spChg chg="mod">
          <ac:chgData name="Sharon Ding" userId="c4c39823-e1bf-4739-acbd-9d9d74f8eb56" providerId="ADAL" clId="{B7207970-481C-6044-BA26-F3A9AA87F3B4}" dt="2026-09-06T13:30:37.308" v="158962" actId="114"/>
          <ac:spMkLst>
            <pc:docMk/>
            <pc:sldMk cId="1253682072" sldId="414"/>
            <ac:spMk id="338" creationId="{9DCF500F-83D9-0911-E5D4-99FCB3DC910E}"/>
          </ac:spMkLst>
        </pc:spChg>
        <pc:spChg chg="mod">
          <ac:chgData name="Sharon Ding" userId="c4c39823-e1bf-4739-acbd-9d9d74f8eb56" providerId="ADAL" clId="{B7207970-481C-6044-BA26-F3A9AA87F3B4}" dt="2026-09-06T13:21:12.295" v="158779" actId="255"/>
          <ac:spMkLst>
            <pc:docMk/>
            <pc:sldMk cId="1253682072" sldId="414"/>
            <ac:spMk id="339" creationId="{E73E5924-B191-0BF0-F5DC-7FC487D6AE15}"/>
          </ac:spMkLst>
        </pc:spChg>
        <pc:spChg chg="mod">
          <ac:chgData name="Sharon Ding" userId="c4c39823-e1bf-4739-acbd-9d9d74f8eb56" providerId="ADAL" clId="{B7207970-481C-6044-BA26-F3A9AA87F3B4}" dt="2026-09-06T13:30:17.675" v="158958" actId="1038"/>
          <ac:spMkLst>
            <pc:docMk/>
            <pc:sldMk cId="1253682072" sldId="414"/>
            <ac:spMk id="340" creationId="{4C923F3D-3A13-E6B4-4D32-0931203A0455}"/>
          </ac:spMkLst>
        </pc:spChg>
        <pc:spChg chg="mod">
          <ac:chgData name="Sharon Ding" userId="c4c39823-e1bf-4739-acbd-9d9d74f8eb56" providerId="ADAL" clId="{B7207970-481C-6044-BA26-F3A9AA87F3B4}" dt="2026-09-06T13:21:31.937" v="158782" actId="1076"/>
          <ac:spMkLst>
            <pc:docMk/>
            <pc:sldMk cId="1253682072" sldId="414"/>
            <ac:spMk id="341" creationId="{19DD5B88-6E55-9DCB-BB47-CD93ED110926}"/>
          </ac:spMkLst>
        </pc:spChg>
        <pc:spChg chg="mod">
          <ac:chgData name="Sharon Ding" userId="c4c39823-e1bf-4739-acbd-9d9d74f8eb56" providerId="ADAL" clId="{B7207970-481C-6044-BA26-F3A9AA87F3B4}" dt="2026-09-06T13:30:25.866" v="158959" actId="1076"/>
          <ac:spMkLst>
            <pc:docMk/>
            <pc:sldMk cId="1253682072" sldId="414"/>
            <ac:spMk id="342" creationId="{91707A24-4B21-91FD-57A3-C60DC5BAE933}"/>
          </ac:spMkLst>
        </pc:spChg>
        <pc:spChg chg="mod">
          <ac:chgData name="Sharon Ding" userId="c4c39823-e1bf-4739-acbd-9d9d74f8eb56" providerId="ADAL" clId="{B7207970-481C-6044-BA26-F3A9AA87F3B4}" dt="2026-09-06T13:30:32.182" v="158960" actId="113"/>
          <ac:spMkLst>
            <pc:docMk/>
            <pc:sldMk cId="1253682072" sldId="414"/>
            <ac:spMk id="343" creationId="{ED823CEB-A02E-1563-549E-26A57213EA3A}"/>
          </ac:spMkLst>
        </pc:spChg>
        <pc:spChg chg="mod">
          <ac:chgData name="Sharon Ding" userId="c4c39823-e1bf-4739-acbd-9d9d74f8eb56" providerId="ADAL" clId="{B7207970-481C-6044-BA26-F3A9AA87F3B4}" dt="2026-09-07T05:52:23.294" v="169936" actId="2711"/>
          <ac:spMkLst>
            <pc:docMk/>
            <pc:sldMk cId="1253682072" sldId="414"/>
            <ac:spMk id="345" creationId="{75420650-C5AA-AA90-386D-596BFA1A8E54}"/>
          </ac:spMkLst>
        </pc:spChg>
        <pc:spChg chg="mod">
          <ac:chgData name="Sharon Ding" userId="c4c39823-e1bf-4739-acbd-9d9d74f8eb56" providerId="ADAL" clId="{B7207970-481C-6044-BA26-F3A9AA87F3B4}" dt="2026-09-07T05:52:23.294" v="169936" actId="2711"/>
          <ac:spMkLst>
            <pc:docMk/>
            <pc:sldMk cId="1253682072" sldId="414"/>
            <ac:spMk id="346" creationId="{572DC7E5-5F84-71E4-1A32-B4165CDB60D4}"/>
          </ac:spMkLst>
        </pc:spChg>
        <pc:spChg chg="mod">
          <ac:chgData name="Sharon Ding" userId="c4c39823-e1bf-4739-acbd-9d9d74f8eb56" providerId="ADAL" clId="{B7207970-481C-6044-BA26-F3A9AA87F3B4}" dt="2026-09-07T05:52:23.294" v="169936" actId="2711"/>
          <ac:spMkLst>
            <pc:docMk/>
            <pc:sldMk cId="1253682072" sldId="414"/>
            <ac:spMk id="347" creationId="{0E3B0CB9-31A2-6A2E-5C3E-ECE0247C047C}"/>
          </ac:spMkLst>
        </pc:spChg>
        <pc:spChg chg="mod">
          <ac:chgData name="Sharon Ding" userId="c4c39823-e1bf-4739-acbd-9d9d74f8eb56" providerId="ADAL" clId="{B7207970-481C-6044-BA26-F3A9AA87F3B4}" dt="2026-09-07T05:52:23.294" v="169936" actId="2711"/>
          <ac:spMkLst>
            <pc:docMk/>
            <pc:sldMk cId="1253682072" sldId="414"/>
            <ac:spMk id="348" creationId="{106FA106-03BD-B8BD-07E0-E0C566CCD805}"/>
          </ac:spMkLst>
        </pc:spChg>
        <pc:spChg chg="mod">
          <ac:chgData name="Sharon Ding" userId="c4c39823-e1bf-4739-acbd-9d9d74f8eb56" providerId="ADAL" clId="{B7207970-481C-6044-BA26-F3A9AA87F3B4}" dt="2026-09-07T05:52:23.294" v="169936" actId="2711"/>
          <ac:spMkLst>
            <pc:docMk/>
            <pc:sldMk cId="1253682072" sldId="414"/>
            <ac:spMk id="349" creationId="{CB204BAE-E659-4705-3277-E1C0334F93FA}"/>
          </ac:spMkLst>
        </pc:spChg>
        <pc:spChg chg="mod">
          <ac:chgData name="Sharon Ding" userId="c4c39823-e1bf-4739-acbd-9d9d74f8eb56" providerId="ADAL" clId="{B7207970-481C-6044-BA26-F3A9AA87F3B4}" dt="2026-09-07T05:52:23.294" v="169936" actId="2711"/>
          <ac:spMkLst>
            <pc:docMk/>
            <pc:sldMk cId="1253682072" sldId="414"/>
            <ac:spMk id="350" creationId="{EB5BBD66-9102-9924-FD15-400DCE088548}"/>
          </ac:spMkLst>
        </pc:spChg>
        <pc:spChg chg="mod">
          <ac:chgData name="Sharon Ding" userId="c4c39823-e1bf-4739-acbd-9d9d74f8eb56" providerId="ADAL" clId="{B7207970-481C-6044-BA26-F3A9AA87F3B4}" dt="2026-09-07T05:52:23.294" v="169936" actId="2711"/>
          <ac:spMkLst>
            <pc:docMk/>
            <pc:sldMk cId="1253682072" sldId="414"/>
            <ac:spMk id="352" creationId="{5C54706A-AA0C-62EE-9276-85BA1ACB7629}"/>
          </ac:spMkLst>
        </pc:spChg>
        <pc:spChg chg="mod">
          <ac:chgData name="Sharon Ding" userId="c4c39823-e1bf-4739-acbd-9d9d74f8eb56" providerId="ADAL" clId="{B7207970-481C-6044-BA26-F3A9AA87F3B4}" dt="2026-09-07T05:52:23.294" v="169936" actId="2711"/>
          <ac:spMkLst>
            <pc:docMk/>
            <pc:sldMk cId="1253682072" sldId="414"/>
            <ac:spMk id="353" creationId="{38F5F3FB-5D74-F123-B221-414F426FD1AC}"/>
          </ac:spMkLst>
        </pc:spChg>
        <pc:spChg chg="mod">
          <ac:chgData name="Sharon Ding" userId="c4c39823-e1bf-4739-acbd-9d9d74f8eb56" providerId="ADAL" clId="{B7207970-481C-6044-BA26-F3A9AA87F3B4}" dt="2026-09-07T05:52:23.294" v="169936" actId="2711"/>
          <ac:spMkLst>
            <pc:docMk/>
            <pc:sldMk cId="1253682072" sldId="414"/>
            <ac:spMk id="354" creationId="{0FB5CBA2-C628-6A71-D8D3-F8DFC53737E7}"/>
          </ac:spMkLst>
        </pc:spChg>
        <pc:spChg chg="mod">
          <ac:chgData name="Sharon Ding" userId="c4c39823-e1bf-4739-acbd-9d9d74f8eb56" providerId="ADAL" clId="{B7207970-481C-6044-BA26-F3A9AA87F3B4}" dt="2026-09-07T10:32:20.093" v="218631" actId="1076"/>
          <ac:spMkLst>
            <pc:docMk/>
            <pc:sldMk cId="1253682072" sldId="414"/>
            <ac:spMk id="358" creationId="{A8DCBCC6-03D0-492C-E767-A52EB2992088}"/>
          </ac:spMkLst>
        </pc:spChg>
        <pc:spChg chg="mod">
          <ac:chgData name="Sharon Ding" userId="c4c39823-e1bf-4739-acbd-9d9d74f8eb56" providerId="ADAL" clId="{B7207970-481C-6044-BA26-F3A9AA87F3B4}" dt="2026-09-07T10:32:20.093" v="218631" actId="1076"/>
          <ac:spMkLst>
            <pc:docMk/>
            <pc:sldMk cId="1253682072" sldId="414"/>
            <ac:spMk id="359" creationId="{E5208887-16F3-E8BC-4407-E4DDB7DADE76}"/>
          </ac:spMkLst>
        </pc:spChg>
        <pc:spChg chg="mod">
          <ac:chgData name="Sharon Ding" userId="c4c39823-e1bf-4739-acbd-9d9d74f8eb56" providerId="ADAL" clId="{B7207970-481C-6044-BA26-F3A9AA87F3B4}" dt="2026-09-07T10:32:20.093" v="218631" actId="1076"/>
          <ac:spMkLst>
            <pc:docMk/>
            <pc:sldMk cId="1253682072" sldId="414"/>
            <ac:spMk id="360" creationId="{C9AA5F5C-131F-D9F8-31FE-67979D03896F}"/>
          </ac:spMkLst>
        </pc:spChg>
        <pc:spChg chg="mod">
          <ac:chgData name="Sharon Ding" userId="c4c39823-e1bf-4739-acbd-9d9d74f8eb56" providerId="ADAL" clId="{B7207970-481C-6044-BA26-F3A9AA87F3B4}" dt="2026-09-07T10:32:20.093" v="218631" actId="1076"/>
          <ac:spMkLst>
            <pc:docMk/>
            <pc:sldMk cId="1253682072" sldId="414"/>
            <ac:spMk id="361" creationId="{E7E582F8-A489-47FB-7713-8AA49907C0D3}"/>
          </ac:spMkLst>
        </pc:spChg>
        <pc:grpChg chg="mod">
          <ac:chgData name="Sharon Ding" userId="c4c39823-e1bf-4739-acbd-9d9d74f8eb56" providerId="ADAL" clId="{B7207970-481C-6044-BA26-F3A9AA87F3B4}" dt="2026-09-06T13:17:53.682" v="158268"/>
          <ac:grpSpMkLst>
            <pc:docMk/>
            <pc:sldMk cId="1253682072" sldId="414"/>
            <ac:grpSpMk id="331" creationId="{AAA65190-E4E9-B607-1761-C8BD6985421F}"/>
          </ac:grpSpMkLst>
        </pc:grpChg>
        <pc:grpChg chg="del">
          <ac:chgData name="Sharon Ding" userId="c4c39823-e1bf-4739-acbd-9d9d74f8eb56" providerId="ADAL" clId="{B7207970-481C-6044-BA26-F3A9AA87F3B4}" dt="2026-09-06T13:03:19.092" v="155635" actId="478"/>
          <ac:grpSpMkLst>
            <pc:docMk/>
            <pc:sldMk cId="1253682072" sldId="414"/>
            <ac:grpSpMk id="356" creationId="{A016A7AE-32B4-E1AD-6E08-3BCB96D4AE33}"/>
          </ac:grpSpMkLst>
        </pc:grpChg>
        <pc:graphicFrameChg chg="add del mod">
          <ac:chgData name="Sharon Ding" userId="c4c39823-e1bf-4739-acbd-9d9d74f8eb56" providerId="ADAL" clId="{B7207970-481C-6044-BA26-F3A9AA87F3B4}" dt="2026-09-06T13:15:02.007" v="157118"/>
          <ac:graphicFrameMkLst>
            <pc:docMk/>
            <pc:sldMk cId="1253682072" sldId="414"/>
            <ac:graphicFrameMk id="13" creationId="{891CB921-1DFC-6D64-528D-15A6726B204E}"/>
          </ac:graphicFrameMkLst>
        </pc:graphicFrameChg>
        <pc:graphicFrameChg chg="add del mod">
          <ac:chgData name="Sharon Ding" userId="c4c39823-e1bf-4739-acbd-9d9d74f8eb56" providerId="ADAL" clId="{B7207970-481C-6044-BA26-F3A9AA87F3B4}" dt="2026-09-06T13:16:06.290" v="157745"/>
          <ac:graphicFrameMkLst>
            <pc:docMk/>
            <pc:sldMk cId="1253682072" sldId="414"/>
            <ac:graphicFrameMk id="19" creationId="{E4A4F8E5-7D16-232A-DF95-D3B961455F77}"/>
          </ac:graphicFrameMkLst>
        </pc:graphicFrameChg>
        <pc:graphicFrameChg chg="add mod">
          <ac:chgData name="Sharon Ding" userId="c4c39823-e1bf-4739-acbd-9d9d74f8eb56" providerId="ADAL" clId="{B7207970-481C-6044-BA26-F3A9AA87F3B4}" dt="2026-09-06T13:15:27.138" v="157366"/>
          <ac:graphicFrameMkLst>
            <pc:docMk/>
            <pc:sldMk cId="1253682072" sldId="414"/>
            <ac:graphicFrameMk id="22" creationId="{FB34AE90-53C9-F505-3FA2-5B418339CB7C}"/>
          </ac:graphicFrameMkLst>
        </pc:graphicFrameChg>
        <pc:graphicFrameChg chg="add del mod">
          <ac:chgData name="Sharon Ding" userId="c4c39823-e1bf-4739-acbd-9d9d74f8eb56" providerId="ADAL" clId="{B7207970-481C-6044-BA26-F3A9AA87F3B4}" dt="2026-09-06T13:17:13.367" v="158085"/>
          <ac:graphicFrameMkLst>
            <pc:docMk/>
            <pc:sldMk cId="1253682072" sldId="414"/>
            <ac:graphicFrameMk id="26" creationId="{6461EE70-ACDB-B775-7EB3-B60A049452F5}"/>
          </ac:graphicFrameMkLst>
        </pc:graphicFrameChg>
        <pc:graphicFrameChg chg="add del mod">
          <ac:chgData name="Sharon Ding" userId="c4c39823-e1bf-4739-acbd-9d9d74f8eb56" providerId="ADAL" clId="{B7207970-481C-6044-BA26-F3A9AA87F3B4}" dt="2026-09-06T13:17:55.912" v="158309"/>
          <ac:graphicFrameMkLst>
            <pc:docMk/>
            <pc:sldMk cId="1253682072" sldId="414"/>
            <ac:graphicFrameMk id="34" creationId="{64E7CF5E-2711-B6E4-B999-15351DEF8C64}"/>
          </ac:graphicFrameMkLst>
        </pc:graphicFrameChg>
        <pc:graphicFrameChg chg="add mod">
          <ac:chgData name="Sharon Ding" userId="c4c39823-e1bf-4739-acbd-9d9d74f8eb56" providerId="ADAL" clId="{B7207970-481C-6044-BA26-F3A9AA87F3B4}" dt="2026-09-06T13:17:55.912" v="158309"/>
          <ac:graphicFrameMkLst>
            <pc:docMk/>
            <pc:sldMk cId="1253682072" sldId="414"/>
            <ac:graphicFrameMk id="35" creationId="{CAFBE647-08FF-7950-0ACE-8F9743CAF031}"/>
          </ac:graphicFrameMkLst>
        </pc:graphicFrameChg>
        <pc:graphicFrameChg chg="mod">
          <ac:chgData name="Sharon Ding" userId="c4c39823-e1bf-4739-acbd-9d9d74f8eb56" providerId="ADAL" clId="{B7207970-481C-6044-BA26-F3A9AA87F3B4}" dt="2026-09-06T13:18:18.463" v="158737"/>
          <ac:graphicFrameMkLst>
            <pc:docMk/>
            <pc:sldMk cId="1253682072" sldId="414"/>
            <ac:graphicFrameMk id="41" creationId="{511FA8F9-4B0E-C1B8-E89B-812FC42327B7}"/>
          </ac:graphicFrameMkLst>
        </pc:graphicFrameChg>
        <pc:graphicFrameChg chg="del">
          <ac:chgData name="Sharon Ding" userId="c4c39823-e1bf-4739-acbd-9d9d74f8eb56" providerId="ADAL" clId="{B7207970-481C-6044-BA26-F3A9AA87F3B4}" dt="2026-09-06T13:14:57.383" v="156701"/>
          <ac:graphicFrameMkLst>
            <pc:docMk/>
            <pc:sldMk cId="1253682072" sldId="414"/>
            <ac:graphicFrameMk id="357" creationId="{2313BE64-89A1-CD92-D6C7-CCE4F36EB047}"/>
          </ac:graphicFrameMkLst>
        </pc:graphicFrameChg>
        <pc:picChg chg="mod">
          <ac:chgData name="Sharon Ding" userId="c4c39823-e1bf-4739-acbd-9d9d74f8eb56" providerId="ADAL" clId="{B7207970-481C-6044-BA26-F3A9AA87F3B4}" dt="2026-09-06T13:26:36.575" v="158788" actId="1076"/>
          <ac:picMkLst>
            <pc:docMk/>
            <pc:sldMk cId="1253682072" sldId="414"/>
            <ac:picMk id="4" creationId="{BF47B6CB-9D43-6785-AC02-34E56FDE9F53}"/>
          </ac:picMkLst>
        </pc:picChg>
        <pc:picChg chg="mod">
          <ac:chgData name="Sharon Ding" userId="c4c39823-e1bf-4739-acbd-9d9d74f8eb56" providerId="ADAL" clId="{B7207970-481C-6044-BA26-F3A9AA87F3B4}" dt="2026-09-06T13:26:54.820" v="158792" actId="1076"/>
          <ac:picMkLst>
            <pc:docMk/>
            <pc:sldMk cId="1253682072" sldId="414"/>
            <ac:picMk id="6" creationId="{03496C05-888E-55B5-3A15-C12150296DF2}"/>
          </ac:picMkLst>
        </pc:picChg>
        <pc:picChg chg="mod">
          <ac:chgData name="Sharon Ding" userId="c4c39823-e1bf-4739-acbd-9d9d74f8eb56" providerId="ADAL" clId="{B7207970-481C-6044-BA26-F3A9AA87F3B4}" dt="2026-09-06T13:27:06.731" v="158796" actId="1076"/>
          <ac:picMkLst>
            <pc:docMk/>
            <pc:sldMk cId="1253682072" sldId="414"/>
            <ac:picMk id="9" creationId="{3E9CEB72-C301-97E5-2348-60562CB5DBCA}"/>
          </ac:picMkLst>
        </pc:picChg>
        <pc:cxnChg chg="mod">
          <ac:chgData name="Sharon Ding" userId="c4c39823-e1bf-4739-acbd-9d9d74f8eb56" providerId="ADAL" clId="{B7207970-481C-6044-BA26-F3A9AA87F3B4}" dt="2026-09-06T13:17:53.675" v="158220"/>
          <ac:cxnSpMkLst>
            <pc:docMk/>
            <pc:sldMk cId="1253682072" sldId="414"/>
            <ac:cxnSpMk id="40" creationId="{4629412B-A303-F21B-2658-E51C54B365A1}"/>
          </ac:cxnSpMkLst>
        </pc:cxnChg>
        <pc:cxnChg chg="del mod">
          <ac:chgData name="Sharon Ding" userId="c4c39823-e1bf-4739-acbd-9d9d74f8eb56" providerId="ADAL" clId="{B7207970-481C-6044-BA26-F3A9AA87F3B4}" dt="2026-09-06T13:04:03.962" v="156199"/>
          <ac:cxnSpMkLst>
            <pc:docMk/>
            <pc:sldMk cId="1253682072" sldId="414"/>
            <ac:cxnSpMk id="124" creationId="{4625DFA9-9CC7-239B-B370-765D2FC95AA2}"/>
          </ac:cxnSpMkLst>
        </pc:cxnChg>
        <pc:cxnChg chg="del mod">
          <ac:chgData name="Sharon Ding" userId="c4c39823-e1bf-4739-acbd-9d9d74f8eb56" providerId="ADAL" clId="{B7207970-481C-6044-BA26-F3A9AA87F3B4}" dt="2026-09-06T13:04:06.620" v="156272"/>
          <ac:cxnSpMkLst>
            <pc:docMk/>
            <pc:sldMk cId="1253682072" sldId="414"/>
            <ac:cxnSpMk id="132" creationId="{EC3C25C3-0F99-73ED-B34D-27383C5B4307}"/>
          </ac:cxnSpMkLst>
        </pc:cxnChg>
        <pc:cxnChg chg="mod">
          <ac:chgData name="Sharon Ding" userId="c4c39823-e1bf-4739-acbd-9d9d74f8eb56" providerId="ADAL" clId="{B7207970-481C-6044-BA26-F3A9AA87F3B4}" dt="2026-09-06T13:17:55.908" v="158305" actId="1582"/>
          <ac:cxnSpMkLst>
            <pc:docMk/>
            <pc:sldMk cId="1253682072" sldId="414"/>
            <ac:cxnSpMk id="136" creationId="{0D71310E-5473-6C7D-9DFB-1892992D9C21}"/>
          </ac:cxnSpMkLst>
        </pc:cxnChg>
        <pc:cxnChg chg="mod">
          <ac:chgData name="Sharon Ding" userId="c4c39823-e1bf-4739-acbd-9d9d74f8eb56" providerId="ADAL" clId="{B7207970-481C-6044-BA26-F3A9AA87F3B4}" dt="2026-09-06T13:17:53.679" v="158245"/>
          <ac:cxnSpMkLst>
            <pc:docMk/>
            <pc:sldMk cId="1253682072" sldId="414"/>
            <ac:cxnSpMk id="146" creationId="{83E20AC7-61A6-8135-B43C-60AA091C21FB}"/>
          </ac:cxnSpMkLst>
        </pc:cxnChg>
      </pc:sldChg>
      <pc:sldChg chg="addSp delSp modSp add del mod">
        <pc:chgData name="Sharon Ding" userId="c4c39823-e1bf-4739-acbd-9d9d74f8eb56" providerId="ADAL" clId="{B7207970-481C-6044-BA26-F3A9AA87F3B4}" dt="2026-09-06T14:01:55.871" v="168115" actId="2696"/>
        <pc:sldMkLst>
          <pc:docMk/>
          <pc:sldMk cId="1680365728" sldId="415"/>
        </pc:sldMkLst>
        <pc:spChg chg="mod">
          <ac:chgData name="Sharon Ding" userId="c4c39823-e1bf-4739-acbd-9d9d74f8eb56" providerId="ADAL" clId="{B7207970-481C-6044-BA26-F3A9AA87F3B4}" dt="2026-09-06T14:01:43.313" v="168033"/>
          <ac:spMkLst>
            <pc:docMk/>
            <pc:sldMk cId="1680365728" sldId="415"/>
            <ac:spMk id="2" creationId="{8E059EE6-7904-F3E4-44F1-4929E4B7CAF6}"/>
          </ac:spMkLst>
        </pc:spChg>
        <pc:spChg chg="mod">
          <ac:chgData name="Sharon Ding" userId="c4c39823-e1bf-4739-acbd-9d9d74f8eb56" providerId="ADAL" clId="{B7207970-481C-6044-BA26-F3A9AA87F3B4}" dt="2026-09-06T14:01:43.313" v="168034"/>
          <ac:spMkLst>
            <pc:docMk/>
            <pc:sldMk cId="1680365728" sldId="415"/>
            <ac:spMk id="3" creationId="{E0C80A99-093B-63CD-60D6-CA3F63B39CD7}"/>
          </ac:spMkLst>
        </pc:spChg>
        <pc:spChg chg="mod">
          <ac:chgData name="Sharon Ding" userId="c4c39823-e1bf-4739-acbd-9d9d74f8eb56" providerId="ADAL" clId="{B7207970-481C-6044-BA26-F3A9AA87F3B4}" dt="2026-09-06T14:01:43.314" v="168038"/>
          <ac:spMkLst>
            <pc:docMk/>
            <pc:sldMk cId="1680365728" sldId="415"/>
            <ac:spMk id="6" creationId="{48849FC8-30D6-EE20-39AE-3016BABD2051}"/>
          </ac:spMkLst>
        </pc:spChg>
        <pc:spChg chg="add del mod">
          <ac:chgData name="Sharon Ding" userId="c4c39823-e1bf-4739-acbd-9d9d74f8eb56" providerId="ADAL" clId="{B7207970-481C-6044-BA26-F3A9AA87F3B4}" dt="2026-09-06T13:57:47.279" v="160544"/>
          <ac:spMkLst>
            <pc:docMk/>
            <pc:sldMk cId="1680365728" sldId="415"/>
            <ac:spMk id="7" creationId="{E24897E1-0856-78A7-DDA0-2C93AC1BDA2C}"/>
          </ac:spMkLst>
        </pc:spChg>
        <pc:spChg chg="mod">
          <ac:chgData name="Sharon Ding" userId="c4c39823-e1bf-4739-acbd-9d9d74f8eb56" providerId="ADAL" clId="{B7207970-481C-6044-BA26-F3A9AA87F3B4}" dt="2026-09-06T14:01:43.314" v="168039"/>
          <ac:spMkLst>
            <pc:docMk/>
            <pc:sldMk cId="1680365728" sldId="415"/>
            <ac:spMk id="8" creationId="{E9B66A1B-1E93-B40D-7B77-202A740FF14F}"/>
          </ac:spMkLst>
        </pc:spChg>
        <pc:spChg chg="mod">
          <ac:chgData name="Sharon Ding" userId="c4c39823-e1bf-4739-acbd-9d9d74f8eb56" providerId="ADAL" clId="{B7207970-481C-6044-BA26-F3A9AA87F3B4}" dt="2026-09-06T14:01:43.314" v="168040"/>
          <ac:spMkLst>
            <pc:docMk/>
            <pc:sldMk cId="1680365728" sldId="415"/>
            <ac:spMk id="9" creationId="{ACBACF23-64B1-4EFF-1E0D-62AE70F3F533}"/>
          </ac:spMkLst>
        </pc:spChg>
        <pc:spChg chg="mod">
          <ac:chgData name="Sharon Ding" userId="c4c39823-e1bf-4739-acbd-9d9d74f8eb56" providerId="ADAL" clId="{B7207970-481C-6044-BA26-F3A9AA87F3B4}" dt="2026-09-06T14:01:43.314" v="168041"/>
          <ac:spMkLst>
            <pc:docMk/>
            <pc:sldMk cId="1680365728" sldId="415"/>
            <ac:spMk id="10" creationId="{ED2DEC44-4384-339C-5ED8-254FB2E4A3D5}"/>
          </ac:spMkLst>
        </pc:spChg>
        <pc:spChg chg="mod">
          <ac:chgData name="Sharon Ding" userId="c4c39823-e1bf-4739-acbd-9d9d74f8eb56" providerId="ADAL" clId="{B7207970-481C-6044-BA26-F3A9AA87F3B4}" dt="2026-09-06T14:01:43.314" v="168042"/>
          <ac:spMkLst>
            <pc:docMk/>
            <pc:sldMk cId="1680365728" sldId="415"/>
            <ac:spMk id="12" creationId="{EDF19C0E-84C0-EDEA-45D1-68B710F31075}"/>
          </ac:spMkLst>
        </pc:spChg>
        <pc:spChg chg="mod">
          <ac:chgData name="Sharon Ding" userId="c4c39823-e1bf-4739-acbd-9d9d74f8eb56" providerId="ADAL" clId="{B7207970-481C-6044-BA26-F3A9AA87F3B4}" dt="2026-09-06T14:01:43.315" v="168043"/>
          <ac:spMkLst>
            <pc:docMk/>
            <pc:sldMk cId="1680365728" sldId="415"/>
            <ac:spMk id="13" creationId="{E0F7DD8C-F57C-D5CA-2C24-75462759CCC4}"/>
          </ac:spMkLst>
        </pc:spChg>
        <pc:spChg chg="mod">
          <ac:chgData name="Sharon Ding" userId="c4c39823-e1bf-4739-acbd-9d9d74f8eb56" providerId="ADAL" clId="{B7207970-481C-6044-BA26-F3A9AA87F3B4}" dt="2026-09-06T14:01:43.315" v="168044"/>
          <ac:spMkLst>
            <pc:docMk/>
            <pc:sldMk cId="1680365728" sldId="415"/>
            <ac:spMk id="14" creationId="{C95F1733-6C62-2EC9-8C90-0265ED64DF53}"/>
          </ac:spMkLst>
        </pc:spChg>
        <pc:spChg chg="add del mod modVis">
          <ac:chgData name="Sharon Ding" userId="c4c39823-e1bf-4739-acbd-9d9d74f8eb56" providerId="ADAL" clId="{B7207970-481C-6044-BA26-F3A9AA87F3B4}" dt="2026-09-06T13:57:40.094" v="160538"/>
          <ac:spMkLst>
            <pc:docMk/>
            <pc:sldMk cId="1680365728" sldId="415"/>
            <ac:spMk id="15" creationId="{B8B8ED3F-B0B1-DB77-0315-0F26262276F4}"/>
          </ac:spMkLst>
        </pc:spChg>
        <pc:spChg chg="add del mod">
          <ac:chgData name="Sharon Ding" userId="c4c39823-e1bf-4739-acbd-9d9d74f8eb56" providerId="ADAL" clId="{B7207970-481C-6044-BA26-F3A9AA87F3B4}" dt="2026-09-06T13:57:47.281" v="160545"/>
          <ac:spMkLst>
            <pc:docMk/>
            <pc:sldMk cId="1680365728" sldId="415"/>
            <ac:spMk id="17" creationId="{EDC15796-1B03-295A-48A1-82138F3019B6}"/>
          </ac:spMkLst>
        </pc:spChg>
        <pc:spChg chg="add del mod">
          <ac:chgData name="Sharon Ding" userId="c4c39823-e1bf-4739-acbd-9d9d74f8eb56" providerId="ADAL" clId="{B7207970-481C-6044-BA26-F3A9AA87F3B4}" dt="2026-09-06T13:57:47.282" v="160546"/>
          <ac:spMkLst>
            <pc:docMk/>
            <pc:sldMk cId="1680365728" sldId="415"/>
            <ac:spMk id="18" creationId="{DFE42CBB-9E54-00F1-A8F6-B8CF69540F21}"/>
          </ac:spMkLst>
        </pc:spChg>
        <pc:spChg chg="add mod">
          <ac:chgData name="Sharon Ding" userId="c4c39823-e1bf-4739-acbd-9d9d74f8eb56" providerId="ADAL" clId="{B7207970-481C-6044-BA26-F3A9AA87F3B4}" dt="2026-09-06T14:01:43.325" v="168110"/>
          <ac:spMkLst>
            <pc:docMk/>
            <pc:sldMk cId="1680365728" sldId="415"/>
            <ac:spMk id="20" creationId="{3C10D5C9-8101-2A04-897A-FF822E92C64B}"/>
          </ac:spMkLst>
        </pc:spChg>
        <pc:spChg chg="add mod">
          <ac:chgData name="Sharon Ding" userId="c4c39823-e1bf-4739-acbd-9d9d74f8eb56" providerId="ADAL" clId="{B7207970-481C-6044-BA26-F3A9AA87F3B4}" dt="2026-09-06T14:01:43.324" v="168109"/>
          <ac:spMkLst>
            <pc:docMk/>
            <pc:sldMk cId="1680365728" sldId="415"/>
            <ac:spMk id="22" creationId="{67776A35-57CB-3230-E881-B8E9A496A48C}"/>
          </ac:spMkLst>
        </pc:spChg>
        <pc:spChg chg="add del mod">
          <ac:chgData name="Sharon Ding" userId="c4c39823-e1bf-4739-acbd-9d9d74f8eb56" providerId="ADAL" clId="{B7207970-481C-6044-BA26-F3A9AA87F3B4}" dt="2026-09-06T13:58:45.868" v="162862"/>
          <ac:spMkLst>
            <pc:docMk/>
            <pc:sldMk cId="1680365728" sldId="415"/>
            <ac:spMk id="23" creationId="{BE8F2ADB-53EF-5BCD-07A1-668AA6BF55D2}"/>
          </ac:spMkLst>
        </pc:spChg>
        <pc:spChg chg="add mod">
          <ac:chgData name="Sharon Ding" userId="c4c39823-e1bf-4739-acbd-9d9d74f8eb56" providerId="ADAL" clId="{B7207970-481C-6044-BA26-F3A9AA87F3B4}" dt="2026-09-06T14:01:43.322" v="168096"/>
          <ac:spMkLst>
            <pc:docMk/>
            <pc:sldMk cId="1680365728" sldId="415"/>
            <ac:spMk id="25" creationId="{7AF9A337-86F0-C02E-7A41-4C0EDC497167}"/>
          </ac:spMkLst>
        </pc:spChg>
        <pc:spChg chg="add mod">
          <ac:chgData name="Sharon Ding" userId="c4c39823-e1bf-4739-acbd-9d9d74f8eb56" providerId="ADAL" clId="{B7207970-481C-6044-BA26-F3A9AA87F3B4}" dt="2026-09-06T14:01:43.322" v="168097"/>
          <ac:spMkLst>
            <pc:docMk/>
            <pc:sldMk cId="1680365728" sldId="415"/>
            <ac:spMk id="27" creationId="{8E7EF0BF-2B0C-0959-0F87-D18EBEA7EBE1}"/>
          </ac:spMkLst>
        </pc:spChg>
        <pc:spChg chg="mod">
          <ac:chgData name="Sharon Ding" userId="c4c39823-e1bf-4739-acbd-9d9d74f8eb56" providerId="ADAL" clId="{B7207970-481C-6044-BA26-F3A9AA87F3B4}" dt="2026-09-06T14:01:43.315" v="168049"/>
          <ac:spMkLst>
            <pc:docMk/>
            <pc:sldMk cId="1680365728" sldId="415"/>
            <ac:spMk id="28" creationId="{590FC55F-D9AC-6685-E699-D7D7966963A2}"/>
          </ac:spMkLst>
        </pc:spChg>
        <pc:spChg chg="add mod">
          <ac:chgData name="Sharon Ding" userId="c4c39823-e1bf-4739-acbd-9d9d74f8eb56" providerId="ADAL" clId="{B7207970-481C-6044-BA26-F3A9AA87F3B4}" dt="2026-09-06T14:01:43.323" v="168098"/>
          <ac:spMkLst>
            <pc:docMk/>
            <pc:sldMk cId="1680365728" sldId="415"/>
            <ac:spMk id="29" creationId="{16EF2CB6-25E7-CECB-4CD3-9E8413FAC14F}"/>
          </ac:spMkLst>
        </pc:spChg>
        <pc:spChg chg="mod">
          <ac:chgData name="Sharon Ding" userId="c4c39823-e1bf-4739-acbd-9d9d74f8eb56" providerId="ADAL" clId="{B7207970-481C-6044-BA26-F3A9AA87F3B4}" dt="2026-09-06T14:01:43.315" v="168050"/>
          <ac:spMkLst>
            <pc:docMk/>
            <pc:sldMk cId="1680365728" sldId="415"/>
            <ac:spMk id="30" creationId="{85777167-F3A7-E198-70FC-25335D1F4166}"/>
          </ac:spMkLst>
        </pc:spChg>
        <pc:spChg chg="add mod">
          <ac:chgData name="Sharon Ding" userId="c4c39823-e1bf-4739-acbd-9d9d74f8eb56" providerId="ADAL" clId="{B7207970-481C-6044-BA26-F3A9AA87F3B4}" dt="2026-09-06T14:01:43.323" v="168099"/>
          <ac:spMkLst>
            <pc:docMk/>
            <pc:sldMk cId="1680365728" sldId="415"/>
            <ac:spMk id="38" creationId="{81CC9D68-07F8-02E9-FBF4-C6D59A0FCFDB}"/>
          </ac:spMkLst>
        </pc:spChg>
        <pc:spChg chg="add del mod modVis">
          <ac:chgData name="Sharon Ding" userId="c4c39823-e1bf-4739-acbd-9d9d74f8eb56" providerId="ADAL" clId="{B7207970-481C-6044-BA26-F3A9AA87F3B4}" dt="2026-09-06T13:57:48.521" v="160743"/>
          <ac:spMkLst>
            <pc:docMk/>
            <pc:sldMk cId="1680365728" sldId="415"/>
            <ac:spMk id="39" creationId="{D100E2BF-27D1-44AB-63A6-B306B5245F98}"/>
          </ac:spMkLst>
        </pc:spChg>
        <pc:spChg chg="add mod">
          <ac:chgData name="Sharon Ding" userId="c4c39823-e1bf-4739-acbd-9d9d74f8eb56" providerId="ADAL" clId="{B7207970-481C-6044-BA26-F3A9AA87F3B4}" dt="2026-09-06T14:01:43.323" v="168100"/>
          <ac:spMkLst>
            <pc:docMk/>
            <pc:sldMk cId="1680365728" sldId="415"/>
            <ac:spMk id="40" creationId="{456B308B-1E53-3EBE-EED1-5C11471E254E}"/>
          </ac:spMkLst>
        </pc:spChg>
        <pc:spChg chg="add del mod modVis">
          <ac:chgData name="Sharon Ding" userId="c4c39823-e1bf-4739-acbd-9d9d74f8eb56" providerId="ADAL" clId="{B7207970-481C-6044-BA26-F3A9AA87F3B4}" dt="2026-09-06T13:57:53.846" v="160848"/>
          <ac:spMkLst>
            <pc:docMk/>
            <pc:sldMk cId="1680365728" sldId="415"/>
            <ac:spMk id="41" creationId="{1D7FBF03-EAD3-AAF5-9F52-0C970E4E1474}"/>
          </ac:spMkLst>
        </pc:spChg>
        <pc:spChg chg="add mod">
          <ac:chgData name="Sharon Ding" userId="c4c39823-e1bf-4739-acbd-9d9d74f8eb56" providerId="ADAL" clId="{B7207970-481C-6044-BA26-F3A9AA87F3B4}" dt="2026-09-06T14:01:43.323" v="168101"/>
          <ac:spMkLst>
            <pc:docMk/>
            <pc:sldMk cId="1680365728" sldId="415"/>
            <ac:spMk id="42" creationId="{10CA7A21-546A-1F22-8DF1-92ECC7B6F002}"/>
          </ac:spMkLst>
        </pc:spChg>
        <pc:spChg chg="add del mod modVis">
          <ac:chgData name="Sharon Ding" userId="c4c39823-e1bf-4739-acbd-9d9d74f8eb56" providerId="ADAL" clId="{B7207970-481C-6044-BA26-F3A9AA87F3B4}" dt="2026-09-06T13:57:59.823" v="160953"/>
          <ac:spMkLst>
            <pc:docMk/>
            <pc:sldMk cId="1680365728" sldId="415"/>
            <ac:spMk id="43" creationId="{424AFBC6-DB42-C3B9-EE81-474628AD103A}"/>
          </ac:spMkLst>
        </pc:spChg>
        <pc:spChg chg="add mod">
          <ac:chgData name="Sharon Ding" userId="c4c39823-e1bf-4739-acbd-9d9d74f8eb56" providerId="ADAL" clId="{B7207970-481C-6044-BA26-F3A9AA87F3B4}" dt="2026-09-06T14:01:43.323" v="168102"/>
          <ac:spMkLst>
            <pc:docMk/>
            <pc:sldMk cId="1680365728" sldId="415"/>
            <ac:spMk id="44" creationId="{334B9869-5EC2-F6A1-56A7-BB9367F991D3}"/>
          </ac:spMkLst>
        </pc:spChg>
        <pc:spChg chg="add del mod modVis">
          <ac:chgData name="Sharon Ding" userId="c4c39823-e1bf-4739-acbd-9d9d74f8eb56" providerId="ADAL" clId="{B7207970-481C-6044-BA26-F3A9AA87F3B4}" dt="2026-09-06T13:58:04.982" v="161066"/>
          <ac:spMkLst>
            <pc:docMk/>
            <pc:sldMk cId="1680365728" sldId="415"/>
            <ac:spMk id="45" creationId="{A185FB8A-9804-2577-F4B6-73894FDA8C84}"/>
          </ac:spMkLst>
        </pc:spChg>
        <pc:spChg chg="add mod">
          <ac:chgData name="Sharon Ding" userId="c4c39823-e1bf-4739-acbd-9d9d74f8eb56" providerId="ADAL" clId="{B7207970-481C-6044-BA26-F3A9AA87F3B4}" dt="2026-09-06T14:01:43.323" v="168103"/>
          <ac:spMkLst>
            <pc:docMk/>
            <pc:sldMk cId="1680365728" sldId="415"/>
            <ac:spMk id="47" creationId="{2C3BE7D3-DC47-8BAE-D2A5-C24CCB331BB6}"/>
          </ac:spMkLst>
        </pc:spChg>
        <pc:spChg chg="add del mod modVis">
          <ac:chgData name="Sharon Ding" userId="c4c39823-e1bf-4739-acbd-9d9d74f8eb56" providerId="ADAL" clId="{B7207970-481C-6044-BA26-F3A9AA87F3B4}" dt="2026-09-06T13:58:10.546" v="161182"/>
          <ac:spMkLst>
            <pc:docMk/>
            <pc:sldMk cId="1680365728" sldId="415"/>
            <ac:spMk id="48" creationId="{2DF9C7EA-87B7-D8AB-7076-36DA1C010EAC}"/>
          </ac:spMkLst>
        </pc:spChg>
        <pc:spChg chg="mod">
          <ac:chgData name="Sharon Ding" userId="c4c39823-e1bf-4739-acbd-9d9d74f8eb56" providerId="ADAL" clId="{B7207970-481C-6044-BA26-F3A9AA87F3B4}" dt="2026-09-06T14:01:43.316" v="168056"/>
          <ac:spMkLst>
            <pc:docMk/>
            <pc:sldMk cId="1680365728" sldId="415"/>
            <ac:spMk id="50" creationId="{46E4C466-95D4-F706-4F2D-83760214F489}"/>
          </ac:spMkLst>
        </pc:spChg>
        <pc:spChg chg="mod">
          <ac:chgData name="Sharon Ding" userId="c4c39823-e1bf-4739-acbd-9d9d74f8eb56" providerId="ADAL" clId="{B7207970-481C-6044-BA26-F3A9AA87F3B4}" dt="2026-09-06T14:01:43.316" v="168057"/>
          <ac:spMkLst>
            <pc:docMk/>
            <pc:sldMk cId="1680365728" sldId="415"/>
            <ac:spMk id="51" creationId="{8F6A0F6D-8903-737B-1C2F-70F1B943CCBC}"/>
          </ac:spMkLst>
        </pc:spChg>
        <pc:spChg chg="mod">
          <ac:chgData name="Sharon Ding" userId="c4c39823-e1bf-4739-acbd-9d9d74f8eb56" providerId="ADAL" clId="{B7207970-481C-6044-BA26-F3A9AA87F3B4}" dt="2026-09-06T14:01:43.316" v="168058"/>
          <ac:spMkLst>
            <pc:docMk/>
            <pc:sldMk cId="1680365728" sldId="415"/>
            <ac:spMk id="52" creationId="{81B98B80-2D56-B73D-5A36-82EA655805D0}"/>
          </ac:spMkLst>
        </pc:spChg>
        <pc:spChg chg="mod">
          <ac:chgData name="Sharon Ding" userId="c4c39823-e1bf-4739-acbd-9d9d74f8eb56" providerId="ADAL" clId="{B7207970-481C-6044-BA26-F3A9AA87F3B4}" dt="2026-09-06T14:01:43.317" v="168059"/>
          <ac:spMkLst>
            <pc:docMk/>
            <pc:sldMk cId="1680365728" sldId="415"/>
            <ac:spMk id="53" creationId="{EFB71B67-E124-78D7-6B33-40BF3FCAE488}"/>
          </ac:spMkLst>
        </pc:spChg>
        <pc:spChg chg="mod">
          <ac:chgData name="Sharon Ding" userId="c4c39823-e1bf-4739-acbd-9d9d74f8eb56" providerId="ADAL" clId="{B7207970-481C-6044-BA26-F3A9AA87F3B4}" dt="2026-09-06T14:01:43.317" v="168060"/>
          <ac:spMkLst>
            <pc:docMk/>
            <pc:sldMk cId="1680365728" sldId="415"/>
            <ac:spMk id="54" creationId="{29C3657D-135C-D296-7CDA-1859C8BBA98A}"/>
          </ac:spMkLst>
        </pc:spChg>
        <pc:spChg chg="add del mod modVis">
          <ac:chgData name="Sharon Ding" userId="c4c39823-e1bf-4739-acbd-9d9d74f8eb56" providerId="ADAL" clId="{B7207970-481C-6044-BA26-F3A9AA87F3B4}" dt="2026-09-06T13:58:15.562" v="161348"/>
          <ac:spMkLst>
            <pc:docMk/>
            <pc:sldMk cId="1680365728" sldId="415"/>
            <ac:spMk id="55" creationId="{4DFC45D6-9038-3C00-5777-3EFDA27E3A89}"/>
          </ac:spMkLst>
        </pc:spChg>
        <pc:spChg chg="mod">
          <ac:chgData name="Sharon Ding" userId="c4c39823-e1bf-4739-acbd-9d9d74f8eb56" providerId="ADAL" clId="{B7207970-481C-6044-BA26-F3A9AA87F3B4}" dt="2026-09-06T14:01:43.317" v="168061"/>
          <ac:spMkLst>
            <pc:docMk/>
            <pc:sldMk cId="1680365728" sldId="415"/>
            <ac:spMk id="56" creationId="{90305113-0792-E35F-0F0A-A527C6625A64}"/>
          </ac:spMkLst>
        </pc:spChg>
        <pc:spChg chg="mod">
          <ac:chgData name="Sharon Ding" userId="c4c39823-e1bf-4739-acbd-9d9d74f8eb56" providerId="ADAL" clId="{B7207970-481C-6044-BA26-F3A9AA87F3B4}" dt="2026-09-06T14:01:43.317" v="168062"/>
          <ac:spMkLst>
            <pc:docMk/>
            <pc:sldMk cId="1680365728" sldId="415"/>
            <ac:spMk id="57" creationId="{8FE57E07-E1BE-7CCD-D437-D9AD68805EAB}"/>
          </ac:spMkLst>
        </pc:spChg>
        <pc:spChg chg="mod">
          <ac:chgData name="Sharon Ding" userId="c4c39823-e1bf-4739-acbd-9d9d74f8eb56" providerId="ADAL" clId="{B7207970-481C-6044-BA26-F3A9AA87F3B4}" dt="2026-09-06T14:01:43.317" v="168063"/>
          <ac:spMkLst>
            <pc:docMk/>
            <pc:sldMk cId="1680365728" sldId="415"/>
            <ac:spMk id="59" creationId="{8B481E73-2FEC-7086-6C65-2F0C36381933}"/>
          </ac:spMkLst>
        </pc:spChg>
        <pc:spChg chg="mod">
          <ac:chgData name="Sharon Ding" userId="c4c39823-e1bf-4739-acbd-9d9d74f8eb56" providerId="ADAL" clId="{B7207970-481C-6044-BA26-F3A9AA87F3B4}" dt="2026-09-06T14:01:43.317" v="168064"/>
          <ac:spMkLst>
            <pc:docMk/>
            <pc:sldMk cId="1680365728" sldId="415"/>
            <ac:spMk id="61" creationId="{7447D562-89DF-94F3-ECA2-7EDA86B47EC5}"/>
          </ac:spMkLst>
        </pc:spChg>
        <pc:spChg chg="mod">
          <ac:chgData name="Sharon Ding" userId="c4c39823-e1bf-4739-acbd-9d9d74f8eb56" providerId="ADAL" clId="{B7207970-481C-6044-BA26-F3A9AA87F3B4}" dt="2026-09-06T14:01:43.318" v="168065"/>
          <ac:spMkLst>
            <pc:docMk/>
            <pc:sldMk cId="1680365728" sldId="415"/>
            <ac:spMk id="62" creationId="{87363F24-D414-5194-4463-66E7EC201891}"/>
          </ac:spMkLst>
        </pc:spChg>
        <pc:spChg chg="mod">
          <ac:chgData name="Sharon Ding" userId="c4c39823-e1bf-4739-acbd-9d9d74f8eb56" providerId="ADAL" clId="{B7207970-481C-6044-BA26-F3A9AA87F3B4}" dt="2026-09-06T14:01:43.318" v="168066"/>
          <ac:spMkLst>
            <pc:docMk/>
            <pc:sldMk cId="1680365728" sldId="415"/>
            <ac:spMk id="63" creationId="{68298D63-B468-01D5-6709-B861C31CABD2}"/>
          </ac:spMkLst>
        </pc:spChg>
        <pc:spChg chg="mod">
          <ac:chgData name="Sharon Ding" userId="c4c39823-e1bf-4739-acbd-9d9d74f8eb56" providerId="ADAL" clId="{B7207970-481C-6044-BA26-F3A9AA87F3B4}" dt="2026-09-06T14:01:43.318" v="168067"/>
          <ac:spMkLst>
            <pc:docMk/>
            <pc:sldMk cId="1680365728" sldId="415"/>
            <ac:spMk id="64" creationId="{0D2FC848-76BC-DE3C-BBF6-BF278766B5A9}"/>
          </ac:spMkLst>
        </pc:spChg>
        <pc:spChg chg="add del mod modVis">
          <ac:chgData name="Sharon Ding" userId="c4c39823-e1bf-4739-acbd-9d9d74f8eb56" providerId="ADAL" clId="{B7207970-481C-6044-BA26-F3A9AA87F3B4}" dt="2026-09-06T13:58:18.302" v="161843"/>
          <ac:spMkLst>
            <pc:docMk/>
            <pc:sldMk cId="1680365728" sldId="415"/>
            <ac:spMk id="65" creationId="{B0DB41C3-8D49-32EB-F293-CE6F1DB81370}"/>
          </ac:spMkLst>
        </pc:spChg>
        <pc:spChg chg="add del mod">
          <ac:chgData name="Sharon Ding" userId="c4c39823-e1bf-4739-acbd-9d9d74f8eb56" providerId="ADAL" clId="{B7207970-481C-6044-BA26-F3A9AA87F3B4}" dt="2026-09-06T13:58:19.265" v="161848"/>
          <ac:spMkLst>
            <pc:docMk/>
            <pc:sldMk cId="1680365728" sldId="415"/>
            <ac:spMk id="66" creationId="{0D62948B-3F4B-706C-CC9D-E58BCCEAA3CF}"/>
          </ac:spMkLst>
        </pc:spChg>
        <pc:spChg chg="add del mod">
          <ac:chgData name="Sharon Ding" userId="c4c39823-e1bf-4739-acbd-9d9d74f8eb56" providerId="ADAL" clId="{B7207970-481C-6044-BA26-F3A9AA87F3B4}" dt="2026-09-06T13:58:19.284" v="161867"/>
          <ac:spMkLst>
            <pc:docMk/>
            <pc:sldMk cId="1680365728" sldId="415"/>
            <ac:spMk id="67" creationId="{549DC4B1-B649-30D5-1FDD-A9E6FAA45AB1}"/>
          </ac:spMkLst>
        </pc:spChg>
        <pc:spChg chg="add del mod">
          <ac:chgData name="Sharon Ding" userId="c4c39823-e1bf-4739-acbd-9d9d74f8eb56" providerId="ADAL" clId="{B7207970-481C-6044-BA26-F3A9AA87F3B4}" dt="2026-09-06T13:58:19.284" v="161869"/>
          <ac:spMkLst>
            <pc:docMk/>
            <pc:sldMk cId="1680365728" sldId="415"/>
            <ac:spMk id="68" creationId="{6ED03218-FDEC-738F-639F-569B5A28180B}"/>
          </ac:spMkLst>
        </pc:spChg>
        <pc:spChg chg="add del mod">
          <ac:chgData name="Sharon Ding" userId="c4c39823-e1bf-4739-acbd-9d9d74f8eb56" providerId="ADAL" clId="{B7207970-481C-6044-BA26-F3A9AA87F3B4}" dt="2026-09-06T13:58:19.285" v="161871"/>
          <ac:spMkLst>
            <pc:docMk/>
            <pc:sldMk cId="1680365728" sldId="415"/>
            <ac:spMk id="69" creationId="{2363C793-EA53-4847-B76A-418C3CE23514}"/>
          </ac:spMkLst>
        </pc:spChg>
        <pc:spChg chg="add del mod">
          <ac:chgData name="Sharon Ding" userId="c4c39823-e1bf-4739-acbd-9d9d74f8eb56" providerId="ADAL" clId="{B7207970-481C-6044-BA26-F3A9AA87F3B4}" dt="2026-09-06T13:58:19.285" v="161873"/>
          <ac:spMkLst>
            <pc:docMk/>
            <pc:sldMk cId="1680365728" sldId="415"/>
            <ac:spMk id="70" creationId="{B4F34884-9295-B979-01A0-5A5CCE09EEEA}"/>
          </ac:spMkLst>
        </pc:spChg>
        <pc:spChg chg="add del mod">
          <ac:chgData name="Sharon Ding" userId="c4c39823-e1bf-4739-acbd-9d9d74f8eb56" providerId="ADAL" clId="{B7207970-481C-6044-BA26-F3A9AA87F3B4}" dt="2026-09-06T13:58:19.285" v="161875"/>
          <ac:spMkLst>
            <pc:docMk/>
            <pc:sldMk cId="1680365728" sldId="415"/>
            <ac:spMk id="71" creationId="{C0D1E95D-86E6-C0FC-A94D-A5202F98EC6C}"/>
          </ac:spMkLst>
        </pc:spChg>
        <pc:spChg chg="add del mod">
          <ac:chgData name="Sharon Ding" userId="c4c39823-e1bf-4739-acbd-9d9d74f8eb56" providerId="ADAL" clId="{B7207970-481C-6044-BA26-F3A9AA87F3B4}" dt="2026-09-06T13:58:19.285" v="161877"/>
          <ac:spMkLst>
            <pc:docMk/>
            <pc:sldMk cId="1680365728" sldId="415"/>
            <ac:spMk id="72" creationId="{6A5C64D2-11F3-4B77-5778-530FCB4385E1}"/>
          </ac:spMkLst>
        </pc:spChg>
        <pc:spChg chg="mod">
          <ac:chgData name="Sharon Ding" userId="c4c39823-e1bf-4739-acbd-9d9d74f8eb56" providerId="ADAL" clId="{B7207970-481C-6044-BA26-F3A9AA87F3B4}" dt="2026-09-06T14:01:43.318" v="168068"/>
          <ac:spMkLst>
            <pc:docMk/>
            <pc:sldMk cId="1680365728" sldId="415"/>
            <ac:spMk id="73" creationId="{54597E5A-0583-4F4A-B91C-282EB7BD1300}"/>
          </ac:spMkLst>
        </pc:spChg>
        <pc:spChg chg="mod">
          <ac:chgData name="Sharon Ding" userId="c4c39823-e1bf-4739-acbd-9d9d74f8eb56" providerId="ADAL" clId="{B7207970-481C-6044-BA26-F3A9AA87F3B4}" dt="2026-09-06T14:01:43.318" v="168069"/>
          <ac:spMkLst>
            <pc:docMk/>
            <pc:sldMk cId="1680365728" sldId="415"/>
            <ac:spMk id="75" creationId="{0C2946E1-085D-126D-C450-AF9F10AA07F6}"/>
          </ac:spMkLst>
        </pc:spChg>
        <pc:spChg chg="mod">
          <ac:chgData name="Sharon Ding" userId="c4c39823-e1bf-4739-acbd-9d9d74f8eb56" providerId="ADAL" clId="{B7207970-481C-6044-BA26-F3A9AA87F3B4}" dt="2026-09-06T14:01:43.318" v="168070"/>
          <ac:spMkLst>
            <pc:docMk/>
            <pc:sldMk cId="1680365728" sldId="415"/>
            <ac:spMk id="76" creationId="{15CD9520-1BFF-0716-E673-71603A844939}"/>
          </ac:spMkLst>
        </pc:spChg>
        <pc:spChg chg="del">
          <ac:chgData name="Sharon Ding" userId="c4c39823-e1bf-4739-acbd-9d9d74f8eb56" providerId="ADAL" clId="{B7207970-481C-6044-BA26-F3A9AA87F3B4}" dt="2026-09-06T13:56:20.531" v="160003" actId="478"/>
          <ac:spMkLst>
            <pc:docMk/>
            <pc:sldMk cId="1680365728" sldId="415"/>
            <ac:spMk id="77" creationId="{F09D220F-368C-92B2-0488-922FB799CFE6}"/>
          </ac:spMkLst>
        </pc:spChg>
        <pc:spChg chg="del">
          <ac:chgData name="Sharon Ding" userId="c4c39823-e1bf-4739-acbd-9d9d74f8eb56" providerId="ADAL" clId="{B7207970-481C-6044-BA26-F3A9AA87F3B4}" dt="2026-09-06T13:56:20.531" v="160003" actId="478"/>
          <ac:spMkLst>
            <pc:docMk/>
            <pc:sldMk cId="1680365728" sldId="415"/>
            <ac:spMk id="78" creationId="{7424B49A-0428-F73B-6ED8-DD9E6E0EDF76}"/>
          </ac:spMkLst>
        </pc:spChg>
        <pc:spChg chg="mod">
          <ac:chgData name="Sharon Ding" userId="c4c39823-e1bf-4739-acbd-9d9d74f8eb56" providerId="ADAL" clId="{B7207970-481C-6044-BA26-F3A9AA87F3B4}" dt="2026-09-06T14:01:43.319" v="168072"/>
          <ac:spMkLst>
            <pc:docMk/>
            <pc:sldMk cId="1680365728" sldId="415"/>
            <ac:spMk id="81" creationId="{C970B2B0-C319-73C8-F547-6B5DE996D30C}"/>
          </ac:spMkLst>
        </pc:spChg>
        <pc:spChg chg="mod">
          <ac:chgData name="Sharon Ding" userId="c4c39823-e1bf-4739-acbd-9d9d74f8eb56" providerId="ADAL" clId="{B7207970-481C-6044-BA26-F3A9AA87F3B4}" dt="2026-09-06T14:01:43.319" v="168073"/>
          <ac:spMkLst>
            <pc:docMk/>
            <pc:sldMk cId="1680365728" sldId="415"/>
            <ac:spMk id="82" creationId="{B934344C-2942-FF9A-A42D-C762FBEC5229}"/>
          </ac:spMkLst>
        </pc:spChg>
        <pc:spChg chg="mod">
          <ac:chgData name="Sharon Ding" userId="c4c39823-e1bf-4739-acbd-9d9d74f8eb56" providerId="ADAL" clId="{B7207970-481C-6044-BA26-F3A9AA87F3B4}" dt="2026-09-06T14:01:43.319" v="168074"/>
          <ac:spMkLst>
            <pc:docMk/>
            <pc:sldMk cId="1680365728" sldId="415"/>
            <ac:spMk id="84" creationId="{411BDD0C-EB4B-93D5-60C1-32E1A9409261}"/>
          </ac:spMkLst>
        </pc:spChg>
        <pc:spChg chg="mod">
          <ac:chgData name="Sharon Ding" userId="c4c39823-e1bf-4739-acbd-9d9d74f8eb56" providerId="ADAL" clId="{B7207970-481C-6044-BA26-F3A9AA87F3B4}" dt="2026-09-06T14:01:43.319" v="168075"/>
          <ac:spMkLst>
            <pc:docMk/>
            <pc:sldMk cId="1680365728" sldId="415"/>
            <ac:spMk id="85" creationId="{CC3DCDDA-98CF-F87D-376A-3549B519413D}"/>
          </ac:spMkLst>
        </pc:spChg>
        <pc:spChg chg="mod">
          <ac:chgData name="Sharon Ding" userId="c4c39823-e1bf-4739-acbd-9d9d74f8eb56" providerId="ADAL" clId="{B7207970-481C-6044-BA26-F3A9AA87F3B4}" dt="2026-09-06T14:01:43.319" v="168076"/>
          <ac:spMkLst>
            <pc:docMk/>
            <pc:sldMk cId="1680365728" sldId="415"/>
            <ac:spMk id="87" creationId="{F67DB78C-6144-DB20-64F7-672662E5FE27}"/>
          </ac:spMkLst>
        </pc:spChg>
        <pc:spChg chg="mod">
          <ac:chgData name="Sharon Ding" userId="c4c39823-e1bf-4739-acbd-9d9d74f8eb56" providerId="ADAL" clId="{B7207970-481C-6044-BA26-F3A9AA87F3B4}" dt="2026-09-06T14:01:43.319" v="168077"/>
          <ac:spMkLst>
            <pc:docMk/>
            <pc:sldMk cId="1680365728" sldId="415"/>
            <ac:spMk id="88" creationId="{6E312D02-6106-FCEC-31E9-320278ADF3A3}"/>
          </ac:spMkLst>
        </pc:spChg>
        <pc:spChg chg="mod">
          <ac:chgData name="Sharon Ding" userId="c4c39823-e1bf-4739-acbd-9d9d74f8eb56" providerId="ADAL" clId="{B7207970-481C-6044-BA26-F3A9AA87F3B4}" dt="2026-09-06T14:01:43.318" v="168071"/>
          <ac:spMkLst>
            <pc:docMk/>
            <pc:sldMk cId="1680365728" sldId="415"/>
            <ac:spMk id="89" creationId="{B25CC988-B587-704E-8C64-3AC010B6BFCF}"/>
          </ac:spMkLst>
        </pc:spChg>
        <pc:spChg chg="mod">
          <ac:chgData name="Sharon Ding" userId="c4c39823-e1bf-4739-acbd-9d9d74f8eb56" providerId="ADAL" clId="{B7207970-481C-6044-BA26-F3A9AA87F3B4}" dt="2026-09-06T14:01:43.320" v="168078"/>
          <ac:spMkLst>
            <pc:docMk/>
            <pc:sldMk cId="1680365728" sldId="415"/>
            <ac:spMk id="90" creationId="{5BDA2376-8883-9081-AAC1-3150B8639DFA}"/>
          </ac:spMkLst>
        </pc:spChg>
        <pc:spChg chg="mod">
          <ac:chgData name="Sharon Ding" userId="c4c39823-e1bf-4739-acbd-9d9d74f8eb56" providerId="ADAL" clId="{B7207970-481C-6044-BA26-F3A9AA87F3B4}" dt="2026-09-06T14:01:43.320" v="168079"/>
          <ac:spMkLst>
            <pc:docMk/>
            <pc:sldMk cId="1680365728" sldId="415"/>
            <ac:spMk id="91" creationId="{2BDE5E95-1327-D8F8-AAE0-8FCDCC36C9C4}"/>
          </ac:spMkLst>
        </pc:spChg>
        <pc:spChg chg="mod">
          <ac:chgData name="Sharon Ding" userId="c4c39823-e1bf-4739-acbd-9d9d74f8eb56" providerId="ADAL" clId="{B7207970-481C-6044-BA26-F3A9AA87F3B4}" dt="2026-09-06T14:01:43.320" v="168080"/>
          <ac:spMkLst>
            <pc:docMk/>
            <pc:sldMk cId="1680365728" sldId="415"/>
            <ac:spMk id="92" creationId="{79CBEE7F-670B-65E6-A604-84E1BF84D519}"/>
          </ac:spMkLst>
        </pc:spChg>
        <pc:spChg chg="mod">
          <ac:chgData name="Sharon Ding" userId="c4c39823-e1bf-4739-acbd-9d9d74f8eb56" providerId="ADAL" clId="{B7207970-481C-6044-BA26-F3A9AA87F3B4}" dt="2026-09-06T14:01:43.320" v="168081"/>
          <ac:spMkLst>
            <pc:docMk/>
            <pc:sldMk cId="1680365728" sldId="415"/>
            <ac:spMk id="93" creationId="{ACD7F736-F4A3-B145-F9F8-5289BE57F899}"/>
          </ac:spMkLst>
        </pc:spChg>
        <pc:spChg chg="mod">
          <ac:chgData name="Sharon Ding" userId="c4c39823-e1bf-4739-acbd-9d9d74f8eb56" providerId="ADAL" clId="{B7207970-481C-6044-BA26-F3A9AA87F3B4}" dt="2026-09-06T14:01:43.320" v="168082"/>
          <ac:spMkLst>
            <pc:docMk/>
            <pc:sldMk cId="1680365728" sldId="415"/>
            <ac:spMk id="95" creationId="{9D2C3B7D-F042-5061-9703-94F2FC1FAC1B}"/>
          </ac:spMkLst>
        </pc:spChg>
        <pc:spChg chg="mod">
          <ac:chgData name="Sharon Ding" userId="c4c39823-e1bf-4739-acbd-9d9d74f8eb56" providerId="ADAL" clId="{B7207970-481C-6044-BA26-F3A9AA87F3B4}" dt="2026-09-06T14:01:43.320" v="168083"/>
          <ac:spMkLst>
            <pc:docMk/>
            <pc:sldMk cId="1680365728" sldId="415"/>
            <ac:spMk id="96" creationId="{8C6D87F2-83DA-A471-648A-CD01952C98FA}"/>
          </ac:spMkLst>
        </pc:spChg>
        <pc:spChg chg="add del mod modVis">
          <ac:chgData name="Sharon Ding" userId="c4c39823-e1bf-4739-acbd-9d9d74f8eb56" providerId="ADAL" clId="{B7207970-481C-6044-BA26-F3A9AA87F3B4}" dt="2026-09-06T13:58:24.200" v="162260"/>
          <ac:spMkLst>
            <pc:docMk/>
            <pc:sldMk cId="1680365728" sldId="415"/>
            <ac:spMk id="97" creationId="{37166040-95FF-BFD6-4BC9-443B08216DB9}"/>
          </ac:spMkLst>
        </pc:spChg>
        <pc:spChg chg="mod">
          <ac:chgData name="Sharon Ding" userId="c4c39823-e1bf-4739-acbd-9d9d74f8eb56" providerId="ADAL" clId="{B7207970-481C-6044-BA26-F3A9AA87F3B4}" dt="2026-09-06T14:01:43.320" v="168084"/>
          <ac:spMkLst>
            <pc:docMk/>
            <pc:sldMk cId="1680365728" sldId="415"/>
            <ac:spMk id="98" creationId="{70DB6EBE-9073-7DFA-06DC-249B13D92C71}"/>
          </ac:spMkLst>
        </pc:spChg>
        <pc:spChg chg="add del mod">
          <ac:chgData name="Sharon Ding" userId="c4c39823-e1bf-4739-acbd-9d9d74f8eb56" providerId="ADAL" clId="{B7207970-481C-6044-BA26-F3A9AA87F3B4}" dt="2026-09-06T14:00:35.769" v="166744"/>
          <ac:spMkLst>
            <pc:docMk/>
            <pc:sldMk cId="1680365728" sldId="415"/>
            <ac:spMk id="99" creationId="{631F8393-408D-BF44-E8CF-8B6B3C4CEF58}"/>
          </ac:spMkLst>
        </pc:spChg>
        <pc:spChg chg="add del mod">
          <ac:chgData name="Sharon Ding" userId="c4c39823-e1bf-4739-acbd-9d9d74f8eb56" providerId="ADAL" clId="{B7207970-481C-6044-BA26-F3A9AA87F3B4}" dt="2026-09-06T14:00:34.528" v="166736"/>
          <ac:spMkLst>
            <pc:docMk/>
            <pc:sldMk cId="1680365728" sldId="415"/>
            <ac:spMk id="100" creationId="{6D48A1B8-9495-50E7-27E2-4A01B84708DC}"/>
          </ac:spMkLst>
        </pc:spChg>
        <pc:spChg chg="add mod">
          <ac:chgData name="Sharon Ding" userId="c4c39823-e1bf-4739-acbd-9d9d74f8eb56" providerId="ADAL" clId="{B7207970-481C-6044-BA26-F3A9AA87F3B4}" dt="2026-09-06T14:01:43.324" v="168104"/>
          <ac:spMkLst>
            <pc:docMk/>
            <pc:sldMk cId="1680365728" sldId="415"/>
            <ac:spMk id="101" creationId="{933AC996-A42C-1368-B050-872E232FEC82}"/>
          </ac:spMkLst>
        </pc:spChg>
        <pc:spChg chg="add del mod modVis">
          <ac:chgData name="Sharon Ding" userId="c4c39823-e1bf-4739-acbd-9d9d74f8eb56" providerId="ADAL" clId="{B7207970-481C-6044-BA26-F3A9AA87F3B4}" dt="2026-09-06T13:58:29.950" v="162396"/>
          <ac:spMkLst>
            <pc:docMk/>
            <pc:sldMk cId="1680365728" sldId="415"/>
            <ac:spMk id="104" creationId="{315F9DAD-EC58-D9BA-C59D-56EE7E67E2D2}"/>
          </ac:spMkLst>
        </pc:spChg>
        <pc:spChg chg="add del mod modVis">
          <ac:chgData name="Sharon Ding" userId="c4c39823-e1bf-4739-acbd-9d9d74f8eb56" providerId="ADAL" clId="{B7207970-481C-6044-BA26-F3A9AA87F3B4}" dt="2026-09-06T13:58:34.948" v="162582"/>
          <ac:spMkLst>
            <pc:docMk/>
            <pc:sldMk cId="1680365728" sldId="415"/>
            <ac:spMk id="106" creationId="{AC90723B-1DB8-7721-005D-B7B8B849CE4F}"/>
          </ac:spMkLst>
        </pc:spChg>
        <pc:spChg chg="add del mod">
          <ac:chgData name="Sharon Ding" userId="c4c39823-e1bf-4739-acbd-9d9d74f8eb56" providerId="ADAL" clId="{B7207970-481C-6044-BA26-F3A9AA87F3B4}" dt="2026-09-06T13:58:45.861" v="162859"/>
          <ac:spMkLst>
            <pc:docMk/>
            <pc:sldMk cId="1680365728" sldId="415"/>
            <ac:spMk id="107" creationId="{4A1F58DC-79E4-BA8D-D052-A639CD0783D1}"/>
          </ac:spMkLst>
        </pc:spChg>
        <pc:spChg chg="add del mod">
          <ac:chgData name="Sharon Ding" userId="c4c39823-e1bf-4739-acbd-9d9d74f8eb56" providerId="ADAL" clId="{B7207970-481C-6044-BA26-F3A9AA87F3B4}" dt="2026-09-06T13:58:38.909" v="162626"/>
          <ac:spMkLst>
            <pc:docMk/>
            <pc:sldMk cId="1680365728" sldId="415"/>
            <ac:spMk id="109" creationId="{1893A642-9F41-3390-9E2B-71F97749DCCF}"/>
          </ac:spMkLst>
        </pc:spChg>
        <pc:spChg chg="add del mod modVis">
          <ac:chgData name="Sharon Ding" userId="c4c39823-e1bf-4739-acbd-9d9d74f8eb56" providerId="ADAL" clId="{B7207970-481C-6044-BA26-F3A9AA87F3B4}" dt="2026-09-06T13:58:38.925" v="162723"/>
          <ac:spMkLst>
            <pc:docMk/>
            <pc:sldMk cId="1680365728" sldId="415"/>
            <ac:spMk id="110" creationId="{03D45807-76D1-C85E-9284-9F4CA73E9E19}"/>
          </ac:spMkLst>
        </pc:spChg>
        <pc:spChg chg="add del mod modVis">
          <ac:chgData name="Sharon Ding" userId="c4c39823-e1bf-4739-acbd-9d9d74f8eb56" providerId="ADAL" clId="{B7207970-481C-6044-BA26-F3A9AA87F3B4}" dt="2026-09-06T13:58:43.532" v="162855"/>
          <ac:spMkLst>
            <pc:docMk/>
            <pc:sldMk cId="1680365728" sldId="415"/>
            <ac:spMk id="112" creationId="{599B9CD9-D667-2091-57C0-071AA00A2678}"/>
          </ac:spMkLst>
        </pc:spChg>
        <pc:spChg chg="add del mod modVis">
          <ac:chgData name="Sharon Ding" userId="c4c39823-e1bf-4739-acbd-9d9d74f8eb56" providerId="ADAL" clId="{B7207970-481C-6044-BA26-F3A9AA87F3B4}" dt="2026-09-06T13:58:45.939" v="163034"/>
          <ac:spMkLst>
            <pc:docMk/>
            <pc:sldMk cId="1680365728" sldId="415"/>
            <ac:spMk id="115" creationId="{85B4CFD5-A9F0-CF5F-AE1E-CB56F8B6C2F0}"/>
          </ac:spMkLst>
        </pc:spChg>
        <pc:spChg chg="add del mod modVis">
          <ac:chgData name="Sharon Ding" userId="c4c39823-e1bf-4739-acbd-9d9d74f8eb56" providerId="ADAL" clId="{B7207970-481C-6044-BA26-F3A9AA87F3B4}" dt="2026-09-06T13:58:50.002" v="163177"/>
          <ac:spMkLst>
            <pc:docMk/>
            <pc:sldMk cId="1680365728" sldId="415"/>
            <ac:spMk id="117" creationId="{50F3DF35-A864-D2E3-456C-386BBA1809B9}"/>
          </ac:spMkLst>
        </pc:spChg>
        <pc:spChg chg="add del mod modVis">
          <ac:chgData name="Sharon Ding" userId="c4c39823-e1bf-4739-acbd-9d9d74f8eb56" providerId="ADAL" clId="{B7207970-481C-6044-BA26-F3A9AA87F3B4}" dt="2026-09-06T13:58:50.971" v="163311"/>
          <ac:spMkLst>
            <pc:docMk/>
            <pc:sldMk cId="1680365728" sldId="415"/>
            <ac:spMk id="119" creationId="{6A304010-BF2E-1A0C-3A58-2BA68F2F817F}"/>
          </ac:spMkLst>
        </pc:spChg>
        <pc:spChg chg="add del mod modVis">
          <ac:chgData name="Sharon Ding" userId="c4c39823-e1bf-4739-acbd-9d9d74f8eb56" providerId="ADAL" clId="{B7207970-481C-6044-BA26-F3A9AA87F3B4}" dt="2026-09-06T13:58:52.206" v="163449"/>
          <ac:spMkLst>
            <pc:docMk/>
            <pc:sldMk cId="1680365728" sldId="415"/>
            <ac:spMk id="121" creationId="{24B9148D-3A54-1146-DFE7-937E31B0A3C1}"/>
          </ac:spMkLst>
        </pc:spChg>
        <pc:spChg chg="add del mod">
          <ac:chgData name="Sharon Ding" userId="c4c39823-e1bf-4739-acbd-9d9d74f8eb56" providerId="ADAL" clId="{B7207970-481C-6044-BA26-F3A9AA87F3B4}" dt="2026-09-06T13:58:53.352" v="163508"/>
          <ac:spMkLst>
            <pc:docMk/>
            <pc:sldMk cId="1680365728" sldId="415"/>
            <ac:spMk id="123" creationId="{5D6C794E-2348-1D4F-577C-2BAB36BE6227}"/>
          </ac:spMkLst>
        </pc:spChg>
        <pc:spChg chg="add del mod modVis">
          <ac:chgData name="Sharon Ding" userId="c4c39823-e1bf-4739-acbd-9d9d74f8eb56" providerId="ADAL" clId="{B7207970-481C-6044-BA26-F3A9AA87F3B4}" dt="2026-09-06T13:58:53.383" v="163634"/>
          <ac:spMkLst>
            <pc:docMk/>
            <pc:sldMk cId="1680365728" sldId="415"/>
            <ac:spMk id="124" creationId="{8D01005B-86E2-FCFA-8989-E43A68EF09CD}"/>
          </ac:spMkLst>
        </pc:spChg>
        <pc:spChg chg="add mod">
          <ac:chgData name="Sharon Ding" userId="c4c39823-e1bf-4739-acbd-9d9d74f8eb56" providerId="ADAL" clId="{B7207970-481C-6044-BA26-F3A9AA87F3B4}" dt="2026-09-06T14:01:43.324" v="168105"/>
          <ac:spMkLst>
            <pc:docMk/>
            <pc:sldMk cId="1680365728" sldId="415"/>
            <ac:spMk id="125" creationId="{0F38C952-F5B7-EC38-C8BF-B2C6766449B1}"/>
          </ac:spMkLst>
        </pc:spChg>
        <pc:spChg chg="add del mod modVis">
          <ac:chgData name="Sharon Ding" userId="c4c39823-e1bf-4739-acbd-9d9d74f8eb56" providerId="ADAL" clId="{B7207970-481C-6044-BA26-F3A9AA87F3B4}" dt="2026-09-06T13:58:57.202" v="163790"/>
          <ac:spMkLst>
            <pc:docMk/>
            <pc:sldMk cId="1680365728" sldId="415"/>
            <ac:spMk id="127" creationId="{97851A90-3017-273C-440E-BFDE29BF4A43}"/>
          </ac:spMkLst>
        </pc:spChg>
        <pc:spChg chg="add mod">
          <ac:chgData name="Sharon Ding" userId="c4c39823-e1bf-4739-acbd-9d9d74f8eb56" providerId="ADAL" clId="{B7207970-481C-6044-BA26-F3A9AA87F3B4}" dt="2026-09-06T14:01:43.324" v="168106"/>
          <ac:spMkLst>
            <pc:docMk/>
            <pc:sldMk cId="1680365728" sldId="415"/>
            <ac:spMk id="128" creationId="{AE39A94A-59B7-96D0-1B1A-01FCBB14FBAB}"/>
          </ac:spMkLst>
        </pc:spChg>
        <pc:spChg chg="add del mod modVis">
          <ac:chgData name="Sharon Ding" userId="c4c39823-e1bf-4739-acbd-9d9d74f8eb56" providerId="ADAL" clId="{B7207970-481C-6044-BA26-F3A9AA87F3B4}" dt="2026-09-06T13:59:01.862" v="163926"/>
          <ac:spMkLst>
            <pc:docMk/>
            <pc:sldMk cId="1680365728" sldId="415"/>
            <ac:spMk id="130" creationId="{0B111AE3-8068-2826-20C2-14B6D501412A}"/>
          </ac:spMkLst>
        </pc:spChg>
        <pc:spChg chg="add del mod modVis">
          <ac:chgData name="Sharon Ding" userId="c4c39823-e1bf-4739-acbd-9d9d74f8eb56" providerId="ADAL" clId="{B7207970-481C-6044-BA26-F3A9AA87F3B4}" dt="2026-09-06T13:59:07.455" v="164063"/>
          <ac:spMkLst>
            <pc:docMk/>
            <pc:sldMk cId="1680365728" sldId="415"/>
            <ac:spMk id="132" creationId="{4ECE0EE9-18A5-3083-7AD2-3A6602FFF180}"/>
          </ac:spMkLst>
        </pc:spChg>
        <pc:spChg chg="add del mod">
          <ac:chgData name="Sharon Ding" userId="c4c39823-e1bf-4739-acbd-9d9d74f8eb56" providerId="ADAL" clId="{B7207970-481C-6044-BA26-F3A9AA87F3B4}" dt="2026-09-06T13:59:26.092" v="165145"/>
          <ac:spMkLst>
            <pc:docMk/>
            <pc:sldMk cId="1680365728" sldId="415"/>
            <ac:spMk id="134" creationId="{EDE18CA1-44FC-8CB9-0C64-8D965EF85FCF}"/>
          </ac:spMkLst>
        </pc:spChg>
        <pc:spChg chg="add del mod">
          <ac:chgData name="Sharon Ding" userId="c4c39823-e1bf-4739-acbd-9d9d74f8eb56" providerId="ADAL" clId="{B7207970-481C-6044-BA26-F3A9AA87F3B4}" dt="2026-09-06T13:59:26.092" v="165147"/>
          <ac:spMkLst>
            <pc:docMk/>
            <pc:sldMk cId="1680365728" sldId="415"/>
            <ac:spMk id="137" creationId="{59F7535C-5F7A-FA5C-6BF7-E7F3A791D93E}"/>
          </ac:spMkLst>
        </pc:spChg>
        <pc:spChg chg="add del mod modVis">
          <ac:chgData name="Sharon Ding" userId="c4c39823-e1bf-4739-acbd-9d9d74f8eb56" providerId="ADAL" clId="{B7207970-481C-6044-BA26-F3A9AA87F3B4}" dt="2026-09-06T13:59:19.517" v="164523"/>
          <ac:spMkLst>
            <pc:docMk/>
            <pc:sldMk cId="1680365728" sldId="415"/>
            <ac:spMk id="138" creationId="{B4FC8FDE-A8D1-58FC-9762-74D3C61728CB}"/>
          </ac:spMkLst>
        </pc:spChg>
        <pc:spChg chg="add del mod modVis">
          <ac:chgData name="Sharon Ding" userId="c4c39823-e1bf-4739-acbd-9d9d74f8eb56" providerId="ADAL" clId="{B7207970-481C-6044-BA26-F3A9AA87F3B4}" dt="2026-09-06T13:59:23.851" v="164921"/>
          <ac:spMkLst>
            <pc:docMk/>
            <pc:sldMk cId="1680365728" sldId="415"/>
            <ac:spMk id="140" creationId="{328799FD-B603-9F4C-B7E2-CF8E31D9E4B0}"/>
          </ac:spMkLst>
        </pc:spChg>
        <pc:spChg chg="add del mod modVis">
          <ac:chgData name="Sharon Ding" userId="c4c39823-e1bf-4739-acbd-9d9d74f8eb56" providerId="ADAL" clId="{B7207970-481C-6044-BA26-F3A9AA87F3B4}" dt="2026-09-06T13:59:26.121" v="165319"/>
          <ac:spMkLst>
            <pc:docMk/>
            <pc:sldMk cId="1680365728" sldId="415"/>
            <ac:spMk id="142" creationId="{090F652D-0804-EDEB-4A0A-F21EB1EF8B77}"/>
          </ac:spMkLst>
        </pc:spChg>
        <pc:spChg chg="add del mod modVis">
          <ac:chgData name="Sharon Ding" userId="c4c39823-e1bf-4739-acbd-9d9d74f8eb56" providerId="ADAL" clId="{B7207970-481C-6044-BA26-F3A9AA87F3B4}" dt="2026-09-06T13:59:28.645" v="165706"/>
          <ac:spMkLst>
            <pc:docMk/>
            <pc:sldMk cId="1680365728" sldId="415"/>
            <ac:spMk id="144" creationId="{D41542A4-C9D6-D42E-8F1D-05117475A4E9}"/>
          </ac:spMkLst>
        </pc:spChg>
        <pc:spChg chg="add del mod modVis">
          <ac:chgData name="Sharon Ding" userId="c4c39823-e1bf-4739-acbd-9d9d74f8eb56" providerId="ADAL" clId="{B7207970-481C-6044-BA26-F3A9AA87F3B4}" dt="2026-09-06T13:59:31.451" v="166093"/>
          <ac:spMkLst>
            <pc:docMk/>
            <pc:sldMk cId="1680365728" sldId="415"/>
            <ac:spMk id="146" creationId="{BD52801A-81F9-ADBE-6763-C32863D36AE9}"/>
          </ac:spMkLst>
        </pc:spChg>
        <pc:spChg chg="add mod">
          <ac:chgData name="Sharon Ding" userId="c4c39823-e1bf-4739-acbd-9d9d74f8eb56" providerId="ADAL" clId="{B7207970-481C-6044-BA26-F3A9AA87F3B4}" dt="2026-09-06T14:01:43.324" v="168107"/>
          <ac:spMkLst>
            <pc:docMk/>
            <pc:sldMk cId="1680365728" sldId="415"/>
            <ac:spMk id="149" creationId="{ACF87D37-C2EC-A047-0228-EFD5616C14D7}"/>
          </ac:spMkLst>
        </pc:spChg>
        <pc:spChg chg="add mod">
          <ac:chgData name="Sharon Ding" userId="c4c39823-e1bf-4739-acbd-9d9d74f8eb56" providerId="ADAL" clId="{B7207970-481C-6044-BA26-F3A9AA87F3B4}" dt="2026-09-06T14:01:43.324" v="168108"/>
          <ac:spMkLst>
            <pc:docMk/>
            <pc:sldMk cId="1680365728" sldId="415"/>
            <ac:spMk id="150" creationId="{B2D90CB1-0718-C37F-0792-0F196E99F693}"/>
          </ac:spMkLst>
        </pc:spChg>
        <pc:spChg chg="add del mod">
          <ac:chgData name="Sharon Ding" userId="c4c39823-e1bf-4739-acbd-9d9d74f8eb56" providerId="ADAL" clId="{B7207970-481C-6044-BA26-F3A9AA87F3B4}" dt="2026-09-06T14:00:10.095" v="166456"/>
          <ac:spMkLst>
            <pc:docMk/>
            <pc:sldMk cId="1680365728" sldId="415"/>
            <ac:spMk id="152" creationId="{C42DAC75-5487-D08C-80E5-D2C2C0CE195B}"/>
          </ac:spMkLst>
        </pc:spChg>
        <pc:spChg chg="add del mod modVis">
          <ac:chgData name="Sharon Ding" userId="c4c39823-e1bf-4739-acbd-9d9d74f8eb56" providerId="ADAL" clId="{B7207970-481C-6044-BA26-F3A9AA87F3B4}" dt="2026-09-06T14:00:06.678" v="166453"/>
          <ac:spMkLst>
            <pc:docMk/>
            <pc:sldMk cId="1680365728" sldId="415"/>
            <ac:spMk id="153" creationId="{D1DC4AEF-A5B6-4AF1-0FE4-7CC398545328}"/>
          </ac:spMkLst>
        </pc:spChg>
        <pc:spChg chg="add del mod modVis">
          <ac:chgData name="Sharon Ding" userId="c4c39823-e1bf-4739-acbd-9d9d74f8eb56" providerId="ADAL" clId="{B7207970-481C-6044-BA26-F3A9AA87F3B4}" dt="2026-09-06T14:00:48.173" v="167177"/>
          <ac:spMkLst>
            <pc:docMk/>
            <pc:sldMk cId="1680365728" sldId="415"/>
            <ac:spMk id="160" creationId="{505120FC-D9F4-7196-4AC0-C0ADC916A1FC}"/>
          </ac:spMkLst>
        </pc:spChg>
        <pc:spChg chg="add del mod modVis">
          <ac:chgData name="Sharon Ding" userId="c4c39823-e1bf-4739-acbd-9d9d74f8eb56" providerId="ADAL" clId="{B7207970-481C-6044-BA26-F3A9AA87F3B4}" dt="2026-09-06T14:01:43.325" v="168112"/>
          <ac:spMkLst>
            <pc:docMk/>
            <pc:sldMk cId="1680365728" sldId="415"/>
            <ac:spMk id="162" creationId="{E5947A01-9743-7AFD-0126-B0EDC6A7F5FF}"/>
          </ac:spMkLst>
        </pc:spChg>
        <pc:spChg chg="add mod">
          <ac:chgData name="Sharon Ding" userId="c4c39823-e1bf-4739-acbd-9d9d74f8eb56" providerId="ADAL" clId="{B7207970-481C-6044-BA26-F3A9AA87F3B4}" dt="2026-09-06T14:01:43.321" v="168086"/>
          <ac:spMkLst>
            <pc:docMk/>
            <pc:sldMk cId="1680365728" sldId="415"/>
            <ac:spMk id="163" creationId="{01CC2C54-55C8-86F9-2406-ED591B4084A7}"/>
          </ac:spMkLst>
        </pc:spChg>
        <pc:spChg chg="add mod">
          <ac:chgData name="Sharon Ding" userId="c4c39823-e1bf-4739-acbd-9d9d74f8eb56" providerId="ADAL" clId="{B7207970-481C-6044-BA26-F3A9AA87F3B4}" dt="2026-09-06T14:01:43.321" v="168087"/>
          <ac:spMkLst>
            <pc:docMk/>
            <pc:sldMk cId="1680365728" sldId="415"/>
            <ac:spMk id="164" creationId="{5985E491-89CC-AB03-9696-4B72FF995C5E}"/>
          </ac:spMkLst>
        </pc:spChg>
        <pc:spChg chg="add mod">
          <ac:chgData name="Sharon Ding" userId="c4c39823-e1bf-4739-acbd-9d9d74f8eb56" providerId="ADAL" clId="{B7207970-481C-6044-BA26-F3A9AA87F3B4}" dt="2026-09-06T14:01:43.321" v="168088"/>
          <ac:spMkLst>
            <pc:docMk/>
            <pc:sldMk cId="1680365728" sldId="415"/>
            <ac:spMk id="165" creationId="{6851AACA-0047-408E-BC71-FDFFC1C0AABE}"/>
          </ac:spMkLst>
        </pc:spChg>
        <pc:spChg chg="add mod">
          <ac:chgData name="Sharon Ding" userId="c4c39823-e1bf-4739-acbd-9d9d74f8eb56" providerId="ADAL" clId="{B7207970-481C-6044-BA26-F3A9AA87F3B4}" dt="2026-09-06T14:01:43.321" v="168089"/>
          <ac:spMkLst>
            <pc:docMk/>
            <pc:sldMk cId="1680365728" sldId="415"/>
            <ac:spMk id="166" creationId="{479947FC-56C0-9D55-0632-5040157A723B}"/>
          </ac:spMkLst>
        </pc:spChg>
        <pc:spChg chg="add mod">
          <ac:chgData name="Sharon Ding" userId="c4c39823-e1bf-4739-acbd-9d9d74f8eb56" providerId="ADAL" clId="{B7207970-481C-6044-BA26-F3A9AA87F3B4}" dt="2026-09-06T14:01:43.321" v="168090"/>
          <ac:spMkLst>
            <pc:docMk/>
            <pc:sldMk cId="1680365728" sldId="415"/>
            <ac:spMk id="167" creationId="{DBD91AE8-7D66-997E-0181-2932EB45EA90}"/>
          </ac:spMkLst>
        </pc:spChg>
        <pc:spChg chg="add mod">
          <ac:chgData name="Sharon Ding" userId="c4c39823-e1bf-4739-acbd-9d9d74f8eb56" providerId="ADAL" clId="{B7207970-481C-6044-BA26-F3A9AA87F3B4}" dt="2026-09-06T14:01:43.322" v="168091"/>
          <ac:spMkLst>
            <pc:docMk/>
            <pc:sldMk cId="1680365728" sldId="415"/>
            <ac:spMk id="168" creationId="{83721490-3BC8-C185-A22B-95CB991014B3}"/>
          </ac:spMkLst>
        </pc:spChg>
        <pc:spChg chg="add mod">
          <ac:chgData name="Sharon Ding" userId="c4c39823-e1bf-4739-acbd-9d9d74f8eb56" providerId="ADAL" clId="{B7207970-481C-6044-BA26-F3A9AA87F3B4}" dt="2026-09-06T14:01:43.322" v="168092"/>
          <ac:spMkLst>
            <pc:docMk/>
            <pc:sldMk cId="1680365728" sldId="415"/>
            <ac:spMk id="169" creationId="{707C44C9-8B13-2F97-FD43-ACC310FAF911}"/>
          </ac:spMkLst>
        </pc:spChg>
        <pc:spChg chg="add mod">
          <ac:chgData name="Sharon Ding" userId="c4c39823-e1bf-4739-acbd-9d9d74f8eb56" providerId="ADAL" clId="{B7207970-481C-6044-BA26-F3A9AA87F3B4}" dt="2026-09-06T14:01:43.322" v="168093"/>
          <ac:spMkLst>
            <pc:docMk/>
            <pc:sldMk cId="1680365728" sldId="415"/>
            <ac:spMk id="170" creationId="{F07F0739-4701-5824-1417-FB920A8A5E04}"/>
          </ac:spMkLst>
        </pc:spChg>
        <pc:spChg chg="add mod">
          <ac:chgData name="Sharon Ding" userId="c4c39823-e1bf-4739-acbd-9d9d74f8eb56" providerId="ADAL" clId="{B7207970-481C-6044-BA26-F3A9AA87F3B4}" dt="2026-09-06T14:01:43.322" v="168094"/>
          <ac:spMkLst>
            <pc:docMk/>
            <pc:sldMk cId="1680365728" sldId="415"/>
            <ac:spMk id="171" creationId="{7FCCEDE5-D0CF-615E-4874-47178E6CE240}"/>
          </ac:spMkLst>
        </pc:spChg>
        <pc:spChg chg="add mod">
          <ac:chgData name="Sharon Ding" userId="c4c39823-e1bf-4739-acbd-9d9d74f8eb56" providerId="ADAL" clId="{B7207970-481C-6044-BA26-F3A9AA87F3B4}" dt="2026-09-06T14:01:43.322" v="168095"/>
          <ac:spMkLst>
            <pc:docMk/>
            <pc:sldMk cId="1680365728" sldId="415"/>
            <ac:spMk id="172" creationId="{CAF929E6-8E8B-D1E7-3B53-63D701221FD0}"/>
          </ac:spMkLst>
        </pc:spChg>
        <pc:graphicFrameChg chg="mod">
          <ac:chgData name="Sharon Ding" userId="c4c39823-e1bf-4739-acbd-9d9d74f8eb56" providerId="ADAL" clId="{B7207970-481C-6044-BA26-F3A9AA87F3B4}" dt="2026-09-06T14:01:43.325" v="168114"/>
          <ac:graphicFrameMkLst>
            <pc:docMk/>
            <pc:sldMk cId="1680365728" sldId="415"/>
            <ac:graphicFrameMk id="5" creationId="{A8555988-0B68-A5BA-ADCF-3F9D83D900BD}"/>
          </ac:graphicFrameMkLst>
        </pc:graphicFrameChg>
        <pc:graphicFrameChg chg="add del mod">
          <ac:chgData name="Sharon Ding" userId="c4c39823-e1bf-4739-acbd-9d9d74f8eb56" providerId="ADAL" clId="{B7207970-481C-6044-BA26-F3A9AA87F3B4}" dt="2026-09-06T13:57:47.307" v="160553"/>
          <ac:graphicFrameMkLst>
            <pc:docMk/>
            <pc:sldMk cId="1680365728" sldId="415"/>
            <ac:graphicFrameMk id="31" creationId="{ACAE58B0-9300-31B0-EE74-4C34AA1FDCB5}"/>
          </ac:graphicFrameMkLst>
        </pc:graphicFrameChg>
        <pc:graphicFrameChg chg="add del mod">
          <ac:chgData name="Sharon Ding" userId="c4c39823-e1bf-4739-acbd-9d9d74f8eb56" providerId="ADAL" clId="{B7207970-481C-6044-BA26-F3A9AA87F3B4}" dt="2026-09-06T13:58:04.968" v="160996"/>
          <ac:graphicFrameMkLst>
            <pc:docMk/>
            <pc:sldMk cId="1680365728" sldId="415"/>
            <ac:graphicFrameMk id="37" creationId="{F2047FD5-712A-4623-E836-7F449753CD2F}"/>
          </ac:graphicFrameMkLst>
        </pc:graphicFrameChg>
        <pc:graphicFrameChg chg="add del mod">
          <ac:chgData name="Sharon Ding" userId="c4c39823-e1bf-4739-acbd-9d9d74f8eb56" providerId="ADAL" clId="{B7207970-481C-6044-BA26-F3A9AA87F3B4}" dt="2026-09-06T13:58:10.529" v="161111"/>
          <ac:graphicFrameMkLst>
            <pc:docMk/>
            <pc:sldMk cId="1680365728" sldId="415"/>
            <ac:graphicFrameMk id="46" creationId="{024ED1EE-FF7A-6568-599F-A443500821C3}"/>
          </ac:graphicFrameMkLst>
        </pc:graphicFrameChg>
        <pc:graphicFrameChg chg="add del mod">
          <ac:chgData name="Sharon Ding" userId="c4c39823-e1bf-4739-acbd-9d9d74f8eb56" providerId="ADAL" clId="{B7207970-481C-6044-BA26-F3A9AA87F3B4}" dt="2026-09-06T13:58:15.549" v="161276"/>
          <ac:graphicFrameMkLst>
            <pc:docMk/>
            <pc:sldMk cId="1680365728" sldId="415"/>
            <ac:graphicFrameMk id="49" creationId="{3B88F4CB-2899-70D1-A170-AFBB7E3F177B}"/>
          </ac:graphicFrameMkLst>
        </pc:graphicFrameChg>
        <pc:graphicFrameChg chg="add del mod">
          <ac:chgData name="Sharon Ding" userId="c4c39823-e1bf-4739-acbd-9d9d74f8eb56" providerId="ADAL" clId="{B7207970-481C-6044-BA26-F3A9AA87F3B4}" dt="2026-09-06T13:58:18.287" v="161763"/>
          <ac:graphicFrameMkLst>
            <pc:docMk/>
            <pc:sldMk cId="1680365728" sldId="415"/>
            <ac:graphicFrameMk id="60" creationId="{D505F902-C290-1554-EB24-14FF78DE690D}"/>
          </ac:graphicFrameMkLst>
        </pc:graphicFrameChg>
        <pc:graphicFrameChg chg="del">
          <ac:chgData name="Sharon Ding" userId="c4c39823-e1bf-4739-acbd-9d9d74f8eb56" providerId="ADAL" clId="{B7207970-481C-6044-BA26-F3A9AA87F3B4}" dt="2026-09-06T13:56:24.111" v="160004" actId="478"/>
          <ac:graphicFrameMkLst>
            <pc:docMk/>
            <pc:sldMk cId="1680365728" sldId="415"/>
            <ac:graphicFrameMk id="79" creationId="{6853C2B1-5523-A970-E4B2-3E673BCE7182}"/>
          </ac:graphicFrameMkLst>
        </pc:graphicFrameChg>
        <pc:graphicFrameChg chg="add del mod">
          <ac:chgData name="Sharon Ding" userId="c4c39823-e1bf-4739-acbd-9d9d74f8eb56" providerId="ADAL" clId="{B7207970-481C-6044-BA26-F3A9AA87F3B4}" dt="2026-09-06T13:58:19.292" v="161909"/>
          <ac:graphicFrameMkLst>
            <pc:docMk/>
            <pc:sldMk cId="1680365728" sldId="415"/>
            <ac:graphicFrameMk id="83" creationId="{5BD5168A-28AE-AD09-B6A6-CDBAF33E2FB9}"/>
          </ac:graphicFrameMkLst>
        </pc:graphicFrameChg>
        <pc:graphicFrameChg chg="add del mod">
          <ac:chgData name="Sharon Ding" userId="c4c39823-e1bf-4739-acbd-9d9d74f8eb56" providerId="ADAL" clId="{B7207970-481C-6044-BA26-F3A9AA87F3B4}" dt="2026-09-06T13:58:24.188" v="162185"/>
          <ac:graphicFrameMkLst>
            <pc:docMk/>
            <pc:sldMk cId="1680365728" sldId="415"/>
            <ac:graphicFrameMk id="94" creationId="{263A0033-5DC2-D86F-932F-8F60FAB31185}"/>
          </ac:graphicFrameMkLst>
        </pc:graphicFrameChg>
        <pc:graphicFrameChg chg="add del mod">
          <ac:chgData name="Sharon Ding" userId="c4c39823-e1bf-4739-acbd-9d9d74f8eb56" providerId="ADAL" clId="{B7207970-481C-6044-BA26-F3A9AA87F3B4}" dt="2026-09-06T13:58:29.936" v="162321"/>
          <ac:graphicFrameMkLst>
            <pc:docMk/>
            <pc:sldMk cId="1680365728" sldId="415"/>
            <ac:graphicFrameMk id="103" creationId="{A7490619-FA0D-5E49-F3E5-6CB784FDF031}"/>
          </ac:graphicFrameMkLst>
        </pc:graphicFrameChg>
        <pc:graphicFrameChg chg="add del mod">
          <ac:chgData name="Sharon Ding" userId="c4c39823-e1bf-4739-acbd-9d9d74f8eb56" providerId="ADAL" clId="{B7207970-481C-6044-BA26-F3A9AA87F3B4}" dt="2026-09-06T13:58:34.936" v="162506"/>
          <ac:graphicFrameMkLst>
            <pc:docMk/>
            <pc:sldMk cId="1680365728" sldId="415"/>
            <ac:graphicFrameMk id="105" creationId="{4290DBDF-34D9-CE21-C4FF-BB879151DEC0}"/>
          </ac:graphicFrameMkLst>
        </pc:graphicFrameChg>
        <pc:graphicFrameChg chg="add del mod">
          <ac:chgData name="Sharon Ding" userId="c4c39823-e1bf-4739-acbd-9d9d74f8eb56" providerId="ADAL" clId="{B7207970-481C-6044-BA26-F3A9AA87F3B4}" dt="2026-09-06T13:58:38.913" v="162647"/>
          <ac:graphicFrameMkLst>
            <pc:docMk/>
            <pc:sldMk cId="1680365728" sldId="415"/>
            <ac:graphicFrameMk id="108" creationId="{FB1B8784-AA7D-C654-E8ED-13F6E8FF7357}"/>
          </ac:graphicFrameMkLst>
        </pc:graphicFrameChg>
        <pc:graphicFrameChg chg="add del mod">
          <ac:chgData name="Sharon Ding" userId="c4c39823-e1bf-4739-acbd-9d9d74f8eb56" providerId="ADAL" clId="{B7207970-481C-6044-BA26-F3A9AA87F3B4}" dt="2026-09-06T13:58:43.517" v="162778"/>
          <ac:graphicFrameMkLst>
            <pc:docMk/>
            <pc:sldMk cId="1680365728" sldId="415"/>
            <ac:graphicFrameMk id="111" creationId="{756399BA-5D28-6FE9-C8C1-ED0B9D89C24A}"/>
          </ac:graphicFrameMkLst>
        </pc:graphicFrameChg>
        <pc:graphicFrameChg chg="add del mod">
          <ac:chgData name="Sharon Ding" userId="c4c39823-e1bf-4739-acbd-9d9d74f8eb56" providerId="ADAL" clId="{B7207970-481C-6044-BA26-F3A9AA87F3B4}" dt="2026-09-06T13:58:45.925" v="162960"/>
          <ac:graphicFrameMkLst>
            <pc:docMk/>
            <pc:sldMk cId="1680365728" sldId="415"/>
            <ac:graphicFrameMk id="114" creationId="{57B1E8DF-311B-D5B2-0883-4174671A6203}"/>
          </ac:graphicFrameMkLst>
        </pc:graphicFrameChg>
        <pc:graphicFrameChg chg="add del mod">
          <ac:chgData name="Sharon Ding" userId="c4c39823-e1bf-4739-acbd-9d9d74f8eb56" providerId="ADAL" clId="{B7207970-481C-6044-BA26-F3A9AA87F3B4}" dt="2026-09-06T13:58:49.989" v="163103"/>
          <ac:graphicFrameMkLst>
            <pc:docMk/>
            <pc:sldMk cId="1680365728" sldId="415"/>
            <ac:graphicFrameMk id="116" creationId="{233F3FD3-143B-E67B-153A-32EEADEA4022}"/>
          </ac:graphicFrameMkLst>
        </pc:graphicFrameChg>
        <pc:graphicFrameChg chg="add del mod">
          <ac:chgData name="Sharon Ding" userId="c4c39823-e1bf-4739-acbd-9d9d74f8eb56" providerId="ADAL" clId="{B7207970-481C-6044-BA26-F3A9AA87F3B4}" dt="2026-09-06T13:58:50.959" v="163237"/>
          <ac:graphicFrameMkLst>
            <pc:docMk/>
            <pc:sldMk cId="1680365728" sldId="415"/>
            <ac:graphicFrameMk id="118" creationId="{A3381A86-DDA0-768A-1C24-C303AB40129D}"/>
          </ac:graphicFrameMkLst>
        </pc:graphicFrameChg>
        <pc:graphicFrameChg chg="add del mod">
          <ac:chgData name="Sharon Ding" userId="c4c39823-e1bf-4739-acbd-9d9d74f8eb56" providerId="ADAL" clId="{B7207970-481C-6044-BA26-F3A9AA87F3B4}" dt="2026-09-06T13:58:52.194" v="163375"/>
          <ac:graphicFrameMkLst>
            <pc:docMk/>
            <pc:sldMk cId="1680365728" sldId="415"/>
            <ac:graphicFrameMk id="120" creationId="{E6130601-3370-481E-E5BD-49E60CFE7C84}"/>
          </ac:graphicFrameMkLst>
        </pc:graphicFrameChg>
        <pc:graphicFrameChg chg="add del mod">
          <ac:chgData name="Sharon Ding" userId="c4c39823-e1bf-4739-acbd-9d9d74f8eb56" providerId="ADAL" clId="{B7207970-481C-6044-BA26-F3A9AA87F3B4}" dt="2026-09-06T13:58:53.369" v="163559"/>
          <ac:graphicFrameMkLst>
            <pc:docMk/>
            <pc:sldMk cId="1680365728" sldId="415"/>
            <ac:graphicFrameMk id="122" creationId="{20AF9AEF-ACFF-6D18-A902-00F9A92C509F}"/>
          </ac:graphicFrameMkLst>
        </pc:graphicFrameChg>
        <pc:graphicFrameChg chg="add del mod">
          <ac:chgData name="Sharon Ding" userId="c4c39823-e1bf-4739-acbd-9d9d74f8eb56" providerId="ADAL" clId="{B7207970-481C-6044-BA26-F3A9AA87F3B4}" dt="2026-09-06T13:58:57.188" v="163714"/>
          <ac:graphicFrameMkLst>
            <pc:docMk/>
            <pc:sldMk cId="1680365728" sldId="415"/>
            <ac:graphicFrameMk id="126" creationId="{00D11804-498C-4B77-3E70-C79940D0AB75}"/>
          </ac:graphicFrameMkLst>
        </pc:graphicFrameChg>
        <pc:graphicFrameChg chg="add del mod">
          <ac:chgData name="Sharon Ding" userId="c4c39823-e1bf-4739-acbd-9d9d74f8eb56" providerId="ADAL" clId="{B7207970-481C-6044-BA26-F3A9AA87F3B4}" dt="2026-09-06T13:59:01.848" v="163850"/>
          <ac:graphicFrameMkLst>
            <pc:docMk/>
            <pc:sldMk cId="1680365728" sldId="415"/>
            <ac:graphicFrameMk id="129" creationId="{656431C7-CEF8-E9B6-1134-1162A2C7524C}"/>
          </ac:graphicFrameMkLst>
        </pc:graphicFrameChg>
        <pc:graphicFrameChg chg="add del mod">
          <ac:chgData name="Sharon Ding" userId="c4c39823-e1bf-4739-acbd-9d9d74f8eb56" providerId="ADAL" clId="{B7207970-481C-6044-BA26-F3A9AA87F3B4}" dt="2026-09-06T13:59:07.440" v="163987"/>
          <ac:graphicFrameMkLst>
            <pc:docMk/>
            <pc:sldMk cId="1680365728" sldId="415"/>
            <ac:graphicFrameMk id="131" creationId="{562C669E-07AD-2F0E-ECEA-7E10544921BB}"/>
          </ac:graphicFrameMkLst>
        </pc:graphicFrameChg>
        <pc:graphicFrameChg chg="add del mod">
          <ac:chgData name="Sharon Ding" userId="c4c39823-e1bf-4739-acbd-9d9d74f8eb56" providerId="ADAL" clId="{B7207970-481C-6044-BA26-F3A9AA87F3B4}" dt="2026-09-06T13:59:13.462" v="164137"/>
          <ac:graphicFrameMkLst>
            <pc:docMk/>
            <pc:sldMk cId="1680365728" sldId="415"/>
            <ac:graphicFrameMk id="133" creationId="{9D367C7D-07DC-7E74-8D27-6F59777AF072}"/>
          </ac:graphicFrameMkLst>
        </pc:graphicFrameChg>
        <pc:graphicFrameChg chg="add del mod">
          <ac:chgData name="Sharon Ding" userId="c4c39823-e1bf-4739-acbd-9d9d74f8eb56" providerId="ADAL" clId="{B7207970-481C-6044-BA26-F3A9AA87F3B4}" dt="2026-09-06T13:59:16.329" v="164260"/>
          <ac:graphicFrameMkLst>
            <pc:docMk/>
            <pc:sldMk cId="1680365728" sldId="415"/>
            <ac:graphicFrameMk id="135" creationId="{C867E8CF-7041-6296-87CC-8157863DA462}"/>
          </ac:graphicFrameMkLst>
        </pc:graphicFrameChg>
        <pc:graphicFrameChg chg="add del mod">
          <ac:chgData name="Sharon Ding" userId="c4c39823-e1bf-4739-acbd-9d9d74f8eb56" providerId="ADAL" clId="{B7207970-481C-6044-BA26-F3A9AA87F3B4}" dt="2026-09-06T13:59:19.504" v="164445"/>
          <ac:graphicFrameMkLst>
            <pc:docMk/>
            <pc:sldMk cId="1680365728" sldId="415"/>
            <ac:graphicFrameMk id="136" creationId="{ECD92F76-679B-72DD-F648-793EE26153A0}"/>
          </ac:graphicFrameMkLst>
        </pc:graphicFrameChg>
        <pc:graphicFrameChg chg="add del mod">
          <ac:chgData name="Sharon Ding" userId="c4c39823-e1bf-4739-acbd-9d9d74f8eb56" providerId="ADAL" clId="{B7207970-481C-6044-BA26-F3A9AA87F3B4}" dt="2026-09-06T13:59:23.838" v="164843"/>
          <ac:graphicFrameMkLst>
            <pc:docMk/>
            <pc:sldMk cId="1680365728" sldId="415"/>
            <ac:graphicFrameMk id="139" creationId="{EEC43D79-D70F-31CB-F48E-A174088B1844}"/>
          </ac:graphicFrameMkLst>
        </pc:graphicFrameChg>
        <pc:graphicFrameChg chg="add del mod">
          <ac:chgData name="Sharon Ding" userId="c4c39823-e1bf-4739-acbd-9d9d74f8eb56" providerId="ADAL" clId="{B7207970-481C-6044-BA26-F3A9AA87F3B4}" dt="2026-09-06T13:59:26.108" v="165243"/>
          <ac:graphicFrameMkLst>
            <pc:docMk/>
            <pc:sldMk cId="1680365728" sldId="415"/>
            <ac:graphicFrameMk id="141" creationId="{3A02E6BB-051D-19D8-0A10-57FC29BDC9DF}"/>
          </ac:graphicFrameMkLst>
        </pc:graphicFrameChg>
        <pc:graphicFrameChg chg="add del mod">
          <ac:chgData name="Sharon Ding" userId="c4c39823-e1bf-4739-acbd-9d9d74f8eb56" providerId="ADAL" clId="{B7207970-481C-6044-BA26-F3A9AA87F3B4}" dt="2026-09-06T13:59:28.631" v="165630"/>
          <ac:graphicFrameMkLst>
            <pc:docMk/>
            <pc:sldMk cId="1680365728" sldId="415"/>
            <ac:graphicFrameMk id="143" creationId="{487FAE4F-FE33-38BB-843C-6EADA4FB59CA}"/>
          </ac:graphicFrameMkLst>
        </pc:graphicFrameChg>
        <pc:graphicFrameChg chg="add del mod">
          <ac:chgData name="Sharon Ding" userId="c4c39823-e1bf-4739-acbd-9d9d74f8eb56" providerId="ADAL" clId="{B7207970-481C-6044-BA26-F3A9AA87F3B4}" dt="2026-09-06T13:59:31.438" v="166017"/>
          <ac:graphicFrameMkLst>
            <pc:docMk/>
            <pc:sldMk cId="1680365728" sldId="415"/>
            <ac:graphicFrameMk id="145" creationId="{EA6F028F-3676-CF3D-3070-5EE9DDDE1C72}"/>
          </ac:graphicFrameMkLst>
        </pc:graphicFrameChg>
        <pc:graphicFrameChg chg="add del mod">
          <ac:chgData name="Sharon Ding" userId="c4c39823-e1bf-4739-acbd-9d9d74f8eb56" providerId="ADAL" clId="{B7207970-481C-6044-BA26-F3A9AA87F3B4}" dt="2026-09-06T13:59:57.362" v="166125"/>
          <ac:graphicFrameMkLst>
            <pc:docMk/>
            <pc:sldMk cId="1680365728" sldId="415"/>
            <ac:graphicFrameMk id="147" creationId="{D88B5743-F15A-1AFE-33A4-CFC580748BC9}"/>
          </ac:graphicFrameMkLst>
        </pc:graphicFrameChg>
        <pc:graphicFrameChg chg="add del mod">
          <ac:chgData name="Sharon Ding" userId="c4c39823-e1bf-4739-acbd-9d9d74f8eb56" providerId="ADAL" clId="{B7207970-481C-6044-BA26-F3A9AA87F3B4}" dt="2026-09-06T14:00:05.981" v="166232"/>
          <ac:graphicFrameMkLst>
            <pc:docMk/>
            <pc:sldMk cId="1680365728" sldId="415"/>
            <ac:graphicFrameMk id="148" creationId="{BEB31592-E552-9F99-0B22-85A4C90A5831}"/>
          </ac:graphicFrameMkLst>
        </pc:graphicFrameChg>
        <pc:graphicFrameChg chg="add del mod">
          <ac:chgData name="Sharon Ding" userId="c4c39823-e1bf-4739-acbd-9d9d74f8eb56" providerId="ADAL" clId="{B7207970-481C-6044-BA26-F3A9AA87F3B4}" dt="2026-09-06T14:00:06.665" v="166375"/>
          <ac:graphicFrameMkLst>
            <pc:docMk/>
            <pc:sldMk cId="1680365728" sldId="415"/>
            <ac:graphicFrameMk id="151" creationId="{69B98DC9-52CD-789B-0156-4B6E5FD3CA2E}"/>
          </ac:graphicFrameMkLst>
        </pc:graphicFrameChg>
        <pc:graphicFrameChg chg="add del mod">
          <ac:chgData name="Sharon Ding" userId="c4c39823-e1bf-4739-acbd-9d9d74f8eb56" providerId="ADAL" clId="{B7207970-481C-6044-BA26-F3A9AA87F3B4}" dt="2026-09-06T14:00:10.100" v="166458"/>
          <ac:graphicFrameMkLst>
            <pc:docMk/>
            <pc:sldMk cId="1680365728" sldId="415"/>
            <ac:graphicFrameMk id="154" creationId="{C97B28AC-2EB0-71C7-BDE6-4FB5D972A651}"/>
          </ac:graphicFrameMkLst>
        </pc:graphicFrameChg>
        <pc:graphicFrameChg chg="add del mod">
          <ac:chgData name="Sharon Ding" userId="c4c39823-e1bf-4739-acbd-9d9d74f8eb56" providerId="ADAL" clId="{B7207970-481C-6044-BA26-F3A9AA87F3B4}" dt="2026-09-06T14:00:22.759" v="166537"/>
          <ac:graphicFrameMkLst>
            <pc:docMk/>
            <pc:sldMk cId="1680365728" sldId="415"/>
            <ac:graphicFrameMk id="155" creationId="{AE0C7DDA-0739-6105-AD37-9ADB88CE7F95}"/>
          </ac:graphicFrameMkLst>
        </pc:graphicFrameChg>
        <pc:graphicFrameChg chg="add del mod">
          <ac:chgData name="Sharon Ding" userId="c4c39823-e1bf-4739-acbd-9d9d74f8eb56" providerId="ADAL" clId="{B7207970-481C-6044-BA26-F3A9AA87F3B4}" dt="2026-09-06T14:00:30.849" v="166633"/>
          <ac:graphicFrameMkLst>
            <pc:docMk/>
            <pc:sldMk cId="1680365728" sldId="415"/>
            <ac:graphicFrameMk id="156" creationId="{F915760C-7408-557A-6FFA-DF0685279E75}"/>
          </ac:graphicFrameMkLst>
        </pc:graphicFrameChg>
        <pc:graphicFrameChg chg="add del mod">
          <ac:chgData name="Sharon Ding" userId="c4c39823-e1bf-4739-acbd-9d9d74f8eb56" providerId="ADAL" clId="{B7207970-481C-6044-BA26-F3A9AA87F3B4}" dt="2026-09-06T14:00:35.817" v="166752"/>
          <ac:graphicFrameMkLst>
            <pc:docMk/>
            <pc:sldMk cId="1680365728" sldId="415"/>
            <ac:graphicFrameMk id="157" creationId="{16E69906-3DE3-F828-615C-A411A545E09A}"/>
          </ac:graphicFrameMkLst>
        </pc:graphicFrameChg>
        <pc:graphicFrameChg chg="add del mod">
          <ac:chgData name="Sharon Ding" userId="c4c39823-e1bf-4739-acbd-9d9d74f8eb56" providerId="ADAL" clId="{B7207970-481C-6044-BA26-F3A9AA87F3B4}" dt="2026-09-06T14:00:41.648" v="166829"/>
          <ac:graphicFrameMkLst>
            <pc:docMk/>
            <pc:sldMk cId="1680365728" sldId="415"/>
            <ac:graphicFrameMk id="158" creationId="{6BBE236E-5F5F-CA29-0C60-B34953711BCF}"/>
          </ac:graphicFrameMkLst>
        </pc:graphicFrameChg>
        <pc:graphicFrameChg chg="add del mod">
          <ac:chgData name="Sharon Ding" userId="c4c39823-e1bf-4739-acbd-9d9d74f8eb56" providerId="ADAL" clId="{B7207970-481C-6044-BA26-F3A9AA87F3B4}" dt="2026-09-06T14:00:48.159" v="167096"/>
          <ac:graphicFrameMkLst>
            <pc:docMk/>
            <pc:sldMk cId="1680365728" sldId="415"/>
            <ac:graphicFrameMk id="159" creationId="{920D364B-8D1E-A3F2-1612-5E425A980E5F}"/>
          </ac:graphicFrameMkLst>
        </pc:graphicFrameChg>
        <pc:graphicFrameChg chg="add del mod">
          <ac:chgData name="Sharon Ding" userId="c4c39823-e1bf-4739-acbd-9d9d74f8eb56" providerId="ADAL" clId="{B7207970-481C-6044-BA26-F3A9AA87F3B4}" dt="2026-09-06T14:01:43.308" v="168021"/>
          <ac:graphicFrameMkLst>
            <pc:docMk/>
            <pc:sldMk cId="1680365728" sldId="415"/>
            <ac:graphicFrameMk id="161" creationId="{A44D8028-92F8-E3CE-A267-164FA1621DFC}"/>
          </ac:graphicFrameMkLst>
        </pc:graphicFrameChg>
        <pc:graphicFrameChg chg="add mod">
          <ac:chgData name="Sharon Ding" userId="c4c39823-e1bf-4739-acbd-9d9d74f8eb56" providerId="ADAL" clId="{B7207970-481C-6044-BA26-F3A9AA87F3B4}" dt="2026-09-06T14:01:43.321" v="168085"/>
          <ac:graphicFrameMkLst>
            <pc:docMk/>
            <pc:sldMk cId="1680365728" sldId="415"/>
            <ac:graphicFrameMk id="173" creationId="{AD5CD7C1-FE98-0D83-2CBA-C4EBF865320C}"/>
          </ac:graphicFrameMkLst>
        </pc:graphicFrameChg>
        <pc:picChg chg="mod">
          <ac:chgData name="Sharon Ding" userId="c4c39823-e1bf-4739-acbd-9d9d74f8eb56" providerId="ADAL" clId="{B7207970-481C-6044-BA26-F3A9AA87F3B4}" dt="2026-09-06T14:01:43.315" v="168045"/>
          <ac:picMkLst>
            <pc:docMk/>
            <pc:sldMk cId="1680365728" sldId="415"/>
            <ac:picMk id="19" creationId="{BF122A32-F7A7-A386-D8A0-937CB382966F}"/>
          </ac:picMkLst>
        </pc:picChg>
        <pc:picChg chg="mod">
          <ac:chgData name="Sharon Ding" userId="c4c39823-e1bf-4739-acbd-9d9d74f8eb56" providerId="ADAL" clId="{B7207970-481C-6044-BA26-F3A9AA87F3B4}" dt="2026-09-06T14:01:43.315" v="168047"/>
          <ac:picMkLst>
            <pc:docMk/>
            <pc:sldMk cId="1680365728" sldId="415"/>
            <ac:picMk id="24" creationId="{B1CA2104-B56B-F825-FCBE-4F2642B73FC5}"/>
          </ac:picMkLst>
        </pc:picChg>
        <pc:picChg chg="mod">
          <ac:chgData name="Sharon Ding" userId="c4c39823-e1bf-4739-acbd-9d9d74f8eb56" providerId="ADAL" clId="{B7207970-481C-6044-BA26-F3A9AA87F3B4}" dt="2026-09-06T14:01:43.315" v="168048"/>
          <ac:picMkLst>
            <pc:docMk/>
            <pc:sldMk cId="1680365728" sldId="415"/>
            <ac:picMk id="26" creationId="{3EDFE7D3-DC94-0384-4B48-7050991FDC11}"/>
          </ac:picMkLst>
        </pc:picChg>
        <pc:picChg chg="mod">
          <ac:chgData name="Sharon Ding" userId="c4c39823-e1bf-4739-acbd-9d9d74f8eb56" providerId="ADAL" clId="{B7207970-481C-6044-BA26-F3A9AA87F3B4}" dt="2026-09-06T14:01:43.315" v="168051"/>
          <ac:picMkLst>
            <pc:docMk/>
            <pc:sldMk cId="1680365728" sldId="415"/>
            <ac:picMk id="32" creationId="{B3F30852-6EFF-91A9-CB8E-CA41FF61897E}"/>
          </ac:picMkLst>
        </pc:picChg>
        <pc:picChg chg="mod">
          <ac:chgData name="Sharon Ding" userId="c4c39823-e1bf-4739-acbd-9d9d74f8eb56" providerId="ADAL" clId="{B7207970-481C-6044-BA26-F3A9AA87F3B4}" dt="2026-09-06T14:01:43.316" v="168052"/>
          <ac:picMkLst>
            <pc:docMk/>
            <pc:sldMk cId="1680365728" sldId="415"/>
            <ac:picMk id="33" creationId="{2CF1A63F-24C6-EDE9-7C63-AD6952053CE6}"/>
          </ac:picMkLst>
        </pc:picChg>
        <pc:picChg chg="mod">
          <ac:chgData name="Sharon Ding" userId="c4c39823-e1bf-4739-acbd-9d9d74f8eb56" providerId="ADAL" clId="{B7207970-481C-6044-BA26-F3A9AA87F3B4}" dt="2026-09-06T14:01:43.316" v="168053"/>
          <ac:picMkLst>
            <pc:docMk/>
            <pc:sldMk cId="1680365728" sldId="415"/>
            <ac:picMk id="34" creationId="{87D6A0E8-1F1F-58AD-F6F1-7FB66C68C201}"/>
          </ac:picMkLst>
        </pc:picChg>
        <pc:picChg chg="mod">
          <ac:chgData name="Sharon Ding" userId="c4c39823-e1bf-4739-acbd-9d9d74f8eb56" providerId="ADAL" clId="{B7207970-481C-6044-BA26-F3A9AA87F3B4}" dt="2026-09-06T14:01:43.316" v="168054"/>
          <ac:picMkLst>
            <pc:docMk/>
            <pc:sldMk cId="1680365728" sldId="415"/>
            <ac:picMk id="35" creationId="{D1D6A144-B6F4-1098-9075-56A483043C87}"/>
          </ac:picMkLst>
        </pc:picChg>
        <pc:picChg chg="mod">
          <ac:chgData name="Sharon Ding" userId="c4c39823-e1bf-4739-acbd-9d9d74f8eb56" providerId="ADAL" clId="{B7207970-481C-6044-BA26-F3A9AA87F3B4}" dt="2026-09-06T14:01:43.316" v="168055"/>
          <ac:picMkLst>
            <pc:docMk/>
            <pc:sldMk cId="1680365728" sldId="415"/>
            <ac:picMk id="36" creationId="{DF724E78-691A-4084-5E7E-E7396D77E85F}"/>
          </ac:picMkLst>
        </pc:picChg>
        <pc:cxnChg chg="mod">
          <ac:chgData name="Sharon Ding" userId="c4c39823-e1bf-4739-acbd-9d9d74f8eb56" providerId="ADAL" clId="{B7207970-481C-6044-BA26-F3A9AA87F3B4}" dt="2026-09-06T14:01:43.313" v="168035"/>
          <ac:cxnSpMkLst>
            <pc:docMk/>
            <pc:sldMk cId="1680365728" sldId="415"/>
            <ac:cxnSpMk id="4" creationId="{3305B437-EA3B-ED40-0F8D-B762EBC0407C}"/>
          </ac:cxnSpMkLst>
        </pc:cxnChg>
        <pc:cxnChg chg="mod">
          <ac:chgData name="Sharon Ding" userId="c4c39823-e1bf-4739-acbd-9d9d74f8eb56" providerId="ADAL" clId="{B7207970-481C-6044-BA26-F3A9AA87F3B4}" dt="2026-09-06T14:01:43.313" v="168036"/>
          <ac:cxnSpMkLst>
            <pc:docMk/>
            <pc:sldMk cId="1680365728" sldId="415"/>
            <ac:cxnSpMk id="11" creationId="{B28D01B5-4F15-69EE-E029-9B1441896F72}"/>
          </ac:cxnSpMkLst>
        </pc:cxnChg>
        <pc:cxnChg chg="mod">
          <ac:chgData name="Sharon Ding" userId="c4c39823-e1bf-4739-acbd-9d9d74f8eb56" providerId="ADAL" clId="{B7207970-481C-6044-BA26-F3A9AA87F3B4}" dt="2026-09-06T14:01:43.314" v="168037"/>
          <ac:cxnSpMkLst>
            <pc:docMk/>
            <pc:sldMk cId="1680365728" sldId="415"/>
            <ac:cxnSpMk id="16" creationId="{27F5901F-BEBE-06B2-4739-E02F8775D9F4}"/>
          </ac:cxnSpMkLst>
        </pc:cxnChg>
        <pc:cxnChg chg="mod">
          <ac:chgData name="Sharon Ding" userId="c4c39823-e1bf-4739-acbd-9d9d74f8eb56" providerId="ADAL" clId="{B7207970-481C-6044-BA26-F3A9AA87F3B4}" dt="2026-09-06T14:01:43.315" v="168046"/>
          <ac:cxnSpMkLst>
            <pc:docMk/>
            <pc:sldMk cId="1680365728" sldId="415"/>
            <ac:cxnSpMk id="21" creationId="{EC6823E4-8AD5-05A0-077C-8B91E4E01D59}"/>
          </ac:cxnSpMkLst>
        </pc:cxnChg>
        <pc:cxnChg chg="add del mod">
          <ac:chgData name="Sharon Ding" userId="c4c39823-e1bf-4739-acbd-9d9d74f8eb56" providerId="ADAL" clId="{B7207970-481C-6044-BA26-F3A9AA87F3B4}" dt="2026-09-06T13:58:18.281" v="161733"/>
          <ac:cxnSpMkLst>
            <pc:docMk/>
            <pc:sldMk cId="1680365728" sldId="415"/>
            <ac:cxnSpMk id="58" creationId="{BD0A2576-9863-B367-B02D-563BC4D6566A}"/>
          </ac:cxnSpMkLst>
        </pc:cxnChg>
        <pc:cxnChg chg="add del mod">
          <ac:chgData name="Sharon Ding" userId="c4c39823-e1bf-4739-acbd-9d9d74f8eb56" providerId="ADAL" clId="{B7207970-481C-6044-BA26-F3A9AA87F3B4}" dt="2026-09-06T13:58:19.291" v="161904"/>
          <ac:cxnSpMkLst>
            <pc:docMk/>
            <pc:sldMk cId="1680365728" sldId="415"/>
            <ac:cxnSpMk id="74" creationId="{533D6416-0A7B-FAE0-CD91-8C893A7CB6C5}"/>
          </ac:cxnSpMkLst>
        </pc:cxnChg>
        <pc:cxnChg chg="add del mod">
          <ac:chgData name="Sharon Ding" userId="c4c39823-e1bf-4739-acbd-9d9d74f8eb56" providerId="ADAL" clId="{B7207970-481C-6044-BA26-F3A9AA87F3B4}" dt="2026-09-06T13:58:19.291" v="161907"/>
          <ac:cxnSpMkLst>
            <pc:docMk/>
            <pc:sldMk cId="1680365728" sldId="415"/>
            <ac:cxnSpMk id="80" creationId="{3E3058E0-D863-7C46-CB1E-E67D6A7CAC38}"/>
          </ac:cxnSpMkLst>
        </pc:cxnChg>
        <pc:cxnChg chg="add del mod">
          <ac:chgData name="Sharon Ding" userId="c4c39823-e1bf-4739-acbd-9d9d74f8eb56" providerId="ADAL" clId="{B7207970-481C-6044-BA26-F3A9AA87F3B4}" dt="2026-09-06T13:58:24.184" v="162168"/>
          <ac:cxnSpMkLst>
            <pc:docMk/>
            <pc:sldMk cId="1680365728" sldId="415"/>
            <ac:cxnSpMk id="86" creationId="{536D588C-6334-B462-A689-918F7DB60006}"/>
          </ac:cxnSpMkLst>
        </pc:cxnChg>
        <pc:cxnChg chg="add del mod">
          <ac:chgData name="Sharon Ding" userId="c4c39823-e1bf-4739-acbd-9d9d74f8eb56" providerId="ADAL" clId="{B7207970-481C-6044-BA26-F3A9AA87F3B4}" dt="2026-09-06T13:59:57.372" v="166158"/>
          <ac:cxnSpMkLst>
            <pc:docMk/>
            <pc:sldMk cId="1680365728" sldId="415"/>
            <ac:cxnSpMk id="102" creationId="{A1C385A2-44E9-8767-A43B-F4B512F90C1F}"/>
          </ac:cxnSpMkLst>
        </pc:cxnChg>
        <pc:cxnChg chg="add del mod">
          <ac:chgData name="Sharon Ding" userId="c4c39823-e1bf-4739-acbd-9d9d74f8eb56" providerId="ADAL" clId="{B7207970-481C-6044-BA26-F3A9AA87F3B4}" dt="2026-09-06T13:58:45.867" v="162861"/>
          <ac:cxnSpMkLst>
            <pc:docMk/>
            <pc:sldMk cId="1680365728" sldId="415"/>
            <ac:cxnSpMk id="113" creationId="{AACEAD7A-02CA-1F4E-8448-15C33ABDFB86}"/>
          </ac:cxnSpMkLst>
        </pc:cxnChg>
      </pc:sldChg>
      <pc:sldChg chg="addSp modSp mod">
        <pc:chgData name="Sharon Ding" userId="c4c39823-e1bf-4739-acbd-9d9d74f8eb56" providerId="ADAL" clId="{B7207970-481C-6044-BA26-F3A9AA87F3B4}" dt="2026-09-07T13:35:36.817" v="234712" actId="20577"/>
        <pc:sldMkLst>
          <pc:docMk/>
          <pc:sldMk cId="3889408768" sldId="415"/>
        </pc:sldMkLst>
        <pc:spChg chg="mod">
          <ac:chgData name="Sharon Ding" userId="c4c39823-e1bf-4739-acbd-9d9d74f8eb56" providerId="ADAL" clId="{B7207970-481C-6044-BA26-F3A9AA87F3B4}" dt="2026-09-07T13:31:37.572" v="234646" actId="2711"/>
          <ac:spMkLst>
            <pc:docMk/>
            <pc:sldMk cId="3889408768" sldId="415"/>
            <ac:spMk id="2" creationId="{58EF0818-C10A-038C-4BA0-7A121D402CB5}"/>
          </ac:spMkLst>
        </pc:spChg>
        <pc:spChg chg="mod">
          <ac:chgData name="Sharon Ding" userId="c4c39823-e1bf-4739-acbd-9d9d74f8eb56" providerId="ADAL" clId="{B7207970-481C-6044-BA26-F3A9AA87F3B4}" dt="2026-09-07T13:34:19.467" v="234686" actId="115"/>
          <ac:spMkLst>
            <pc:docMk/>
            <pc:sldMk cId="3889408768" sldId="415"/>
            <ac:spMk id="8" creationId="{4EAFD9A0-0C36-D5A8-E59C-600C9A866E06}"/>
          </ac:spMkLst>
        </pc:spChg>
        <pc:spChg chg="mod">
          <ac:chgData name="Sharon Ding" userId="c4c39823-e1bf-4739-acbd-9d9d74f8eb56" providerId="ADAL" clId="{B7207970-481C-6044-BA26-F3A9AA87F3B4}" dt="2026-09-07T13:35:36.817" v="234712" actId="20577"/>
          <ac:spMkLst>
            <pc:docMk/>
            <pc:sldMk cId="3889408768" sldId="415"/>
            <ac:spMk id="10" creationId="{C0AA392F-A5DA-C876-26F9-2400ACA46178}"/>
          </ac:spMkLst>
        </pc:spChg>
        <pc:spChg chg="mod">
          <ac:chgData name="Sharon Ding" userId="c4c39823-e1bf-4739-acbd-9d9d74f8eb56" providerId="ADAL" clId="{B7207970-481C-6044-BA26-F3A9AA87F3B4}" dt="2026-09-07T13:35:04.050" v="234700" actId="20577"/>
          <ac:spMkLst>
            <pc:docMk/>
            <pc:sldMk cId="3889408768" sldId="415"/>
            <ac:spMk id="12" creationId="{FB9A9195-6E8B-39DD-D358-DEBF5F1BD7D4}"/>
          </ac:spMkLst>
        </pc:spChg>
        <pc:spChg chg="mod">
          <ac:chgData name="Sharon Ding" userId="c4c39823-e1bf-4739-acbd-9d9d74f8eb56" providerId="ADAL" clId="{B7207970-481C-6044-BA26-F3A9AA87F3B4}" dt="2026-09-07T13:35:23.138" v="234707" actId="115"/>
          <ac:spMkLst>
            <pc:docMk/>
            <pc:sldMk cId="3889408768" sldId="415"/>
            <ac:spMk id="15" creationId="{DA630E14-A148-81A1-BE7E-D51BC9996721}"/>
          </ac:spMkLst>
        </pc:spChg>
        <pc:spChg chg="mod">
          <ac:chgData name="Sharon Ding" userId="c4c39823-e1bf-4739-acbd-9d9d74f8eb56" providerId="ADAL" clId="{B7207970-481C-6044-BA26-F3A9AA87F3B4}" dt="2026-09-07T13:31:37.572" v="234646" actId="2711"/>
          <ac:spMkLst>
            <pc:docMk/>
            <pc:sldMk cId="3889408768" sldId="415"/>
            <ac:spMk id="16" creationId="{76F5C198-3402-BE0D-4969-2FE6D02D584C}"/>
          </ac:spMkLst>
        </pc:spChg>
        <pc:cxnChg chg="add mod">
          <ac:chgData name="Sharon Ding" userId="c4c39823-e1bf-4739-acbd-9d9d74f8eb56" providerId="ADAL" clId="{B7207970-481C-6044-BA26-F3A9AA87F3B4}" dt="2026-09-07T13:35:00.912" v="234698" actId="14100"/>
          <ac:cxnSpMkLst>
            <pc:docMk/>
            <pc:sldMk cId="3889408768" sldId="415"/>
            <ac:cxnSpMk id="9" creationId="{60EE825B-1923-50F2-DD37-760F44D087B7}"/>
          </ac:cxnSpMkLst>
        </pc:cxnChg>
        <pc:cxnChg chg="add mod">
          <ac:chgData name="Sharon Ding" userId="c4c39823-e1bf-4739-acbd-9d9d74f8eb56" providerId="ADAL" clId="{B7207970-481C-6044-BA26-F3A9AA87F3B4}" dt="2026-09-07T13:34:38.756" v="234692" actId="14100"/>
          <ac:cxnSpMkLst>
            <pc:docMk/>
            <pc:sldMk cId="3889408768" sldId="415"/>
            <ac:cxnSpMk id="14" creationId="{D49E63D9-44E5-0D45-CEAF-3B6FE030BBFA}"/>
          </ac:cxnSpMkLst>
        </pc:cxnChg>
        <pc:cxnChg chg="add mod">
          <ac:chgData name="Sharon Ding" userId="c4c39823-e1bf-4739-acbd-9d9d74f8eb56" providerId="ADAL" clId="{B7207970-481C-6044-BA26-F3A9AA87F3B4}" dt="2026-09-07T13:34:56.904" v="234697" actId="14100"/>
          <ac:cxnSpMkLst>
            <pc:docMk/>
            <pc:sldMk cId="3889408768" sldId="415"/>
            <ac:cxnSpMk id="18" creationId="{D631537A-A8B1-529A-CA4E-7489D4964A2B}"/>
          </ac:cxnSpMkLst>
        </pc:cxnChg>
        <pc:cxnChg chg="add mod">
          <ac:chgData name="Sharon Ding" userId="c4c39823-e1bf-4739-acbd-9d9d74f8eb56" providerId="ADAL" clId="{B7207970-481C-6044-BA26-F3A9AA87F3B4}" dt="2026-09-07T13:35:31.656" v="234710" actId="14100"/>
          <ac:cxnSpMkLst>
            <pc:docMk/>
            <pc:sldMk cId="3889408768" sldId="415"/>
            <ac:cxnSpMk id="21" creationId="{C32F34B2-CFDB-832B-A9F0-6C7CEDCE8062}"/>
          </ac:cxnSpMkLst>
        </pc:cxnChg>
      </pc:sldChg>
      <pc:sldChg chg="delSp modSp add mod">
        <pc:chgData name="Sharon Ding" userId="c4c39823-e1bf-4739-acbd-9d9d74f8eb56" providerId="ADAL" clId="{B7207970-481C-6044-BA26-F3A9AA87F3B4}" dt="2026-09-06T14:23:31.249" v="168399" actId="299"/>
        <pc:sldMkLst>
          <pc:docMk/>
          <pc:sldMk cId="2255887884" sldId="416"/>
        </pc:sldMkLst>
        <pc:spChg chg="mod">
          <ac:chgData name="Sharon Ding" userId="c4c39823-e1bf-4739-acbd-9d9d74f8eb56" providerId="ADAL" clId="{B7207970-481C-6044-BA26-F3A9AA87F3B4}" dt="2026-09-06T14:23:31.249" v="168399" actId="299"/>
          <ac:spMkLst>
            <pc:docMk/>
            <pc:sldMk cId="2255887884" sldId="416"/>
            <ac:spMk id="2" creationId="{2EF9A17F-FB69-3D67-9CEA-FCEE4BAB8418}"/>
          </ac:spMkLst>
        </pc:spChg>
        <pc:picChg chg="del">
          <ac:chgData name="Sharon Ding" userId="c4c39823-e1bf-4739-acbd-9d9d74f8eb56" providerId="ADAL" clId="{B7207970-481C-6044-BA26-F3A9AA87F3B4}" dt="2026-09-06T14:23:18.689" v="168392" actId="478"/>
          <ac:picMkLst>
            <pc:docMk/>
            <pc:sldMk cId="2255887884" sldId="416"/>
            <ac:picMk id="5" creationId="{CCAE2303-B352-1E54-D46D-A0F279EF6607}"/>
          </ac:picMkLst>
        </pc:picChg>
      </pc:sldChg>
      <pc:sldChg chg="modSp add mod">
        <pc:chgData name="Sharon Ding" userId="c4c39823-e1bf-4739-acbd-9d9d74f8eb56" providerId="ADAL" clId="{B7207970-481C-6044-BA26-F3A9AA87F3B4}" dt="2026-09-06T14:23:36.321" v="168420" actId="299"/>
        <pc:sldMkLst>
          <pc:docMk/>
          <pc:sldMk cId="2221648849" sldId="417"/>
        </pc:sldMkLst>
        <pc:spChg chg="mod">
          <ac:chgData name="Sharon Ding" userId="c4c39823-e1bf-4739-acbd-9d9d74f8eb56" providerId="ADAL" clId="{B7207970-481C-6044-BA26-F3A9AA87F3B4}" dt="2026-09-06T14:23:36.321" v="168420" actId="299"/>
          <ac:spMkLst>
            <pc:docMk/>
            <pc:sldMk cId="2221648849" sldId="417"/>
            <ac:spMk id="2" creationId="{CDAA4B88-158C-2E43-B4AF-E3AD96996A73}"/>
          </ac:spMkLst>
        </pc:spChg>
      </pc:sldChg>
      <pc:sldChg chg="addSp delSp modSp new mod">
        <pc:chgData name="Sharon Ding" userId="c4c39823-e1bf-4739-acbd-9d9d74f8eb56" providerId="ADAL" clId="{B7207970-481C-6044-BA26-F3A9AA87F3B4}" dt="2026-09-07T19:40:10.328" v="238829" actId="20577"/>
        <pc:sldMkLst>
          <pc:docMk/>
          <pc:sldMk cId="3324296405" sldId="418"/>
        </pc:sldMkLst>
        <pc:spChg chg="mod">
          <ac:chgData name="Sharon Ding" userId="c4c39823-e1bf-4739-acbd-9d9d74f8eb56" providerId="ADAL" clId="{B7207970-481C-6044-BA26-F3A9AA87F3B4}" dt="2026-09-06T14:53:26.437" v="169154" actId="1076"/>
          <ac:spMkLst>
            <pc:docMk/>
            <pc:sldMk cId="3324296405" sldId="418"/>
            <ac:spMk id="2" creationId="{6440F9D8-A36F-60E3-FC9B-335815D91E3B}"/>
          </ac:spMkLst>
        </pc:spChg>
        <pc:spChg chg="del">
          <ac:chgData name="Sharon Ding" userId="c4c39823-e1bf-4739-acbd-9d9d74f8eb56" providerId="ADAL" clId="{B7207970-481C-6044-BA26-F3A9AA87F3B4}" dt="2026-09-06T14:40:18.755" v="168817" actId="478"/>
          <ac:spMkLst>
            <pc:docMk/>
            <pc:sldMk cId="3324296405" sldId="418"/>
            <ac:spMk id="3" creationId="{FC440777-D112-749B-1C9D-1F0D90F050D7}"/>
          </ac:spMkLst>
        </pc:spChg>
        <pc:spChg chg="mod">
          <ac:chgData name="Sharon Ding" userId="c4c39823-e1bf-4739-acbd-9d9d74f8eb56" providerId="ADAL" clId="{B7207970-481C-6044-BA26-F3A9AA87F3B4}" dt="2026-09-06T14:51:09.205" v="169093"/>
          <ac:spMkLst>
            <pc:docMk/>
            <pc:sldMk cId="3324296405" sldId="418"/>
            <ac:spMk id="5" creationId="{5477D539-E621-224B-4F12-7C088C4E38CF}"/>
          </ac:spMkLst>
        </pc:spChg>
        <pc:spChg chg="mod">
          <ac:chgData name="Sharon Ding" userId="c4c39823-e1bf-4739-acbd-9d9d74f8eb56" providerId="ADAL" clId="{B7207970-481C-6044-BA26-F3A9AA87F3B4}" dt="2026-09-06T14:51:09.205" v="169094"/>
          <ac:spMkLst>
            <pc:docMk/>
            <pc:sldMk cId="3324296405" sldId="418"/>
            <ac:spMk id="6" creationId="{7CEFF11A-B8AE-3C1B-2A32-DD32B3CAD271}"/>
          </ac:spMkLst>
        </pc:spChg>
        <pc:spChg chg="mod">
          <ac:chgData name="Sharon Ding" userId="c4c39823-e1bf-4739-acbd-9d9d74f8eb56" providerId="ADAL" clId="{B7207970-481C-6044-BA26-F3A9AA87F3B4}" dt="2026-09-06T14:51:09.205" v="169095"/>
          <ac:spMkLst>
            <pc:docMk/>
            <pc:sldMk cId="3324296405" sldId="418"/>
            <ac:spMk id="7" creationId="{238A56BE-82D2-265E-801B-26CEF591867E}"/>
          </ac:spMkLst>
        </pc:spChg>
        <pc:spChg chg="mod">
          <ac:chgData name="Sharon Ding" userId="c4c39823-e1bf-4739-acbd-9d9d74f8eb56" providerId="ADAL" clId="{B7207970-481C-6044-BA26-F3A9AA87F3B4}" dt="2026-09-06T14:51:09.205" v="169096"/>
          <ac:spMkLst>
            <pc:docMk/>
            <pc:sldMk cId="3324296405" sldId="418"/>
            <ac:spMk id="8" creationId="{75571FAB-4C96-DF67-0CE7-01D7E7F83AC3}"/>
          </ac:spMkLst>
        </pc:spChg>
        <pc:spChg chg="mod">
          <ac:chgData name="Sharon Ding" userId="c4c39823-e1bf-4739-acbd-9d9d74f8eb56" providerId="ADAL" clId="{B7207970-481C-6044-BA26-F3A9AA87F3B4}" dt="2026-09-06T14:51:09.205" v="169097"/>
          <ac:spMkLst>
            <pc:docMk/>
            <pc:sldMk cId="3324296405" sldId="418"/>
            <ac:spMk id="9" creationId="{FC8DF503-FAEB-E7BC-3BA4-1342E5E44F07}"/>
          </ac:spMkLst>
        </pc:spChg>
        <pc:spChg chg="mod">
          <ac:chgData name="Sharon Ding" userId="c4c39823-e1bf-4739-acbd-9d9d74f8eb56" providerId="ADAL" clId="{B7207970-481C-6044-BA26-F3A9AA87F3B4}" dt="2026-09-07T19:20:50.151" v="238566" actId="20577"/>
          <ac:spMkLst>
            <pc:docMk/>
            <pc:sldMk cId="3324296405" sldId="418"/>
            <ac:spMk id="10" creationId="{DAC9AF67-83E1-37C6-3777-F49B1FE3C698}"/>
          </ac:spMkLst>
        </pc:spChg>
        <pc:spChg chg="add mod">
          <ac:chgData name="Sharon Ding" userId="c4c39823-e1bf-4739-acbd-9d9d74f8eb56" providerId="ADAL" clId="{B7207970-481C-6044-BA26-F3A9AA87F3B4}" dt="2026-09-06T14:51:09.205" v="169099"/>
          <ac:spMkLst>
            <pc:docMk/>
            <pc:sldMk cId="3324296405" sldId="418"/>
            <ac:spMk id="11" creationId="{3A690D42-4D91-A619-6D4D-9A7EF28392D5}"/>
          </ac:spMkLst>
        </pc:spChg>
        <pc:spChg chg="add mod">
          <ac:chgData name="Sharon Ding" userId="c4c39823-e1bf-4739-acbd-9d9d74f8eb56" providerId="ADAL" clId="{B7207970-481C-6044-BA26-F3A9AA87F3B4}" dt="2026-09-06T14:51:09.206" v="169100"/>
          <ac:spMkLst>
            <pc:docMk/>
            <pc:sldMk cId="3324296405" sldId="418"/>
            <ac:spMk id="12" creationId="{BBF66927-04FA-B90E-8AC1-D2BD16D33D8D}"/>
          </ac:spMkLst>
        </pc:spChg>
        <pc:spChg chg="add mod">
          <ac:chgData name="Sharon Ding" userId="c4c39823-e1bf-4739-acbd-9d9d74f8eb56" providerId="ADAL" clId="{B7207970-481C-6044-BA26-F3A9AA87F3B4}" dt="2026-09-06T14:51:09.206" v="169101"/>
          <ac:spMkLst>
            <pc:docMk/>
            <pc:sldMk cId="3324296405" sldId="418"/>
            <ac:spMk id="13" creationId="{983E9474-0DE6-802B-AF39-5B06E6EAB951}"/>
          </ac:spMkLst>
        </pc:spChg>
        <pc:spChg chg="mod">
          <ac:chgData name="Sharon Ding" userId="c4c39823-e1bf-4739-acbd-9d9d74f8eb56" providerId="ADAL" clId="{B7207970-481C-6044-BA26-F3A9AA87F3B4}" dt="2026-09-06T14:51:09.206" v="169102"/>
          <ac:spMkLst>
            <pc:docMk/>
            <pc:sldMk cId="3324296405" sldId="418"/>
            <ac:spMk id="14" creationId="{95180083-4BFC-EDFF-467C-8EFEF29C2B1E}"/>
          </ac:spMkLst>
        </pc:spChg>
        <pc:spChg chg="mod">
          <ac:chgData name="Sharon Ding" userId="c4c39823-e1bf-4739-acbd-9d9d74f8eb56" providerId="ADAL" clId="{B7207970-481C-6044-BA26-F3A9AA87F3B4}" dt="2026-09-06T14:54:31.057" v="169184" actId="20577"/>
          <ac:spMkLst>
            <pc:docMk/>
            <pc:sldMk cId="3324296405" sldId="418"/>
            <ac:spMk id="15" creationId="{03B583AD-EC46-3B10-E8AC-329CBE5780E7}"/>
          </ac:spMkLst>
        </pc:spChg>
        <pc:spChg chg="mod">
          <ac:chgData name="Sharon Ding" userId="c4c39823-e1bf-4739-acbd-9d9d74f8eb56" providerId="ADAL" clId="{B7207970-481C-6044-BA26-F3A9AA87F3B4}" dt="2026-09-06T14:51:09.206" v="169104"/>
          <ac:spMkLst>
            <pc:docMk/>
            <pc:sldMk cId="3324296405" sldId="418"/>
            <ac:spMk id="16" creationId="{20599089-852A-607D-F42B-E6CEDA0EAD8F}"/>
          </ac:spMkLst>
        </pc:spChg>
        <pc:spChg chg="mod">
          <ac:chgData name="Sharon Ding" userId="c4c39823-e1bf-4739-acbd-9d9d74f8eb56" providerId="ADAL" clId="{B7207970-481C-6044-BA26-F3A9AA87F3B4}" dt="2026-09-06T14:58:00.176" v="169219" actId="1076"/>
          <ac:spMkLst>
            <pc:docMk/>
            <pc:sldMk cId="3324296405" sldId="418"/>
            <ac:spMk id="17" creationId="{F8B74903-B7F0-D970-7DEE-3C7C204E69B1}"/>
          </ac:spMkLst>
        </pc:spChg>
        <pc:spChg chg="mod">
          <ac:chgData name="Sharon Ding" userId="c4c39823-e1bf-4739-acbd-9d9d74f8eb56" providerId="ADAL" clId="{B7207970-481C-6044-BA26-F3A9AA87F3B4}" dt="2026-09-07T19:40:10.328" v="238829" actId="20577"/>
          <ac:spMkLst>
            <pc:docMk/>
            <pc:sldMk cId="3324296405" sldId="418"/>
            <ac:spMk id="18" creationId="{5FE6F46B-2854-1494-E984-1B1D24CFBA21}"/>
          </ac:spMkLst>
        </pc:spChg>
        <pc:spChg chg="mod">
          <ac:chgData name="Sharon Ding" userId="c4c39823-e1bf-4739-acbd-9d9d74f8eb56" providerId="ADAL" clId="{B7207970-481C-6044-BA26-F3A9AA87F3B4}" dt="2026-09-07T19:28:01.953" v="238700" actId="122"/>
          <ac:spMkLst>
            <pc:docMk/>
            <pc:sldMk cId="3324296405" sldId="418"/>
            <ac:spMk id="19" creationId="{79878721-4086-5B1F-25E3-0892081A56BF}"/>
          </ac:spMkLst>
        </pc:spChg>
        <pc:spChg chg="mod">
          <ac:chgData name="Sharon Ding" userId="c4c39823-e1bf-4739-acbd-9d9d74f8eb56" providerId="ADAL" clId="{B7207970-481C-6044-BA26-F3A9AA87F3B4}" dt="2026-09-06T14:51:09.207" v="169108"/>
          <ac:spMkLst>
            <pc:docMk/>
            <pc:sldMk cId="3324296405" sldId="418"/>
            <ac:spMk id="20" creationId="{6AFCAA20-FAF9-6E13-680F-6A0795C70F97}"/>
          </ac:spMkLst>
        </pc:spChg>
        <pc:spChg chg="add mod">
          <ac:chgData name="Sharon Ding" userId="c4c39823-e1bf-4739-acbd-9d9d74f8eb56" providerId="ADAL" clId="{B7207970-481C-6044-BA26-F3A9AA87F3B4}" dt="2026-09-06T14:51:09.207" v="169109"/>
          <ac:spMkLst>
            <pc:docMk/>
            <pc:sldMk cId="3324296405" sldId="418"/>
            <ac:spMk id="21" creationId="{DAB90670-70F3-F2F8-A5F1-8B0CB248D471}"/>
          </ac:spMkLst>
        </pc:spChg>
        <pc:spChg chg="mod">
          <ac:chgData name="Sharon Ding" userId="c4c39823-e1bf-4739-acbd-9d9d74f8eb56" providerId="ADAL" clId="{B7207970-481C-6044-BA26-F3A9AA87F3B4}" dt="2026-09-06T14:53:45.398" v="169155" actId="2711"/>
          <ac:spMkLst>
            <pc:docMk/>
            <pc:sldMk cId="3324296405" sldId="418"/>
            <ac:spMk id="23" creationId="{B3EFEDB1-6C06-3567-1F15-33067346EE92}"/>
          </ac:spMkLst>
        </pc:spChg>
        <pc:spChg chg="mod">
          <ac:chgData name="Sharon Ding" userId="c4c39823-e1bf-4739-acbd-9d9d74f8eb56" providerId="ADAL" clId="{B7207970-481C-6044-BA26-F3A9AA87F3B4}" dt="2026-09-06T14:51:09.207" v="169112"/>
          <ac:spMkLst>
            <pc:docMk/>
            <pc:sldMk cId="3324296405" sldId="418"/>
            <ac:spMk id="24" creationId="{2C4B2AAE-5E6E-DF59-21CE-EDCF144F09EF}"/>
          </ac:spMkLst>
        </pc:spChg>
        <pc:spChg chg="mod">
          <ac:chgData name="Sharon Ding" userId="c4c39823-e1bf-4739-acbd-9d9d74f8eb56" providerId="ADAL" clId="{B7207970-481C-6044-BA26-F3A9AA87F3B4}" dt="2026-09-06T14:53:50.704" v="169156" actId="2711"/>
          <ac:spMkLst>
            <pc:docMk/>
            <pc:sldMk cId="3324296405" sldId="418"/>
            <ac:spMk id="25" creationId="{69D4FE12-A216-B2A2-27DA-0E100203EEDA}"/>
          </ac:spMkLst>
        </pc:spChg>
        <pc:spChg chg="mod">
          <ac:chgData name="Sharon Ding" userId="c4c39823-e1bf-4739-acbd-9d9d74f8eb56" providerId="ADAL" clId="{B7207970-481C-6044-BA26-F3A9AA87F3B4}" dt="2026-09-06T14:51:30.898" v="169137" actId="20577"/>
          <ac:spMkLst>
            <pc:docMk/>
            <pc:sldMk cId="3324296405" sldId="418"/>
            <ac:spMk id="26" creationId="{45E205FE-4169-504C-75DD-E4A109211383}"/>
          </ac:spMkLst>
        </pc:spChg>
        <pc:spChg chg="mod">
          <ac:chgData name="Sharon Ding" userId="c4c39823-e1bf-4739-acbd-9d9d74f8eb56" providerId="ADAL" clId="{B7207970-481C-6044-BA26-F3A9AA87F3B4}" dt="2026-09-06T14:53:57.401" v="169157" actId="2711"/>
          <ac:spMkLst>
            <pc:docMk/>
            <pc:sldMk cId="3324296405" sldId="418"/>
            <ac:spMk id="27" creationId="{26F8667C-3094-7CDA-6C6D-FCA239401981}"/>
          </ac:spMkLst>
        </pc:spChg>
        <pc:spChg chg="mod">
          <ac:chgData name="Sharon Ding" userId="c4c39823-e1bf-4739-acbd-9d9d74f8eb56" providerId="ADAL" clId="{B7207970-481C-6044-BA26-F3A9AA87F3B4}" dt="2026-09-06T14:51:09.208" v="169116"/>
          <ac:spMkLst>
            <pc:docMk/>
            <pc:sldMk cId="3324296405" sldId="418"/>
            <ac:spMk id="28" creationId="{3627CED6-5160-D6CC-53F9-F2B14B5AC98C}"/>
          </ac:spMkLst>
        </pc:spChg>
        <pc:spChg chg="add mod">
          <ac:chgData name="Sharon Ding" userId="c4c39823-e1bf-4739-acbd-9d9d74f8eb56" providerId="ADAL" clId="{B7207970-481C-6044-BA26-F3A9AA87F3B4}" dt="2026-09-06T14:51:57.385" v="169142" actId="207"/>
          <ac:spMkLst>
            <pc:docMk/>
            <pc:sldMk cId="3324296405" sldId="418"/>
            <ac:spMk id="29" creationId="{B2FA21C4-06A9-B6B4-4E62-7D433373A13F}"/>
          </ac:spMkLst>
        </pc:spChg>
        <pc:spChg chg="add mod">
          <ac:chgData name="Sharon Ding" userId="c4c39823-e1bf-4739-acbd-9d9d74f8eb56" providerId="ADAL" clId="{B7207970-481C-6044-BA26-F3A9AA87F3B4}" dt="2026-09-06T14:51:09.208" v="169118"/>
          <ac:spMkLst>
            <pc:docMk/>
            <pc:sldMk cId="3324296405" sldId="418"/>
            <ac:spMk id="30" creationId="{85749F26-53B7-D75C-B6C1-06933F47C42D}"/>
          </ac:spMkLst>
        </pc:spChg>
        <pc:spChg chg="del">
          <ac:chgData name="Sharon Ding" userId="c4c39823-e1bf-4739-acbd-9d9d74f8eb56" providerId="ADAL" clId="{B7207970-481C-6044-BA26-F3A9AA87F3B4}" dt="2026-09-06T14:43:41.016" v="168862" actId="478"/>
          <ac:spMkLst>
            <pc:docMk/>
            <pc:sldMk cId="3324296405" sldId="418"/>
            <ac:spMk id="31" creationId="{5CAFFA61-3B55-3AF1-ABA5-267068841D55}"/>
          </ac:spMkLst>
        </pc:spChg>
        <pc:spChg chg="mod">
          <ac:chgData name="Sharon Ding" userId="c4c39823-e1bf-4739-acbd-9d9d74f8eb56" providerId="ADAL" clId="{B7207970-481C-6044-BA26-F3A9AA87F3B4}" dt="2026-09-06T14:51:59.964" v="169143" actId="207"/>
          <ac:spMkLst>
            <pc:docMk/>
            <pc:sldMk cId="3324296405" sldId="418"/>
            <ac:spMk id="32" creationId="{2552B9B9-6BE8-DB55-25D3-DED66C87AF53}"/>
          </ac:spMkLst>
        </pc:spChg>
        <pc:spChg chg="mod">
          <ac:chgData name="Sharon Ding" userId="c4c39823-e1bf-4739-acbd-9d9d74f8eb56" providerId="ADAL" clId="{B7207970-481C-6044-BA26-F3A9AA87F3B4}" dt="2026-09-06T14:51:09.208" v="169120"/>
          <ac:spMkLst>
            <pc:docMk/>
            <pc:sldMk cId="3324296405" sldId="418"/>
            <ac:spMk id="33" creationId="{97196AC4-4A33-AA43-41B6-35E278C3352A}"/>
          </ac:spMkLst>
        </pc:spChg>
        <pc:spChg chg="mod">
          <ac:chgData name="Sharon Ding" userId="c4c39823-e1bf-4739-acbd-9d9d74f8eb56" providerId="ADAL" clId="{B7207970-481C-6044-BA26-F3A9AA87F3B4}" dt="2026-09-06T14:52:33.087" v="169149" actId="1076"/>
          <ac:spMkLst>
            <pc:docMk/>
            <pc:sldMk cId="3324296405" sldId="418"/>
            <ac:spMk id="34" creationId="{A27AB2DB-351D-FA94-30A2-0C7CDA0AE06E}"/>
          </ac:spMkLst>
        </pc:spChg>
        <pc:spChg chg="add mod">
          <ac:chgData name="Sharon Ding" userId="c4c39823-e1bf-4739-acbd-9d9d74f8eb56" providerId="ADAL" clId="{B7207970-481C-6044-BA26-F3A9AA87F3B4}" dt="2026-09-06T14:52:01.717" v="169144" actId="207"/>
          <ac:spMkLst>
            <pc:docMk/>
            <pc:sldMk cId="3324296405" sldId="418"/>
            <ac:spMk id="35" creationId="{17649791-A4CD-1439-91DB-CAC82AE3DB98}"/>
          </ac:spMkLst>
        </pc:spChg>
        <pc:spChg chg="mod">
          <ac:chgData name="Sharon Ding" userId="c4c39823-e1bf-4739-acbd-9d9d74f8eb56" providerId="ADAL" clId="{B7207970-481C-6044-BA26-F3A9AA87F3B4}" dt="2026-09-06T14:51:09.209" v="169123"/>
          <ac:spMkLst>
            <pc:docMk/>
            <pc:sldMk cId="3324296405" sldId="418"/>
            <ac:spMk id="36" creationId="{7FF216A0-8E51-9FA9-9A2E-688DA01C45C5}"/>
          </ac:spMkLst>
        </pc:spChg>
        <pc:spChg chg="mod">
          <ac:chgData name="Sharon Ding" userId="c4c39823-e1bf-4739-acbd-9d9d74f8eb56" providerId="ADAL" clId="{B7207970-481C-6044-BA26-F3A9AA87F3B4}" dt="2026-09-06T14:52:41.931" v="169151" actId="1076"/>
          <ac:spMkLst>
            <pc:docMk/>
            <pc:sldMk cId="3324296405" sldId="418"/>
            <ac:spMk id="37" creationId="{F376F09B-044A-BBEB-F2AE-2EDCCB0DAA3F}"/>
          </ac:spMkLst>
        </pc:spChg>
        <pc:spChg chg="add mod">
          <ac:chgData name="Sharon Ding" userId="c4c39823-e1bf-4739-acbd-9d9d74f8eb56" providerId="ADAL" clId="{B7207970-481C-6044-BA26-F3A9AA87F3B4}" dt="2026-09-06T14:52:03.775" v="169145" actId="207"/>
          <ac:spMkLst>
            <pc:docMk/>
            <pc:sldMk cId="3324296405" sldId="418"/>
            <ac:spMk id="38" creationId="{3532ED00-C3E7-682F-2523-A493510DFCB8}"/>
          </ac:spMkLst>
        </pc:spChg>
        <pc:spChg chg="add mod">
          <ac:chgData name="Sharon Ding" userId="c4c39823-e1bf-4739-acbd-9d9d74f8eb56" providerId="ADAL" clId="{B7207970-481C-6044-BA26-F3A9AA87F3B4}" dt="2026-09-06T14:51:09.209" v="169126"/>
          <ac:spMkLst>
            <pc:docMk/>
            <pc:sldMk cId="3324296405" sldId="418"/>
            <ac:spMk id="39" creationId="{068380A5-09D0-436A-ACB2-A4539B587AE0}"/>
          </ac:spMkLst>
        </pc:spChg>
        <pc:spChg chg="add mod">
          <ac:chgData name="Sharon Ding" userId="c4c39823-e1bf-4739-acbd-9d9d74f8eb56" providerId="ADAL" clId="{B7207970-481C-6044-BA26-F3A9AA87F3B4}" dt="2026-09-06T14:52:50.525" v="169153" actId="1076"/>
          <ac:spMkLst>
            <pc:docMk/>
            <pc:sldMk cId="3324296405" sldId="418"/>
            <ac:spMk id="40" creationId="{E2BDE8FB-5516-347E-6B81-D15C5B36802B}"/>
          </ac:spMkLst>
        </pc:spChg>
        <pc:spChg chg="add mod">
          <ac:chgData name="Sharon Ding" userId="c4c39823-e1bf-4739-acbd-9d9d74f8eb56" providerId="ADAL" clId="{B7207970-481C-6044-BA26-F3A9AA87F3B4}" dt="2026-09-06T14:52:23.850" v="169147" actId="1076"/>
          <ac:spMkLst>
            <pc:docMk/>
            <pc:sldMk cId="3324296405" sldId="418"/>
            <ac:spMk id="41" creationId="{659DFE85-E53C-2F3B-3942-0CB19B453587}"/>
          </ac:spMkLst>
        </pc:spChg>
        <pc:spChg chg="add mod">
          <ac:chgData name="Sharon Ding" userId="c4c39823-e1bf-4739-acbd-9d9d74f8eb56" providerId="ADAL" clId="{B7207970-481C-6044-BA26-F3A9AA87F3B4}" dt="2026-09-06T14:51:09.204" v="169091"/>
          <ac:spMkLst>
            <pc:docMk/>
            <pc:sldMk cId="3324296405" sldId="418"/>
            <ac:spMk id="42" creationId="{71DEB076-EB56-92F5-C515-D73F6D2EBD29}"/>
          </ac:spMkLst>
        </pc:spChg>
        <pc:spChg chg="add del mod">
          <ac:chgData name="Sharon Ding" userId="c4c39823-e1bf-4739-acbd-9d9d74f8eb56" providerId="ADAL" clId="{B7207970-481C-6044-BA26-F3A9AA87F3B4}" dt="2026-09-06T14:45:51.265" v="168918" actId="478"/>
          <ac:spMkLst>
            <pc:docMk/>
            <pc:sldMk cId="3324296405" sldId="418"/>
            <ac:spMk id="43" creationId="{B71F11DA-B4F7-B3C4-C704-1C5FD964AFC0}"/>
          </ac:spMkLst>
        </pc:spChg>
        <pc:spChg chg="add del mod">
          <ac:chgData name="Sharon Ding" userId="c4c39823-e1bf-4739-acbd-9d9d74f8eb56" providerId="ADAL" clId="{B7207970-481C-6044-BA26-F3A9AA87F3B4}" dt="2026-09-06T14:47:08.182" v="168967" actId="478"/>
          <ac:spMkLst>
            <pc:docMk/>
            <pc:sldMk cId="3324296405" sldId="418"/>
            <ac:spMk id="44" creationId="{D114D2A2-4239-5A90-4501-AE2BA39C1FB5}"/>
          </ac:spMkLst>
        </pc:spChg>
        <pc:spChg chg="add del mod">
          <ac:chgData name="Sharon Ding" userId="c4c39823-e1bf-4739-acbd-9d9d74f8eb56" providerId="ADAL" clId="{B7207970-481C-6044-BA26-F3A9AA87F3B4}" dt="2026-09-06T14:49:41.470" v="168989" actId="478"/>
          <ac:spMkLst>
            <pc:docMk/>
            <pc:sldMk cId="3324296405" sldId="418"/>
            <ac:spMk id="45" creationId="{68114F84-43BF-8CC3-B477-516CFEFE603F}"/>
          </ac:spMkLst>
        </pc:spChg>
        <pc:spChg chg="add mod">
          <ac:chgData name="Sharon Ding" userId="c4c39823-e1bf-4739-acbd-9d9d74f8eb56" providerId="ADAL" clId="{B7207970-481C-6044-BA26-F3A9AA87F3B4}" dt="2026-09-06T14:49:43.851" v="168990"/>
          <ac:spMkLst>
            <pc:docMk/>
            <pc:sldMk cId="3324296405" sldId="418"/>
            <ac:spMk id="46" creationId="{C1C094CC-3703-2F72-47BE-0D169BC79058}"/>
          </ac:spMkLst>
        </pc:spChg>
        <pc:spChg chg="add mod">
          <ac:chgData name="Sharon Ding" userId="c4c39823-e1bf-4739-acbd-9d9d74f8eb56" providerId="ADAL" clId="{B7207970-481C-6044-BA26-F3A9AA87F3B4}" dt="2026-09-06T14:51:09.204" v="169090"/>
          <ac:spMkLst>
            <pc:docMk/>
            <pc:sldMk cId="3324296405" sldId="418"/>
            <ac:spMk id="47" creationId="{4C14B456-7E28-91B6-B8D9-2A46216DDE4E}"/>
          </ac:spMkLst>
        </pc:spChg>
        <pc:spChg chg="add mod">
          <ac:chgData name="Sharon Ding" userId="c4c39823-e1bf-4739-acbd-9d9d74f8eb56" providerId="ADAL" clId="{B7207970-481C-6044-BA26-F3A9AA87F3B4}" dt="2026-09-06T14:51:09.204" v="169089"/>
          <ac:spMkLst>
            <pc:docMk/>
            <pc:sldMk cId="3324296405" sldId="418"/>
            <ac:spMk id="48" creationId="{34096AFA-0C82-AC12-C672-322138B18792}"/>
          </ac:spMkLst>
        </pc:spChg>
        <pc:spChg chg="add mod">
          <ac:chgData name="Sharon Ding" userId="c4c39823-e1bf-4739-acbd-9d9d74f8eb56" providerId="ADAL" clId="{B7207970-481C-6044-BA26-F3A9AA87F3B4}" dt="2026-09-06T14:51:09.203" v="169088"/>
          <ac:spMkLst>
            <pc:docMk/>
            <pc:sldMk cId="3324296405" sldId="418"/>
            <ac:spMk id="49" creationId="{2C3D5F02-5DB7-2E16-0F38-8BBC8D86B5A8}"/>
          </ac:spMkLst>
        </pc:spChg>
        <pc:graphicFrameChg chg="add mod modVis">
          <ac:chgData name="Sharon Ding" userId="c4c39823-e1bf-4739-acbd-9d9d74f8eb56" providerId="ADAL" clId="{B7207970-481C-6044-BA26-F3A9AA87F3B4}" dt="2026-09-06T14:51:09.210" v="169130"/>
          <ac:graphicFrameMkLst>
            <pc:docMk/>
            <pc:sldMk cId="3324296405" sldId="418"/>
            <ac:graphicFrameMk id="4" creationId="{85BBA8F2-4196-6252-0416-C8A2D29B324D}"/>
          </ac:graphicFrameMkLst>
        </pc:graphicFrameChg>
        <pc:picChg chg="mod">
          <ac:chgData name="Sharon Ding" userId="c4c39823-e1bf-4739-acbd-9d9d74f8eb56" providerId="ADAL" clId="{B7207970-481C-6044-BA26-F3A9AA87F3B4}" dt="2026-09-06T14:51:09.207" v="169110"/>
          <ac:picMkLst>
            <pc:docMk/>
            <pc:sldMk cId="3324296405" sldId="418"/>
            <ac:picMk id="22" creationId="{4FCD0063-8FE4-96E7-DE50-D1F5A7EDC986}"/>
          </ac:picMkLst>
        </pc:picChg>
      </pc:sldChg>
      <pc:sldChg chg="modSp mod">
        <pc:chgData name="Sharon Ding" userId="c4c39823-e1bf-4739-acbd-9d9d74f8eb56" providerId="ADAL" clId="{B7207970-481C-6044-BA26-F3A9AA87F3B4}" dt="2026-09-07T13:31:06.471" v="234643" actId="2711"/>
        <pc:sldMkLst>
          <pc:docMk/>
          <pc:sldMk cId="1909631862" sldId="419"/>
        </pc:sldMkLst>
        <pc:spChg chg="mod">
          <ac:chgData name="Sharon Ding" userId="c4c39823-e1bf-4739-acbd-9d9d74f8eb56" providerId="ADAL" clId="{B7207970-481C-6044-BA26-F3A9AA87F3B4}" dt="2026-09-07T13:31:06.471" v="234643" actId="2711"/>
          <ac:spMkLst>
            <pc:docMk/>
            <pc:sldMk cId="1909631862" sldId="419"/>
            <ac:spMk id="10" creationId="{DAD2D3C4-679E-22D9-58A7-E6D498B9A6F8}"/>
          </ac:spMkLst>
        </pc:spChg>
        <pc:spChg chg="mod">
          <ac:chgData name="Sharon Ding" userId="c4c39823-e1bf-4739-acbd-9d9d74f8eb56" providerId="ADAL" clId="{B7207970-481C-6044-BA26-F3A9AA87F3B4}" dt="2026-09-07T13:31:06.471" v="234643" actId="2711"/>
          <ac:spMkLst>
            <pc:docMk/>
            <pc:sldMk cId="1909631862" sldId="419"/>
            <ac:spMk id="11" creationId="{D9EEE6F3-E3E1-F6E5-78E9-2C1CA3E8095C}"/>
          </ac:spMkLst>
        </pc:spChg>
        <pc:spChg chg="mod">
          <ac:chgData name="Sharon Ding" userId="c4c39823-e1bf-4739-acbd-9d9d74f8eb56" providerId="ADAL" clId="{B7207970-481C-6044-BA26-F3A9AA87F3B4}" dt="2026-09-07T13:31:06.471" v="234643" actId="2711"/>
          <ac:spMkLst>
            <pc:docMk/>
            <pc:sldMk cId="1909631862" sldId="419"/>
            <ac:spMk id="12" creationId="{0CD8122E-2AF0-F59E-6D2D-52F1645C8A53}"/>
          </ac:spMkLst>
        </pc:spChg>
        <pc:spChg chg="mod">
          <ac:chgData name="Sharon Ding" userId="c4c39823-e1bf-4739-acbd-9d9d74f8eb56" providerId="ADAL" clId="{B7207970-481C-6044-BA26-F3A9AA87F3B4}" dt="2026-09-07T13:31:06.471" v="234643" actId="2711"/>
          <ac:spMkLst>
            <pc:docMk/>
            <pc:sldMk cId="1909631862" sldId="419"/>
            <ac:spMk id="17" creationId="{B6B9089F-6A0F-2945-1ECF-DB97F570A3B9}"/>
          </ac:spMkLst>
        </pc:spChg>
        <pc:spChg chg="mod">
          <ac:chgData name="Sharon Ding" userId="c4c39823-e1bf-4739-acbd-9d9d74f8eb56" providerId="ADAL" clId="{B7207970-481C-6044-BA26-F3A9AA87F3B4}" dt="2026-09-07T13:31:06.471" v="234643" actId="2711"/>
          <ac:spMkLst>
            <pc:docMk/>
            <pc:sldMk cId="1909631862" sldId="419"/>
            <ac:spMk id="25" creationId="{35A1D45E-9EA0-CCB7-F1A7-FEC98D1C37C3}"/>
          </ac:spMkLst>
        </pc:spChg>
        <pc:spChg chg="mod">
          <ac:chgData name="Sharon Ding" userId="c4c39823-e1bf-4739-acbd-9d9d74f8eb56" providerId="ADAL" clId="{B7207970-481C-6044-BA26-F3A9AA87F3B4}" dt="2026-09-07T13:31:06.471" v="234643" actId="2711"/>
          <ac:spMkLst>
            <pc:docMk/>
            <pc:sldMk cId="1909631862" sldId="419"/>
            <ac:spMk id="28" creationId="{5E2571A0-F379-2570-3A15-4F9892BD4C7C}"/>
          </ac:spMkLst>
        </pc:spChg>
        <pc:spChg chg="mod">
          <ac:chgData name="Sharon Ding" userId="c4c39823-e1bf-4739-acbd-9d9d74f8eb56" providerId="ADAL" clId="{B7207970-481C-6044-BA26-F3A9AA87F3B4}" dt="2026-09-07T13:31:06.471" v="234643" actId="2711"/>
          <ac:spMkLst>
            <pc:docMk/>
            <pc:sldMk cId="1909631862" sldId="419"/>
            <ac:spMk id="31" creationId="{F75BE95A-0FC6-11ED-5F52-946BF2D121A2}"/>
          </ac:spMkLst>
        </pc:spChg>
        <pc:spChg chg="mod">
          <ac:chgData name="Sharon Ding" userId="c4c39823-e1bf-4739-acbd-9d9d74f8eb56" providerId="ADAL" clId="{B7207970-481C-6044-BA26-F3A9AA87F3B4}" dt="2026-09-07T13:31:06.471" v="234643" actId="2711"/>
          <ac:spMkLst>
            <pc:docMk/>
            <pc:sldMk cId="1909631862" sldId="419"/>
            <ac:spMk id="34" creationId="{BBE46436-44FC-2BA8-6648-F97F32F4751E}"/>
          </ac:spMkLst>
        </pc:spChg>
        <pc:spChg chg="mod">
          <ac:chgData name="Sharon Ding" userId="c4c39823-e1bf-4739-acbd-9d9d74f8eb56" providerId="ADAL" clId="{B7207970-481C-6044-BA26-F3A9AA87F3B4}" dt="2026-09-07T13:31:06.471" v="234643" actId="2711"/>
          <ac:spMkLst>
            <pc:docMk/>
            <pc:sldMk cId="1909631862" sldId="419"/>
            <ac:spMk id="36" creationId="{B53A2FEA-FAF9-5DBB-BE40-04A90F68290C}"/>
          </ac:spMkLst>
        </pc:spChg>
        <pc:spChg chg="mod">
          <ac:chgData name="Sharon Ding" userId="c4c39823-e1bf-4739-acbd-9d9d74f8eb56" providerId="ADAL" clId="{B7207970-481C-6044-BA26-F3A9AA87F3B4}" dt="2026-09-07T13:31:06.471" v="234643" actId="2711"/>
          <ac:spMkLst>
            <pc:docMk/>
            <pc:sldMk cId="1909631862" sldId="419"/>
            <ac:spMk id="37" creationId="{92591066-F40B-098B-3A5C-5D83F6CEFC0A}"/>
          </ac:spMkLst>
        </pc:spChg>
      </pc:sldChg>
      <pc:sldChg chg="addSp modSp mod">
        <pc:chgData name="Sharon Ding" userId="c4c39823-e1bf-4739-acbd-9d9d74f8eb56" providerId="ADAL" clId="{B7207970-481C-6044-BA26-F3A9AA87F3B4}" dt="2026-09-07T13:29:27.239" v="234608" actId="2711"/>
        <pc:sldMkLst>
          <pc:docMk/>
          <pc:sldMk cId="2073739577" sldId="421"/>
        </pc:sldMkLst>
        <pc:spChg chg="mod">
          <ac:chgData name="Sharon Ding" userId="c4c39823-e1bf-4739-acbd-9d9d74f8eb56" providerId="ADAL" clId="{B7207970-481C-6044-BA26-F3A9AA87F3B4}" dt="2026-09-07T13:29:20.490" v="234594" actId="299"/>
          <ac:spMkLst>
            <pc:docMk/>
            <pc:sldMk cId="2073739577" sldId="421"/>
            <ac:spMk id="2" creationId="{B13FD386-69D6-C935-947F-DF22A057162B}"/>
          </ac:spMkLst>
        </pc:spChg>
        <pc:spChg chg="mod">
          <ac:chgData name="Sharon Ding" userId="c4c39823-e1bf-4739-acbd-9d9d74f8eb56" providerId="ADAL" clId="{B7207970-481C-6044-BA26-F3A9AA87F3B4}" dt="2026-09-07T13:29:19.973" v="234591" actId="2711"/>
          <ac:spMkLst>
            <pc:docMk/>
            <pc:sldMk cId="2073739577" sldId="421"/>
            <ac:spMk id="35" creationId="{94ADAE30-BD83-35BC-9D8D-76561FF8647A}"/>
          </ac:spMkLst>
        </pc:spChg>
        <pc:spChg chg="mod">
          <ac:chgData name="Sharon Ding" userId="c4c39823-e1bf-4739-acbd-9d9d74f8eb56" providerId="ADAL" clId="{B7207970-481C-6044-BA26-F3A9AA87F3B4}" dt="2026-09-07T13:29:19.973" v="234591" actId="2711"/>
          <ac:spMkLst>
            <pc:docMk/>
            <pc:sldMk cId="2073739577" sldId="421"/>
            <ac:spMk id="36" creationId="{986582B5-EB23-FCEE-BC22-FF2CF207EECD}"/>
          </ac:spMkLst>
        </pc:spChg>
        <pc:spChg chg="mod">
          <ac:chgData name="Sharon Ding" userId="c4c39823-e1bf-4739-acbd-9d9d74f8eb56" providerId="ADAL" clId="{B7207970-481C-6044-BA26-F3A9AA87F3B4}" dt="2026-09-07T13:29:19.973" v="234591" actId="2711"/>
          <ac:spMkLst>
            <pc:docMk/>
            <pc:sldMk cId="2073739577" sldId="421"/>
            <ac:spMk id="37" creationId="{544070AE-CA8A-3BB7-D5D9-0AA79FC61426}"/>
          </ac:spMkLst>
        </pc:spChg>
        <pc:spChg chg="mod">
          <ac:chgData name="Sharon Ding" userId="c4c39823-e1bf-4739-acbd-9d9d74f8eb56" providerId="ADAL" clId="{B7207970-481C-6044-BA26-F3A9AA87F3B4}" dt="2026-09-07T13:29:19.973" v="234591" actId="2711"/>
          <ac:spMkLst>
            <pc:docMk/>
            <pc:sldMk cId="2073739577" sldId="421"/>
            <ac:spMk id="38" creationId="{920B316E-1521-5C75-B817-EFDF047C8F78}"/>
          </ac:spMkLst>
        </pc:spChg>
        <pc:spChg chg="mod">
          <ac:chgData name="Sharon Ding" userId="c4c39823-e1bf-4739-acbd-9d9d74f8eb56" providerId="ADAL" clId="{B7207970-481C-6044-BA26-F3A9AA87F3B4}" dt="2026-09-07T13:29:19.973" v="234591" actId="2711"/>
          <ac:spMkLst>
            <pc:docMk/>
            <pc:sldMk cId="2073739577" sldId="421"/>
            <ac:spMk id="39" creationId="{88CDDCD1-8A39-A6E6-0CCA-F67052344C33}"/>
          </ac:spMkLst>
        </pc:spChg>
        <pc:spChg chg="mod">
          <ac:chgData name="Sharon Ding" userId="c4c39823-e1bf-4739-acbd-9d9d74f8eb56" providerId="ADAL" clId="{B7207970-481C-6044-BA26-F3A9AA87F3B4}" dt="2026-09-07T13:29:19.973" v="234591" actId="2711"/>
          <ac:spMkLst>
            <pc:docMk/>
            <pc:sldMk cId="2073739577" sldId="421"/>
            <ac:spMk id="40" creationId="{874BBD9B-128F-A757-4133-F250E9579916}"/>
          </ac:spMkLst>
        </pc:spChg>
        <pc:spChg chg="mod">
          <ac:chgData name="Sharon Ding" userId="c4c39823-e1bf-4739-acbd-9d9d74f8eb56" providerId="ADAL" clId="{B7207970-481C-6044-BA26-F3A9AA87F3B4}" dt="2026-09-07T13:29:19.973" v="234591" actId="2711"/>
          <ac:spMkLst>
            <pc:docMk/>
            <pc:sldMk cId="2073739577" sldId="421"/>
            <ac:spMk id="41" creationId="{9B0AC9C5-C5A2-B307-F5BD-9392BDCD685B}"/>
          </ac:spMkLst>
        </pc:spChg>
        <pc:spChg chg="mod">
          <ac:chgData name="Sharon Ding" userId="c4c39823-e1bf-4739-acbd-9d9d74f8eb56" providerId="ADAL" clId="{B7207970-481C-6044-BA26-F3A9AA87F3B4}" dt="2026-09-07T13:29:19.973" v="234591" actId="2711"/>
          <ac:spMkLst>
            <pc:docMk/>
            <pc:sldMk cId="2073739577" sldId="421"/>
            <ac:spMk id="42" creationId="{1EDC2706-E910-9B7F-56D1-F726730DF855}"/>
          </ac:spMkLst>
        </pc:spChg>
        <pc:spChg chg="mod">
          <ac:chgData name="Sharon Ding" userId="c4c39823-e1bf-4739-acbd-9d9d74f8eb56" providerId="ADAL" clId="{B7207970-481C-6044-BA26-F3A9AA87F3B4}" dt="2026-09-07T13:29:19.973" v="234591" actId="2711"/>
          <ac:spMkLst>
            <pc:docMk/>
            <pc:sldMk cId="2073739577" sldId="421"/>
            <ac:spMk id="43" creationId="{5BC9C421-0CED-2422-4992-DFF659ABAB5E}"/>
          </ac:spMkLst>
        </pc:spChg>
        <pc:spChg chg="mod">
          <ac:chgData name="Sharon Ding" userId="c4c39823-e1bf-4739-acbd-9d9d74f8eb56" providerId="ADAL" clId="{B7207970-481C-6044-BA26-F3A9AA87F3B4}" dt="2026-09-07T13:29:19.973" v="234591" actId="2711"/>
          <ac:spMkLst>
            <pc:docMk/>
            <pc:sldMk cId="2073739577" sldId="421"/>
            <ac:spMk id="44" creationId="{720433EB-7B58-22EC-00E2-10CDAD544E8E}"/>
          </ac:spMkLst>
        </pc:spChg>
        <pc:graphicFrameChg chg="add mod modVis">
          <ac:chgData name="Sharon Ding" userId="c4c39823-e1bf-4739-acbd-9d9d74f8eb56" providerId="ADAL" clId="{B7207970-481C-6044-BA26-F3A9AA87F3B4}" dt="2026-09-07T13:29:20.507" v="234607"/>
          <ac:graphicFrameMkLst>
            <pc:docMk/>
            <pc:sldMk cId="2073739577" sldId="421"/>
            <ac:graphicFrameMk id="3" creationId="{75BC4E10-01AB-26AE-31BB-D81F5A5AC190}"/>
          </ac:graphicFrameMkLst>
        </pc:graphicFrameChg>
        <pc:graphicFrameChg chg="mod">
          <ac:chgData name="Sharon Ding" userId="c4c39823-e1bf-4739-acbd-9d9d74f8eb56" providerId="ADAL" clId="{B7207970-481C-6044-BA26-F3A9AA87F3B4}" dt="2026-09-07T13:29:27.239" v="234608" actId="2711"/>
          <ac:graphicFrameMkLst>
            <pc:docMk/>
            <pc:sldMk cId="2073739577" sldId="421"/>
            <ac:graphicFrameMk id="31" creationId="{20B83C0F-84F7-3F14-372E-CF01E9841615}"/>
          </ac:graphicFrameMkLst>
        </pc:graphicFrameChg>
      </pc:sldChg>
      <pc:sldChg chg="addSp modSp mod">
        <pc:chgData name="Sharon Ding" userId="c4c39823-e1bf-4739-acbd-9d9d74f8eb56" providerId="ADAL" clId="{B7207970-481C-6044-BA26-F3A9AA87F3B4}" dt="2026-09-07T16:09:29.823" v="236424" actId="299"/>
        <pc:sldMkLst>
          <pc:docMk/>
          <pc:sldMk cId="2744457999" sldId="423"/>
        </pc:sldMkLst>
        <pc:spChg chg="mod">
          <ac:chgData name="Sharon Ding" userId="c4c39823-e1bf-4739-acbd-9d9d74f8eb56" providerId="ADAL" clId="{B7207970-481C-6044-BA26-F3A9AA87F3B4}" dt="2026-09-07T16:09:29.823" v="236424" actId="299"/>
          <ac:spMkLst>
            <pc:docMk/>
            <pc:sldMk cId="2744457999" sldId="423"/>
            <ac:spMk id="2" creationId="{FB99DC2A-6552-6D92-3CAA-53E8052DA132}"/>
          </ac:spMkLst>
        </pc:spChg>
        <pc:graphicFrameChg chg="add mod modVis">
          <ac:chgData name="Sharon Ding" userId="c4c39823-e1bf-4739-acbd-9d9d74f8eb56" providerId="ADAL" clId="{B7207970-481C-6044-BA26-F3A9AA87F3B4}" dt="2026-09-07T16:09:15.836" v="236385"/>
          <ac:graphicFrameMkLst>
            <pc:docMk/>
            <pc:sldMk cId="2744457999" sldId="423"/>
            <ac:graphicFrameMk id="4" creationId="{660DC777-6A7A-CC96-E8D9-2BC1EC0A64A0}"/>
          </ac:graphicFrameMkLst>
        </pc:graphicFrameChg>
      </pc:sldChg>
      <pc:sldChg chg="addSp delSp modSp mod">
        <pc:chgData name="Sharon Ding" userId="c4c39823-e1bf-4739-acbd-9d9d74f8eb56" providerId="ADAL" clId="{B7207970-481C-6044-BA26-F3A9AA87F3B4}" dt="2026-09-07T13:34:07.573" v="234685" actId="20577"/>
        <pc:sldMkLst>
          <pc:docMk/>
          <pc:sldMk cId="2822808425" sldId="424"/>
        </pc:sldMkLst>
        <pc:spChg chg="mod">
          <ac:chgData name="Sharon Ding" userId="c4c39823-e1bf-4739-acbd-9d9d74f8eb56" providerId="ADAL" clId="{B7207970-481C-6044-BA26-F3A9AA87F3B4}" dt="2026-09-07T03:35:28.776" v="169674" actId="299"/>
          <ac:spMkLst>
            <pc:docMk/>
            <pc:sldMk cId="2822808425" sldId="424"/>
            <ac:spMk id="2" creationId="{50EB5DA2-07BF-FCB2-8ECC-F4C89BB85194}"/>
          </ac:spMkLst>
        </pc:spChg>
        <pc:spChg chg="mod">
          <ac:chgData name="Sharon Ding" userId="c4c39823-e1bf-4739-acbd-9d9d74f8eb56" providerId="ADAL" clId="{B7207970-481C-6044-BA26-F3A9AA87F3B4}" dt="2026-09-07T13:31:23.402" v="234645" actId="2711"/>
          <ac:spMkLst>
            <pc:docMk/>
            <pc:sldMk cId="2822808425" sldId="424"/>
            <ac:spMk id="6" creationId="{B2D7AD69-37F5-675C-891F-1FEF2520E5F3}"/>
          </ac:spMkLst>
        </pc:spChg>
        <pc:spChg chg="mod">
          <ac:chgData name="Sharon Ding" userId="c4c39823-e1bf-4739-acbd-9d9d74f8eb56" providerId="ADAL" clId="{B7207970-481C-6044-BA26-F3A9AA87F3B4}" dt="2026-09-07T03:35:45.237" v="169691" actId="20577"/>
          <ac:spMkLst>
            <pc:docMk/>
            <pc:sldMk cId="2822808425" sldId="424"/>
            <ac:spMk id="13" creationId="{5C285018-0430-148B-315C-4D2B455EE0E1}"/>
          </ac:spMkLst>
        </pc:spChg>
        <pc:spChg chg="mod">
          <ac:chgData name="Sharon Ding" userId="c4c39823-e1bf-4739-acbd-9d9d74f8eb56" providerId="ADAL" clId="{B7207970-481C-6044-BA26-F3A9AA87F3B4}" dt="2026-09-07T13:31:23.402" v="234645" actId="2711"/>
          <ac:spMkLst>
            <pc:docMk/>
            <pc:sldMk cId="2822808425" sldId="424"/>
            <ac:spMk id="15" creationId="{9B5631F8-7E8F-A646-0A7C-CD95E4A87B07}"/>
          </ac:spMkLst>
        </pc:spChg>
        <pc:spChg chg="mod">
          <ac:chgData name="Sharon Ding" userId="c4c39823-e1bf-4739-acbd-9d9d74f8eb56" providerId="ADAL" clId="{B7207970-481C-6044-BA26-F3A9AA87F3B4}" dt="2026-09-07T13:31:23.402" v="234645" actId="2711"/>
          <ac:spMkLst>
            <pc:docMk/>
            <pc:sldMk cId="2822808425" sldId="424"/>
            <ac:spMk id="18" creationId="{4C78B4FE-AC5D-F281-226B-45FD40B4CB3F}"/>
          </ac:spMkLst>
        </pc:spChg>
        <pc:spChg chg="mod">
          <ac:chgData name="Sharon Ding" userId="c4c39823-e1bf-4739-acbd-9d9d74f8eb56" providerId="ADAL" clId="{B7207970-481C-6044-BA26-F3A9AA87F3B4}" dt="2026-09-07T13:31:23.402" v="234645" actId="2711"/>
          <ac:spMkLst>
            <pc:docMk/>
            <pc:sldMk cId="2822808425" sldId="424"/>
            <ac:spMk id="21" creationId="{1684FF43-BFA5-8EC8-E9D3-E0F77B366745}"/>
          </ac:spMkLst>
        </pc:spChg>
        <pc:spChg chg="mod">
          <ac:chgData name="Sharon Ding" userId="c4c39823-e1bf-4739-acbd-9d9d74f8eb56" providerId="ADAL" clId="{B7207970-481C-6044-BA26-F3A9AA87F3B4}" dt="2026-09-07T13:31:23.402" v="234645" actId="2711"/>
          <ac:spMkLst>
            <pc:docMk/>
            <pc:sldMk cId="2822808425" sldId="424"/>
            <ac:spMk id="24" creationId="{BA76BE89-A2AD-2F7E-D89C-22F3713F1E1B}"/>
          </ac:spMkLst>
        </pc:spChg>
        <pc:spChg chg="mod">
          <ac:chgData name="Sharon Ding" userId="c4c39823-e1bf-4739-acbd-9d9d74f8eb56" providerId="ADAL" clId="{B7207970-481C-6044-BA26-F3A9AA87F3B4}" dt="2026-09-07T13:34:07.573" v="234685" actId="20577"/>
          <ac:spMkLst>
            <pc:docMk/>
            <pc:sldMk cId="2822808425" sldId="424"/>
            <ac:spMk id="33" creationId="{9CE50560-2306-BFBD-4738-86C8C4D072CD}"/>
          </ac:spMkLst>
        </pc:spChg>
        <pc:spChg chg="mod">
          <ac:chgData name="Sharon Ding" userId="c4c39823-e1bf-4739-acbd-9d9d74f8eb56" providerId="ADAL" clId="{B7207970-481C-6044-BA26-F3A9AA87F3B4}" dt="2026-09-07T13:31:23.402" v="234645" actId="2711"/>
          <ac:spMkLst>
            <pc:docMk/>
            <pc:sldMk cId="2822808425" sldId="424"/>
            <ac:spMk id="37" creationId="{786FE47E-09E6-9869-EBCE-8BC985DF8516}"/>
          </ac:spMkLst>
        </pc:spChg>
        <pc:spChg chg="mod">
          <ac:chgData name="Sharon Ding" userId="c4c39823-e1bf-4739-acbd-9d9d74f8eb56" providerId="ADAL" clId="{B7207970-481C-6044-BA26-F3A9AA87F3B4}" dt="2026-09-07T13:31:23.402" v="234645" actId="2711"/>
          <ac:spMkLst>
            <pc:docMk/>
            <pc:sldMk cId="2822808425" sldId="424"/>
            <ac:spMk id="44" creationId="{7E30CA3D-1CF2-7B55-8FE5-07A929E0CDD5}"/>
          </ac:spMkLst>
        </pc:spChg>
        <pc:spChg chg="mod">
          <ac:chgData name="Sharon Ding" userId="c4c39823-e1bf-4739-acbd-9d9d74f8eb56" providerId="ADAL" clId="{B7207970-481C-6044-BA26-F3A9AA87F3B4}" dt="2026-09-07T13:31:23.402" v="234645" actId="2711"/>
          <ac:spMkLst>
            <pc:docMk/>
            <pc:sldMk cId="2822808425" sldId="424"/>
            <ac:spMk id="47" creationId="{C2336DD2-B494-836B-DE11-210A7A8F4934}"/>
          </ac:spMkLst>
        </pc:spChg>
        <pc:spChg chg="mod">
          <ac:chgData name="Sharon Ding" userId="c4c39823-e1bf-4739-acbd-9d9d74f8eb56" providerId="ADAL" clId="{B7207970-481C-6044-BA26-F3A9AA87F3B4}" dt="2026-09-07T13:31:23.402" v="234645" actId="2711"/>
          <ac:spMkLst>
            <pc:docMk/>
            <pc:sldMk cId="2822808425" sldId="424"/>
            <ac:spMk id="51" creationId="{07752A32-82EA-B03F-48DA-D2980A265B6E}"/>
          </ac:spMkLst>
        </pc:spChg>
        <pc:spChg chg="mod">
          <ac:chgData name="Sharon Ding" userId="c4c39823-e1bf-4739-acbd-9d9d74f8eb56" providerId="ADAL" clId="{B7207970-481C-6044-BA26-F3A9AA87F3B4}" dt="2026-09-07T13:33:53.822" v="234679" actId="20577"/>
          <ac:spMkLst>
            <pc:docMk/>
            <pc:sldMk cId="2822808425" sldId="424"/>
            <ac:spMk id="53" creationId="{949789E0-C2C6-D4F0-16C3-7637768ECCEF}"/>
          </ac:spMkLst>
        </pc:spChg>
        <pc:spChg chg="mod">
          <ac:chgData name="Sharon Ding" userId="c4c39823-e1bf-4739-acbd-9d9d74f8eb56" providerId="ADAL" clId="{B7207970-481C-6044-BA26-F3A9AA87F3B4}" dt="2026-09-07T13:31:23.402" v="234645" actId="2711"/>
          <ac:spMkLst>
            <pc:docMk/>
            <pc:sldMk cId="2822808425" sldId="424"/>
            <ac:spMk id="56" creationId="{8E36F43E-E32B-09CD-7F61-F1C7EDA9E071}"/>
          </ac:spMkLst>
        </pc:spChg>
        <pc:graphicFrameChg chg="add mod modVis">
          <ac:chgData name="Sharon Ding" userId="c4c39823-e1bf-4739-acbd-9d9d74f8eb56" providerId="ADAL" clId="{B7207970-481C-6044-BA26-F3A9AA87F3B4}" dt="2026-09-07T03:35:26.402" v="169669"/>
          <ac:graphicFrameMkLst>
            <pc:docMk/>
            <pc:sldMk cId="2822808425" sldId="424"/>
            <ac:graphicFrameMk id="3" creationId="{3B9903FF-B06F-0D6D-8727-EE3338460C08}"/>
          </ac:graphicFrameMkLst>
        </pc:graphicFrameChg>
        <pc:cxnChg chg="add mod">
          <ac:chgData name="Sharon Ding" userId="c4c39823-e1bf-4739-acbd-9d9d74f8eb56" providerId="ADAL" clId="{B7207970-481C-6044-BA26-F3A9AA87F3B4}" dt="2026-09-07T13:33:17.369" v="234669"/>
          <ac:cxnSpMkLst>
            <pc:docMk/>
            <pc:sldMk cId="2822808425" sldId="424"/>
            <ac:cxnSpMk id="4" creationId="{CFF49373-2CAC-B62F-FED4-994CD4D3FA72}"/>
          </ac:cxnSpMkLst>
        </pc:cxnChg>
        <pc:cxnChg chg="del">
          <ac:chgData name="Sharon Ding" userId="c4c39823-e1bf-4739-acbd-9d9d74f8eb56" providerId="ADAL" clId="{B7207970-481C-6044-BA26-F3A9AA87F3B4}" dt="2026-09-07T13:33:16.721" v="234668" actId="478"/>
          <ac:cxnSpMkLst>
            <pc:docMk/>
            <pc:sldMk cId="2822808425" sldId="424"/>
            <ac:cxnSpMk id="8" creationId="{F5FBFA88-3E92-5843-A7AD-5B73E1941D40}"/>
          </ac:cxnSpMkLst>
        </pc:cxnChg>
        <pc:cxnChg chg="add mod">
          <ac:chgData name="Sharon Ding" userId="c4c39823-e1bf-4739-acbd-9d9d74f8eb56" providerId="ADAL" clId="{B7207970-481C-6044-BA26-F3A9AA87F3B4}" dt="2026-09-07T13:33:27.548" v="234672" actId="1076"/>
          <ac:cxnSpMkLst>
            <pc:docMk/>
            <pc:sldMk cId="2822808425" sldId="424"/>
            <ac:cxnSpMk id="9" creationId="{B1C41189-3B61-C85D-7EC6-685CCF1F279C}"/>
          </ac:cxnSpMkLst>
        </pc:cxnChg>
        <pc:cxnChg chg="add mod">
          <ac:chgData name="Sharon Ding" userId="c4c39823-e1bf-4739-acbd-9d9d74f8eb56" providerId="ADAL" clId="{B7207970-481C-6044-BA26-F3A9AA87F3B4}" dt="2026-09-07T13:33:37.659" v="234675" actId="1076"/>
          <ac:cxnSpMkLst>
            <pc:docMk/>
            <pc:sldMk cId="2822808425" sldId="424"/>
            <ac:cxnSpMk id="10" creationId="{466A00BD-CF35-87CC-AC8C-743C331C98CC}"/>
          </ac:cxnSpMkLst>
        </pc:cxnChg>
        <pc:cxnChg chg="add mod">
          <ac:chgData name="Sharon Ding" userId="c4c39823-e1bf-4739-acbd-9d9d74f8eb56" providerId="ADAL" clId="{B7207970-481C-6044-BA26-F3A9AA87F3B4}" dt="2026-09-07T13:33:46.086" v="234678" actId="1076"/>
          <ac:cxnSpMkLst>
            <pc:docMk/>
            <pc:sldMk cId="2822808425" sldId="424"/>
            <ac:cxnSpMk id="11" creationId="{59A6CF7A-7CD3-20B4-C18B-91EE3ACAE3D2}"/>
          </ac:cxnSpMkLst>
        </pc:cxnChg>
        <pc:cxnChg chg="del">
          <ac:chgData name="Sharon Ding" userId="c4c39823-e1bf-4739-acbd-9d9d74f8eb56" providerId="ADAL" clId="{B7207970-481C-6044-BA26-F3A9AA87F3B4}" dt="2026-09-07T13:33:39.867" v="234676" actId="478"/>
          <ac:cxnSpMkLst>
            <pc:docMk/>
            <pc:sldMk cId="2822808425" sldId="424"/>
            <ac:cxnSpMk id="12" creationId="{36CD0611-A35E-919C-551C-3EB780419076}"/>
          </ac:cxnSpMkLst>
        </pc:cxnChg>
        <pc:cxnChg chg="del">
          <ac:chgData name="Sharon Ding" userId="c4c39823-e1bf-4739-acbd-9d9d74f8eb56" providerId="ADAL" clId="{B7207970-481C-6044-BA26-F3A9AA87F3B4}" dt="2026-09-07T13:33:20.189" v="234670" actId="478"/>
          <ac:cxnSpMkLst>
            <pc:docMk/>
            <pc:sldMk cId="2822808425" sldId="424"/>
            <ac:cxnSpMk id="34" creationId="{225552E8-5A6A-2C66-D802-D577781E3F7D}"/>
          </ac:cxnSpMkLst>
        </pc:cxnChg>
        <pc:cxnChg chg="del">
          <ac:chgData name="Sharon Ding" userId="c4c39823-e1bf-4739-acbd-9d9d74f8eb56" providerId="ADAL" clId="{B7207970-481C-6044-BA26-F3A9AA87F3B4}" dt="2026-09-07T13:33:33.154" v="234673" actId="478"/>
          <ac:cxnSpMkLst>
            <pc:docMk/>
            <pc:sldMk cId="2822808425" sldId="424"/>
            <ac:cxnSpMk id="40" creationId="{16538519-C43C-BF0E-8944-4BE3FA252543}"/>
          </ac:cxnSpMkLst>
        </pc:cxnChg>
      </pc:sldChg>
      <pc:sldChg chg="addSp modSp new del mod ord">
        <pc:chgData name="Sharon Ding" userId="c4c39823-e1bf-4739-acbd-9d9d74f8eb56" providerId="ADAL" clId="{B7207970-481C-6044-BA26-F3A9AA87F3B4}" dt="2026-09-07T14:42:38.641" v="235202" actId="2696"/>
        <pc:sldMkLst>
          <pc:docMk/>
          <pc:sldMk cId="1629682478" sldId="425"/>
        </pc:sldMkLst>
        <pc:spChg chg="mod">
          <ac:chgData name="Sharon Ding" userId="c4c39823-e1bf-4739-acbd-9d9d74f8eb56" providerId="ADAL" clId="{B7207970-481C-6044-BA26-F3A9AA87F3B4}" dt="2026-09-07T03:44:37.793" v="169806" actId="299"/>
          <ac:spMkLst>
            <pc:docMk/>
            <pc:sldMk cId="1629682478" sldId="425"/>
            <ac:spMk id="2" creationId="{2853EDE6-AD39-EF6E-3D8A-731FB525E84A}"/>
          </ac:spMkLst>
        </pc:spChg>
        <pc:graphicFrameChg chg="add mod modVis">
          <ac:chgData name="Sharon Ding" userId="c4c39823-e1bf-4739-acbd-9d9d74f8eb56" providerId="ADAL" clId="{B7207970-481C-6044-BA26-F3A9AA87F3B4}" dt="2026-09-07T03:44:25.583" v="169769"/>
          <ac:graphicFrameMkLst>
            <pc:docMk/>
            <pc:sldMk cId="1629682478" sldId="425"/>
            <ac:graphicFrameMk id="3" creationId="{875D5C2D-E37F-F0D3-800D-7FF52823DF48}"/>
          </ac:graphicFrameMkLst>
        </pc:graphicFrameChg>
      </pc:sldChg>
      <pc:sldChg chg="addSp delSp modSp add mod">
        <pc:chgData name="Sharon Ding" userId="c4c39823-e1bf-4739-acbd-9d9d74f8eb56" providerId="ADAL" clId="{B7207970-481C-6044-BA26-F3A9AA87F3B4}" dt="2026-09-07T11:14:25.010" v="226510"/>
        <pc:sldMkLst>
          <pc:docMk/>
          <pc:sldMk cId="1983965784" sldId="426"/>
        </pc:sldMkLst>
        <pc:spChg chg="mod">
          <ac:chgData name="Sharon Ding" userId="c4c39823-e1bf-4739-acbd-9d9d74f8eb56" providerId="ADAL" clId="{B7207970-481C-6044-BA26-F3A9AA87F3B4}" dt="2026-09-07T09:39:26.540" v="217883"/>
          <ac:spMkLst>
            <pc:docMk/>
            <pc:sldMk cId="1983965784" sldId="426"/>
            <ac:spMk id="2" creationId="{79F36275-2D74-9BF7-A756-61C0B5E6D438}"/>
          </ac:spMkLst>
        </pc:spChg>
        <pc:spChg chg="add mod topLvl">
          <ac:chgData name="Sharon Ding" userId="c4c39823-e1bf-4739-acbd-9d9d74f8eb56" providerId="ADAL" clId="{B7207970-481C-6044-BA26-F3A9AA87F3B4}" dt="2026-09-07T09:39:26.541" v="217884"/>
          <ac:spMkLst>
            <pc:docMk/>
            <pc:sldMk cId="1983965784" sldId="426"/>
            <ac:spMk id="4" creationId="{30F23CBC-D7ED-ED25-5BB3-63D8DC0ED2A9}"/>
          </ac:spMkLst>
        </pc:spChg>
        <pc:spChg chg="add mod topLvl">
          <ac:chgData name="Sharon Ding" userId="c4c39823-e1bf-4739-acbd-9d9d74f8eb56" providerId="ADAL" clId="{B7207970-481C-6044-BA26-F3A9AA87F3B4}" dt="2026-09-07T09:39:26.542" v="217885"/>
          <ac:spMkLst>
            <pc:docMk/>
            <pc:sldMk cId="1983965784" sldId="426"/>
            <ac:spMk id="5" creationId="{E6627C39-81A9-A5E9-CF3C-C8F0057D5514}"/>
          </ac:spMkLst>
        </pc:spChg>
        <pc:spChg chg="add mod topLvl">
          <ac:chgData name="Sharon Ding" userId="c4c39823-e1bf-4739-acbd-9d9d74f8eb56" providerId="ADAL" clId="{B7207970-481C-6044-BA26-F3A9AA87F3B4}" dt="2026-09-07T09:39:55.813" v="217981" actId="20577"/>
          <ac:spMkLst>
            <pc:docMk/>
            <pc:sldMk cId="1983965784" sldId="426"/>
            <ac:spMk id="6" creationId="{25DAE164-CA02-0793-614D-3823BDCC4700}"/>
          </ac:spMkLst>
        </pc:spChg>
        <pc:spChg chg="add mod">
          <ac:chgData name="Sharon Ding" userId="c4c39823-e1bf-4739-acbd-9d9d74f8eb56" providerId="ADAL" clId="{B7207970-481C-6044-BA26-F3A9AA87F3B4}" dt="2026-09-07T09:39:26.542" v="217886"/>
          <ac:spMkLst>
            <pc:docMk/>
            <pc:sldMk cId="1983965784" sldId="426"/>
            <ac:spMk id="7" creationId="{B2DB5410-774C-6F90-F560-9587A8CF29FF}"/>
          </ac:spMkLst>
        </pc:spChg>
        <pc:spChg chg="add mod">
          <ac:chgData name="Sharon Ding" userId="c4c39823-e1bf-4739-acbd-9d9d74f8eb56" providerId="ADAL" clId="{B7207970-481C-6044-BA26-F3A9AA87F3B4}" dt="2026-09-07T09:39:26.542" v="217887"/>
          <ac:spMkLst>
            <pc:docMk/>
            <pc:sldMk cId="1983965784" sldId="426"/>
            <ac:spMk id="8" creationId="{70CD77BB-0A5C-E20F-FF07-A83125A93FF8}"/>
          </ac:spMkLst>
        </pc:spChg>
        <pc:spChg chg="add mod">
          <ac:chgData name="Sharon Ding" userId="c4c39823-e1bf-4739-acbd-9d9d74f8eb56" providerId="ADAL" clId="{B7207970-481C-6044-BA26-F3A9AA87F3B4}" dt="2026-09-07T09:39:26.542" v="217888"/>
          <ac:spMkLst>
            <pc:docMk/>
            <pc:sldMk cId="1983965784" sldId="426"/>
            <ac:spMk id="9" creationId="{55ABBACE-4707-E264-C143-C828F8C08EC1}"/>
          </ac:spMkLst>
        </pc:spChg>
        <pc:spChg chg="add mod">
          <ac:chgData name="Sharon Ding" userId="c4c39823-e1bf-4739-acbd-9d9d74f8eb56" providerId="ADAL" clId="{B7207970-481C-6044-BA26-F3A9AA87F3B4}" dt="2026-09-07T09:39:26.542" v="217889"/>
          <ac:spMkLst>
            <pc:docMk/>
            <pc:sldMk cId="1983965784" sldId="426"/>
            <ac:spMk id="10" creationId="{E2C532DF-06CD-623E-AE12-814071222B8B}"/>
          </ac:spMkLst>
        </pc:spChg>
        <pc:spChg chg="add mod">
          <ac:chgData name="Sharon Ding" userId="c4c39823-e1bf-4739-acbd-9d9d74f8eb56" providerId="ADAL" clId="{B7207970-481C-6044-BA26-F3A9AA87F3B4}" dt="2026-09-07T09:39:26.542" v="217890"/>
          <ac:spMkLst>
            <pc:docMk/>
            <pc:sldMk cId="1983965784" sldId="426"/>
            <ac:spMk id="11" creationId="{37AED17D-5347-AF42-A30D-FC176AD1F324}"/>
          </ac:spMkLst>
        </pc:spChg>
        <pc:spChg chg="add mod">
          <ac:chgData name="Sharon Ding" userId="c4c39823-e1bf-4739-acbd-9d9d74f8eb56" providerId="ADAL" clId="{B7207970-481C-6044-BA26-F3A9AA87F3B4}" dt="2026-09-07T09:39:41.370" v="217960" actId="1076"/>
          <ac:spMkLst>
            <pc:docMk/>
            <pc:sldMk cId="1983965784" sldId="426"/>
            <ac:spMk id="12" creationId="{A4ACADCD-F80B-3A2C-4F4D-54CEFA7C517A}"/>
          </ac:spMkLst>
        </pc:spChg>
        <pc:spChg chg="add mod">
          <ac:chgData name="Sharon Ding" userId="c4c39823-e1bf-4739-acbd-9d9d74f8eb56" providerId="ADAL" clId="{B7207970-481C-6044-BA26-F3A9AA87F3B4}" dt="2026-09-07T09:39:26.543" v="217892"/>
          <ac:spMkLst>
            <pc:docMk/>
            <pc:sldMk cId="1983965784" sldId="426"/>
            <ac:spMk id="13" creationId="{316C0405-7DDE-9015-E376-EFEBBF2274E1}"/>
          </ac:spMkLst>
        </pc:spChg>
        <pc:spChg chg="add mod">
          <ac:chgData name="Sharon Ding" userId="c4c39823-e1bf-4739-acbd-9d9d74f8eb56" providerId="ADAL" clId="{B7207970-481C-6044-BA26-F3A9AA87F3B4}" dt="2026-09-07T09:39:26.543" v="217893"/>
          <ac:spMkLst>
            <pc:docMk/>
            <pc:sldMk cId="1983965784" sldId="426"/>
            <ac:spMk id="14" creationId="{438C7924-FE4C-D332-86B5-C5692D7B5B1E}"/>
          </ac:spMkLst>
        </pc:spChg>
        <pc:spChg chg="add del mod">
          <ac:chgData name="Sharon Ding" userId="c4c39823-e1bf-4739-acbd-9d9d74f8eb56" providerId="ADAL" clId="{B7207970-481C-6044-BA26-F3A9AA87F3B4}" dt="2026-09-07T09:39:52.177" v="217974" actId="20577"/>
          <ac:spMkLst>
            <pc:docMk/>
            <pc:sldMk cId="1983965784" sldId="426"/>
            <ac:spMk id="15" creationId="{852D6542-743F-439D-2620-1692CF30082A}"/>
          </ac:spMkLst>
        </pc:spChg>
        <pc:spChg chg="add del mod">
          <ac:chgData name="Sharon Ding" userId="c4c39823-e1bf-4739-acbd-9d9d74f8eb56" providerId="ADAL" clId="{B7207970-481C-6044-BA26-F3A9AA87F3B4}" dt="2026-09-07T06:23:34.888" v="176650"/>
          <ac:spMkLst>
            <pc:docMk/>
            <pc:sldMk cId="1983965784" sldId="426"/>
            <ac:spMk id="16" creationId="{78E353F5-7713-DB67-A88E-F44F3B5AEA1F}"/>
          </ac:spMkLst>
        </pc:spChg>
        <pc:spChg chg="add del mod modVis">
          <ac:chgData name="Sharon Ding" userId="c4c39823-e1bf-4739-acbd-9d9d74f8eb56" providerId="ADAL" clId="{B7207970-481C-6044-BA26-F3A9AA87F3B4}" dt="2026-09-07T06:10:02.243" v="170628"/>
          <ac:spMkLst>
            <pc:docMk/>
            <pc:sldMk cId="1983965784" sldId="426"/>
            <ac:spMk id="17" creationId="{19B6A18D-53FF-815A-6D1D-B8A093FE784E}"/>
          </ac:spMkLst>
        </pc:spChg>
        <pc:spChg chg="add del mod modVis">
          <ac:chgData name="Sharon Ding" userId="c4c39823-e1bf-4739-acbd-9d9d74f8eb56" providerId="ADAL" clId="{B7207970-481C-6044-BA26-F3A9AA87F3B4}" dt="2026-09-07T06:21:41.924" v="173550"/>
          <ac:spMkLst>
            <pc:docMk/>
            <pc:sldMk cId="1983965784" sldId="426"/>
            <ac:spMk id="17" creationId="{24ADCF3F-AD0F-9744-7D76-4418BC4F13D2}"/>
          </ac:spMkLst>
        </pc:spChg>
        <pc:spChg chg="add del mod">
          <ac:chgData name="Sharon Ding" userId="c4c39823-e1bf-4739-acbd-9d9d74f8eb56" providerId="ADAL" clId="{B7207970-481C-6044-BA26-F3A9AA87F3B4}" dt="2026-09-07T06:11:25.042" v="170927"/>
          <ac:spMkLst>
            <pc:docMk/>
            <pc:sldMk cId="1983965784" sldId="426"/>
            <ac:spMk id="18" creationId="{ABD905EB-1219-E4F1-4DB2-E53E07204823}"/>
          </ac:spMkLst>
        </pc:spChg>
        <pc:spChg chg="add del mod">
          <ac:chgData name="Sharon Ding" userId="c4c39823-e1bf-4739-acbd-9d9d74f8eb56" providerId="ADAL" clId="{B7207970-481C-6044-BA26-F3A9AA87F3B4}" dt="2026-09-07T06:11:25.042" v="170928"/>
          <ac:spMkLst>
            <pc:docMk/>
            <pc:sldMk cId="1983965784" sldId="426"/>
            <ac:spMk id="19" creationId="{23C86819-9727-5951-8C5D-DE6C6A59A4C7}"/>
          </ac:spMkLst>
        </pc:spChg>
        <pc:spChg chg="add del mod">
          <ac:chgData name="Sharon Ding" userId="c4c39823-e1bf-4739-acbd-9d9d74f8eb56" providerId="ADAL" clId="{B7207970-481C-6044-BA26-F3A9AA87F3B4}" dt="2026-09-07T06:13:59.427" v="171519"/>
          <ac:spMkLst>
            <pc:docMk/>
            <pc:sldMk cId="1983965784" sldId="426"/>
            <ac:spMk id="20" creationId="{08AE0D42-B63B-E484-6E01-60F5BDFB0DCC}"/>
          </ac:spMkLst>
        </pc:spChg>
        <pc:spChg chg="add del mod">
          <ac:chgData name="Sharon Ding" userId="c4c39823-e1bf-4739-acbd-9d9d74f8eb56" providerId="ADAL" clId="{B7207970-481C-6044-BA26-F3A9AA87F3B4}" dt="2026-09-07T06:23:34.890" v="176655"/>
          <ac:spMkLst>
            <pc:docMk/>
            <pc:sldMk cId="1983965784" sldId="426"/>
            <ac:spMk id="21" creationId="{1E714CCA-019B-81CD-6B25-85F43F0018F3}"/>
          </ac:spMkLst>
        </pc:spChg>
        <pc:spChg chg="add del mod">
          <ac:chgData name="Sharon Ding" userId="c4c39823-e1bf-4739-acbd-9d9d74f8eb56" providerId="ADAL" clId="{B7207970-481C-6044-BA26-F3A9AA87F3B4}" dt="2026-09-07T06:23:34.890" v="176657"/>
          <ac:spMkLst>
            <pc:docMk/>
            <pc:sldMk cId="1983965784" sldId="426"/>
            <ac:spMk id="22" creationId="{E5440849-7AF4-2FE8-D65E-37FFD6529C11}"/>
          </ac:spMkLst>
        </pc:spChg>
        <pc:spChg chg="add del mod">
          <ac:chgData name="Sharon Ding" userId="c4c39823-e1bf-4739-acbd-9d9d74f8eb56" providerId="ADAL" clId="{B7207970-481C-6044-BA26-F3A9AA87F3B4}" dt="2026-09-07T06:13:59.499" v="171616"/>
          <ac:spMkLst>
            <pc:docMk/>
            <pc:sldMk cId="1983965784" sldId="426"/>
            <ac:spMk id="23" creationId="{08425136-097F-7FFF-22DD-33AEDB749703}"/>
          </ac:spMkLst>
        </pc:spChg>
        <pc:spChg chg="add del mod">
          <ac:chgData name="Sharon Ding" userId="c4c39823-e1bf-4739-acbd-9d9d74f8eb56" providerId="ADAL" clId="{B7207970-481C-6044-BA26-F3A9AA87F3B4}" dt="2026-09-07T06:13:59.500" v="171617"/>
          <ac:spMkLst>
            <pc:docMk/>
            <pc:sldMk cId="1983965784" sldId="426"/>
            <ac:spMk id="24" creationId="{224C53CB-56F4-3CA6-C64B-C9E9141FBB17}"/>
          </ac:spMkLst>
        </pc:spChg>
        <pc:spChg chg="add del mod">
          <ac:chgData name="Sharon Ding" userId="c4c39823-e1bf-4739-acbd-9d9d74f8eb56" providerId="ADAL" clId="{B7207970-481C-6044-BA26-F3A9AA87F3B4}" dt="2026-09-07T06:13:59.500" v="171618"/>
          <ac:spMkLst>
            <pc:docMk/>
            <pc:sldMk cId="1983965784" sldId="426"/>
            <ac:spMk id="25" creationId="{B8CDB47D-DCF1-4AE3-DBB3-5898543E318A}"/>
          </ac:spMkLst>
        </pc:spChg>
        <pc:spChg chg="add del mod modVis">
          <ac:chgData name="Sharon Ding" userId="c4c39823-e1bf-4739-acbd-9d9d74f8eb56" providerId="ADAL" clId="{B7207970-481C-6044-BA26-F3A9AA87F3B4}" dt="2026-09-07T06:21:49.209" v="173981"/>
          <ac:spMkLst>
            <pc:docMk/>
            <pc:sldMk cId="1983965784" sldId="426"/>
            <ac:spMk id="27" creationId="{F6338B33-C1D3-C0F1-65B3-9F09227068E7}"/>
          </ac:spMkLst>
        </pc:spChg>
        <pc:spChg chg="add del mod">
          <ac:chgData name="Sharon Ding" userId="c4c39823-e1bf-4739-acbd-9d9d74f8eb56" providerId="ADAL" clId="{B7207970-481C-6044-BA26-F3A9AA87F3B4}" dt="2026-09-07T06:15:48.837" v="172568"/>
          <ac:spMkLst>
            <pc:docMk/>
            <pc:sldMk cId="1983965784" sldId="426"/>
            <ac:spMk id="28" creationId="{21EE98A7-FF4D-44E7-7CCA-DA736908CA8A}"/>
          </ac:spMkLst>
        </pc:spChg>
        <pc:spChg chg="add del mod modVis">
          <ac:chgData name="Sharon Ding" userId="c4c39823-e1bf-4739-acbd-9d9d74f8eb56" providerId="ADAL" clId="{B7207970-481C-6044-BA26-F3A9AA87F3B4}" dt="2026-09-07T06:21:55.812" v="174054"/>
          <ac:spMkLst>
            <pc:docMk/>
            <pc:sldMk cId="1983965784" sldId="426"/>
            <ac:spMk id="29" creationId="{67DA84AA-BD84-56D8-64C0-97F08520E294}"/>
          </ac:spMkLst>
        </pc:spChg>
        <pc:spChg chg="add del mod">
          <ac:chgData name="Sharon Ding" userId="c4c39823-e1bf-4739-acbd-9d9d74f8eb56" providerId="ADAL" clId="{B7207970-481C-6044-BA26-F3A9AA87F3B4}" dt="2026-09-07T06:13:59.419" v="171518"/>
          <ac:spMkLst>
            <pc:docMk/>
            <pc:sldMk cId="1983965784" sldId="426"/>
            <ac:spMk id="29" creationId="{C939BF9E-4EE4-4C57-2C12-CD5A0737FC88}"/>
          </ac:spMkLst>
        </pc:spChg>
        <pc:spChg chg="add del mod">
          <ac:chgData name="Sharon Ding" userId="c4c39823-e1bf-4739-acbd-9d9d74f8eb56" providerId="ADAL" clId="{B7207970-481C-6044-BA26-F3A9AA87F3B4}" dt="2026-09-07T06:10:10.996" v="170820"/>
          <ac:spMkLst>
            <pc:docMk/>
            <pc:sldMk cId="1983965784" sldId="426"/>
            <ac:spMk id="30" creationId="{BE3B42A6-8D2C-3A6A-40ED-2985D139A365}"/>
          </ac:spMkLst>
        </pc:spChg>
        <pc:spChg chg="add del mod modVis">
          <ac:chgData name="Sharon Ding" userId="c4c39823-e1bf-4739-acbd-9d9d74f8eb56" providerId="ADAL" clId="{B7207970-481C-6044-BA26-F3A9AA87F3B4}" dt="2026-09-07T06:10:06.352" v="170764"/>
          <ac:spMkLst>
            <pc:docMk/>
            <pc:sldMk cId="1983965784" sldId="426"/>
            <ac:spMk id="31" creationId="{96964472-2696-0173-C699-9672FC3D0864}"/>
          </ac:spMkLst>
        </pc:spChg>
        <pc:spChg chg="add del mod modVis">
          <ac:chgData name="Sharon Ding" userId="c4c39823-e1bf-4739-acbd-9d9d74f8eb56" providerId="ADAL" clId="{B7207970-481C-6044-BA26-F3A9AA87F3B4}" dt="2026-09-07T06:11:25.065" v="170944"/>
          <ac:spMkLst>
            <pc:docMk/>
            <pc:sldMk cId="1983965784" sldId="426"/>
            <ac:spMk id="35" creationId="{4B0E1B6C-BDE2-CFE4-8E32-86BD64041446}"/>
          </ac:spMkLst>
        </pc:spChg>
        <pc:spChg chg="add del mod">
          <ac:chgData name="Sharon Ding" userId="c4c39823-e1bf-4739-acbd-9d9d74f8eb56" providerId="ADAL" clId="{B7207970-481C-6044-BA26-F3A9AA87F3B4}" dt="2026-09-07T06:23:34.888" v="176649"/>
          <ac:spMkLst>
            <pc:docMk/>
            <pc:sldMk cId="1983965784" sldId="426"/>
            <ac:spMk id="36" creationId="{ADBE0802-4AFB-4AEF-54CD-3531E894196F}"/>
          </ac:spMkLst>
        </pc:spChg>
        <pc:spChg chg="add del mod modVis">
          <ac:chgData name="Sharon Ding" userId="c4c39823-e1bf-4739-acbd-9d9d74f8eb56" providerId="ADAL" clId="{B7207970-481C-6044-BA26-F3A9AA87F3B4}" dt="2026-09-07T06:11:30.776" v="171024"/>
          <ac:spMkLst>
            <pc:docMk/>
            <pc:sldMk cId="1983965784" sldId="426"/>
            <ac:spMk id="37" creationId="{3D87EBA3-42D3-07A0-64C8-F3A689D4A1D0}"/>
          </ac:spMkLst>
        </pc:spChg>
        <pc:spChg chg="add del mod">
          <ac:chgData name="Sharon Ding" userId="c4c39823-e1bf-4739-acbd-9d9d74f8eb56" providerId="ADAL" clId="{B7207970-481C-6044-BA26-F3A9AA87F3B4}" dt="2026-09-07T06:23:34.887" v="176648"/>
          <ac:spMkLst>
            <pc:docMk/>
            <pc:sldMk cId="1983965784" sldId="426"/>
            <ac:spMk id="38" creationId="{FFAEDFE0-5C9D-14E8-CFF4-22E5FC3DF3F7}"/>
          </ac:spMkLst>
        </pc:spChg>
        <pc:spChg chg="add del mod modVis">
          <ac:chgData name="Sharon Ding" userId="c4c39823-e1bf-4739-acbd-9d9d74f8eb56" providerId="ADAL" clId="{B7207970-481C-6044-BA26-F3A9AA87F3B4}" dt="2026-09-07T06:11:36.166" v="171105"/>
          <ac:spMkLst>
            <pc:docMk/>
            <pc:sldMk cId="1983965784" sldId="426"/>
            <ac:spMk id="39" creationId="{0DF7C636-2A91-4AF0-111B-D0DBB24C5796}"/>
          </ac:spMkLst>
        </pc:spChg>
        <pc:spChg chg="add del mod">
          <ac:chgData name="Sharon Ding" userId="c4c39823-e1bf-4739-acbd-9d9d74f8eb56" providerId="ADAL" clId="{B7207970-481C-6044-BA26-F3A9AA87F3B4}" dt="2026-09-07T06:23:34.887" v="176647"/>
          <ac:spMkLst>
            <pc:docMk/>
            <pc:sldMk cId="1983965784" sldId="426"/>
            <ac:spMk id="40" creationId="{2BE4EBED-0BD9-9D11-D99F-2990C99038E9}"/>
          </ac:spMkLst>
        </pc:spChg>
        <pc:spChg chg="add del mod modVis">
          <ac:chgData name="Sharon Ding" userId="c4c39823-e1bf-4739-acbd-9d9d74f8eb56" providerId="ADAL" clId="{B7207970-481C-6044-BA26-F3A9AA87F3B4}" dt="2026-09-07T06:11:42.179" v="171200"/>
          <ac:spMkLst>
            <pc:docMk/>
            <pc:sldMk cId="1983965784" sldId="426"/>
            <ac:spMk id="41" creationId="{288699E8-0103-F7C6-301B-B98E401AEA66}"/>
          </ac:spMkLst>
        </pc:spChg>
        <pc:spChg chg="add mod">
          <ac:chgData name="Sharon Ding" userId="c4c39823-e1bf-4739-acbd-9d9d74f8eb56" providerId="ADAL" clId="{B7207970-481C-6044-BA26-F3A9AA87F3B4}" dt="2026-09-07T06:22:46.883" v="175712" actId="207"/>
          <ac:spMkLst>
            <pc:docMk/>
            <pc:sldMk cId="1983965784" sldId="426"/>
            <ac:spMk id="41" creationId="{560A652A-B2D8-5909-7F00-0BC2CFB4C49F}"/>
          </ac:spMkLst>
        </pc:spChg>
        <pc:spChg chg="add del mod modVis">
          <ac:chgData name="Sharon Ding" userId="c4c39823-e1bf-4739-acbd-9d9d74f8eb56" providerId="ADAL" clId="{B7207970-481C-6044-BA26-F3A9AA87F3B4}" dt="2026-09-07T06:22:46.880" v="175693" actId="962"/>
          <ac:spMkLst>
            <pc:docMk/>
            <pc:sldMk cId="1983965784" sldId="426"/>
            <ac:spMk id="42" creationId="{E5B0B3AB-A4F3-3F78-C082-A39E4D31ABAC}"/>
          </ac:spMkLst>
        </pc:spChg>
        <pc:spChg chg="add del mod modVis">
          <ac:chgData name="Sharon Ding" userId="c4c39823-e1bf-4739-acbd-9d9d74f8eb56" providerId="ADAL" clId="{B7207970-481C-6044-BA26-F3A9AA87F3B4}" dt="2026-09-07T06:11:44.367" v="171256"/>
          <ac:spMkLst>
            <pc:docMk/>
            <pc:sldMk cId="1983965784" sldId="426"/>
            <ac:spMk id="43" creationId="{A68444F2-EE96-DEF6-919F-9910E3F3D1D9}"/>
          </ac:spMkLst>
        </pc:spChg>
        <pc:spChg chg="add mod">
          <ac:chgData name="Sharon Ding" userId="c4c39823-e1bf-4739-acbd-9d9d74f8eb56" providerId="ADAL" clId="{B7207970-481C-6044-BA26-F3A9AA87F3B4}" dt="2026-09-07T06:22:46.879" v="175681" actId="207"/>
          <ac:spMkLst>
            <pc:docMk/>
            <pc:sldMk cId="1983965784" sldId="426"/>
            <ac:spMk id="43" creationId="{CEB99095-0CBD-4EB5-76E7-C38C96A25183}"/>
          </ac:spMkLst>
        </pc:spChg>
        <pc:spChg chg="add del mod modVis">
          <ac:chgData name="Sharon Ding" userId="c4c39823-e1bf-4739-acbd-9d9d74f8eb56" providerId="ADAL" clId="{B7207970-481C-6044-BA26-F3A9AA87F3B4}" dt="2026-09-07T06:11:46.548" v="171310"/>
          <ac:spMkLst>
            <pc:docMk/>
            <pc:sldMk cId="1983965784" sldId="426"/>
            <ac:spMk id="44" creationId="{327BEC05-2A98-1504-BA75-BA6128B2F217}"/>
          </ac:spMkLst>
        </pc:spChg>
        <pc:spChg chg="add mod">
          <ac:chgData name="Sharon Ding" userId="c4c39823-e1bf-4739-acbd-9d9d74f8eb56" providerId="ADAL" clId="{B7207970-481C-6044-BA26-F3A9AA87F3B4}" dt="2026-09-07T06:22:46.884" v="175713"/>
          <ac:spMkLst>
            <pc:docMk/>
            <pc:sldMk cId="1983965784" sldId="426"/>
            <ac:spMk id="44" creationId="{497B0D31-263E-A6EB-119E-A65105E23D2E}"/>
          </ac:spMkLst>
        </pc:spChg>
        <pc:spChg chg="add del mod modVis">
          <ac:chgData name="Sharon Ding" userId="c4c39823-e1bf-4739-acbd-9d9d74f8eb56" providerId="ADAL" clId="{B7207970-481C-6044-BA26-F3A9AA87F3B4}" dt="2026-09-07T06:11:48.449" v="171364"/>
          <ac:spMkLst>
            <pc:docMk/>
            <pc:sldMk cId="1983965784" sldId="426"/>
            <ac:spMk id="45" creationId="{BD8603F2-00DD-473F-4F76-9373CC40BB36}"/>
          </ac:spMkLst>
        </pc:spChg>
        <pc:spChg chg="add mod">
          <ac:chgData name="Sharon Ding" userId="c4c39823-e1bf-4739-acbd-9d9d74f8eb56" providerId="ADAL" clId="{B7207970-481C-6044-BA26-F3A9AA87F3B4}" dt="2026-09-07T06:22:46.873" v="175641" actId="207"/>
          <ac:spMkLst>
            <pc:docMk/>
            <pc:sldMk cId="1983965784" sldId="426"/>
            <ac:spMk id="45" creationId="{D694D991-3A86-39EE-BC17-59ACE4A70FA5}"/>
          </ac:spMkLst>
        </pc:spChg>
        <pc:spChg chg="add mod">
          <ac:chgData name="Sharon Ding" userId="c4c39823-e1bf-4739-acbd-9d9d74f8eb56" providerId="ADAL" clId="{B7207970-481C-6044-BA26-F3A9AA87F3B4}" dt="2026-09-07T06:22:46.870" v="175621" actId="207"/>
          <ac:spMkLst>
            <pc:docMk/>
            <pc:sldMk cId="1983965784" sldId="426"/>
            <ac:spMk id="46" creationId="{6414BAA5-451F-2498-6B14-9BCB84641A9A}"/>
          </ac:spMkLst>
        </pc:spChg>
        <pc:spChg chg="add del mod modVis">
          <ac:chgData name="Sharon Ding" userId="c4c39823-e1bf-4739-acbd-9d9d74f8eb56" providerId="ADAL" clId="{B7207970-481C-6044-BA26-F3A9AA87F3B4}" dt="2026-09-07T06:11:51.319" v="171418"/>
          <ac:spMkLst>
            <pc:docMk/>
            <pc:sldMk cId="1983965784" sldId="426"/>
            <ac:spMk id="46" creationId="{968E52B8-94A0-5864-7FBC-20E290873719}"/>
          </ac:spMkLst>
        </pc:spChg>
        <pc:spChg chg="add del mod">
          <ac:chgData name="Sharon Ding" userId="c4c39823-e1bf-4739-acbd-9d9d74f8eb56" providerId="ADAL" clId="{B7207970-481C-6044-BA26-F3A9AA87F3B4}" dt="2026-09-07T06:23:34.886" v="176646"/>
          <ac:spMkLst>
            <pc:docMk/>
            <pc:sldMk cId="1983965784" sldId="426"/>
            <ac:spMk id="47" creationId="{CFE8BE4D-BE63-2A7C-74DC-0BA9EB267F11}"/>
          </ac:spMkLst>
        </pc:spChg>
        <pc:spChg chg="add mod">
          <ac:chgData name="Sharon Ding" userId="c4c39823-e1bf-4739-acbd-9d9d74f8eb56" providerId="ADAL" clId="{B7207970-481C-6044-BA26-F3A9AA87F3B4}" dt="2026-09-07T06:22:46.867" v="175602" actId="207"/>
          <ac:spMkLst>
            <pc:docMk/>
            <pc:sldMk cId="1983965784" sldId="426"/>
            <ac:spMk id="48" creationId="{17C94D61-62B6-37C4-955D-6F5898D17B6C}"/>
          </ac:spMkLst>
        </pc:spChg>
        <pc:spChg chg="add del mod modVis">
          <ac:chgData name="Sharon Ding" userId="c4c39823-e1bf-4739-acbd-9d9d74f8eb56" providerId="ADAL" clId="{B7207970-481C-6044-BA26-F3A9AA87F3B4}" dt="2026-09-07T06:11:57.153" v="171515"/>
          <ac:spMkLst>
            <pc:docMk/>
            <pc:sldMk cId="1983965784" sldId="426"/>
            <ac:spMk id="48" creationId="{1DD89096-B899-65D6-34C9-9F828B1630F9}"/>
          </ac:spMkLst>
        </pc:spChg>
        <pc:spChg chg="add mod">
          <ac:chgData name="Sharon Ding" userId="c4c39823-e1bf-4739-acbd-9d9d74f8eb56" providerId="ADAL" clId="{B7207970-481C-6044-BA26-F3A9AA87F3B4}" dt="2026-09-07T06:22:46.884" v="175713"/>
          <ac:spMkLst>
            <pc:docMk/>
            <pc:sldMk cId="1983965784" sldId="426"/>
            <ac:spMk id="49" creationId="{3145A2D8-BF8E-DB6B-1702-34B6BCF50339}"/>
          </ac:spMkLst>
        </pc:spChg>
        <pc:spChg chg="add del mod">
          <ac:chgData name="Sharon Ding" userId="c4c39823-e1bf-4739-acbd-9d9d74f8eb56" providerId="ADAL" clId="{B7207970-481C-6044-BA26-F3A9AA87F3B4}" dt="2026-09-07T06:23:34.882" v="176645"/>
          <ac:spMkLst>
            <pc:docMk/>
            <pc:sldMk cId="1983965784" sldId="426"/>
            <ac:spMk id="50" creationId="{644824E2-27E0-7C4E-C0AE-3AA17E820B3F}"/>
          </ac:spMkLst>
        </pc:spChg>
        <pc:spChg chg="add del mod modVis">
          <ac:chgData name="Sharon Ding" userId="c4c39823-e1bf-4739-acbd-9d9d74f8eb56" providerId="ADAL" clId="{B7207970-481C-6044-BA26-F3A9AA87F3B4}" dt="2026-09-07T06:13:59.512" v="171670"/>
          <ac:spMkLst>
            <pc:docMk/>
            <pc:sldMk cId="1983965784" sldId="426"/>
            <ac:spMk id="51" creationId="{6298162E-997F-23CA-4BD5-22C4F007D908}"/>
          </ac:spMkLst>
        </pc:spChg>
        <pc:spChg chg="add mod">
          <ac:chgData name="Sharon Ding" userId="c4c39823-e1bf-4739-acbd-9d9d74f8eb56" providerId="ADAL" clId="{B7207970-481C-6044-BA26-F3A9AA87F3B4}" dt="2026-09-07T06:22:46.884" v="175713"/>
          <ac:spMkLst>
            <pc:docMk/>
            <pc:sldMk cId="1983965784" sldId="426"/>
            <ac:spMk id="51" creationId="{F96F9C5A-9332-CBA3-7972-796D236FD480}"/>
          </ac:spMkLst>
        </pc:spChg>
        <pc:spChg chg="add mod">
          <ac:chgData name="Sharon Ding" userId="c4c39823-e1bf-4739-acbd-9d9d74f8eb56" providerId="ADAL" clId="{B7207970-481C-6044-BA26-F3A9AA87F3B4}" dt="2026-09-07T06:22:46.858" v="175544" actId="207"/>
          <ac:spMkLst>
            <pc:docMk/>
            <pc:sldMk cId="1983965784" sldId="426"/>
            <ac:spMk id="52" creationId="{55D9FB08-AEC1-A992-5BFB-5143AB171919}"/>
          </ac:spMkLst>
        </pc:spChg>
        <pc:spChg chg="add del mod modVis">
          <ac:chgData name="Sharon Ding" userId="c4c39823-e1bf-4739-acbd-9d9d74f8eb56" providerId="ADAL" clId="{B7207970-481C-6044-BA26-F3A9AA87F3B4}" dt="2026-09-07T06:14:05.646" v="171721"/>
          <ac:spMkLst>
            <pc:docMk/>
            <pc:sldMk cId="1983965784" sldId="426"/>
            <ac:spMk id="53" creationId="{0CE8ED90-EDB2-BE46-CA7D-5B57916F4561}"/>
          </ac:spMkLst>
        </pc:spChg>
        <pc:spChg chg="add mod">
          <ac:chgData name="Sharon Ding" userId="c4c39823-e1bf-4739-acbd-9d9d74f8eb56" providerId="ADAL" clId="{B7207970-481C-6044-BA26-F3A9AA87F3B4}" dt="2026-09-07T06:22:46.884" v="175713"/>
          <ac:spMkLst>
            <pc:docMk/>
            <pc:sldMk cId="1983965784" sldId="426"/>
            <ac:spMk id="53" creationId="{39CBF2CD-CC6C-3B14-C4D5-869A95207822}"/>
          </ac:spMkLst>
        </pc:spChg>
        <pc:spChg chg="add mod">
          <ac:chgData name="Sharon Ding" userId="c4c39823-e1bf-4739-acbd-9d9d74f8eb56" providerId="ADAL" clId="{B7207970-481C-6044-BA26-F3A9AA87F3B4}" dt="2026-09-07T06:22:46.853" v="175505" actId="207"/>
          <ac:spMkLst>
            <pc:docMk/>
            <pc:sldMk cId="1983965784" sldId="426"/>
            <ac:spMk id="54" creationId="{06108F82-E115-718E-3463-0B74612B9466}"/>
          </ac:spMkLst>
        </pc:spChg>
        <pc:spChg chg="add mod">
          <ac:chgData name="Sharon Ding" userId="c4c39823-e1bf-4739-acbd-9d9d74f8eb56" providerId="ADAL" clId="{B7207970-481C-6044-BA26-F3A9AA87F3B4}" dt="2026-09-07T06:22:46.884" v="175713"/>
          <ac:spMkLst>
            <pc:docMk/>
            <pc:sldMk cId="1983965784" sldId="426"/>
            <ac:spMk id="55" creationId="{A616EB2F-AC88-91D8-D2C1-81392C3A14E7}"/>
          </ac:spMkLst>
        </pc:spChg>
        <pc:spChg chg="add del mod modVis">
          <ac:chgData name="Sharon Ding" userId="c4c39823-e1bf-4739-acbd-9d9d74f8eb56" providerId="ADAL" clId="{B7207970-481C-6044-BA26-F3A9AA87F3B4}" dt="2026-09-07T06:14:20.586" v="171836"/>
          <ac:spMkLst>
            <pc:docMk/>
            <pc:sldMk cId="1983965784" sldId="426"/>
            <ac:spMk id="55" creationId="{F26E5CE9-B1CD-FADE-B3B3-654564A90780}"/>
          </ac:spMkLst>
        </pc:spChg>
        <pc:spChg chg="add mod">
          <ac:chgData name="Sharon Ding" userId="c4c39823-e1bf-4739-acbd-9d9d74f8eb56" providerId="ADAL" clId="{B7207970-481C-6044-BA26-F3A9AA87F3B4}" dt="2026-09-07T06:22:46.848" v="175465" actId="207"/>
          <ac:spMkLst>
            <pc:docMk/>
            <pc:sldMk cId="1983965784" sldId="426"/>
            <ac:spMk id="56" creationId="{D1639D8E-87E3-04B6-16E7-B0A2EAD07EC4}"/>
          </ac:spMkLst>
        </pc:spChg>
        <pc:spChg chg="add del mod modVis">
          <ac:chgData name="Sharon Ding" userId="c4c39823-e1bf-4739-acbd-9d9d74f8eb56" providerId="ADAL" clId="{B7207970-481C-6044-BA26-F3A9AA87F3B4}" dt="2026-09-07T06:14:25.662" v="171909"/>
          <ac:spMkLst>
            <pc:docMk/>
            <pc:sldMk cId="1983965784" sldId="426"/>
            <ac:spMk id="57" creationId="{000F60CE-1E85-BC78-9F54-CC3DCF680A68}"/>
          </ac:spMkLst>
        </pc:spChg>
        <pc:spChg chg="add mod">
          <ac:chgData name="Sharon Ding" userId="c4c39823-e1bf-4739-acbd-9d9d74f8eb56" providerId="ADAL" clId="{B7207970-481C-6044-BA26-F3A9AA87F3B4}" dt="2026-09-07T06:22:46.845" v="175445" actId="207"/>
          <ac:spMkLst>
            <pc:docMk/>
            <pc:sldMk cId="1983965784" sldId="426"/>
            <ac:spMk id="57" creationId="{881A5896-B358-03F8-07A9-FAD0A86DA125}"/>
          </ac:spMkLst>
        </pc:spChg>
        <pc:spChg chg="add mod">
          <ac:chgData name="Sharon Ding" userId="c4c39823-e1bf-4739-acbd-9d9d74f8eb56" providerId="ADAL" clId="{B7207970-481C-6044-BA26-F3A9AA87F3B4}" dt="2026-09-07T06:22:46.884" v="175713"/>
          <ac:spMkLst>
            <pc:docMk/>
            <pc:sldMk cId="1983965784" sldId="426"/>
            <ac:spMk id="58" creationId="{09292297-18DF-1BDB-84AA-F1E28670402C}"/>
          </ac:spMkLst>
        </pc:spChg>
        <pc:spChg chg="add mod">
          <ac:chgData name="Sharon Ding" userId="c4c39823-e1bf-4739-acbd-9d9d74f8eb56" providerId="ADAL" clId="{B7207970-481C-6044-BA26-F3A9AA87F3B4}" dt="2026-09-07T06:22:46.884" v="175713"/>
          <ac:spMkLst>
            <pc:docMk/>
            <pc:sldMk cId="1983965784" sldId="426"/>
            <ac:spMk id="59" creationId="{DB9A907A-AB52-68BA-4527-5D76F1A1D3A9}"/>
          </ac:spMkLst>
        </pc:spChg>
        <pc:spChg chg="add del mod modVis">
          <ac:chgData name="Sharon Ding" userId="c4c39823-e1bf-4739-acbd-9d9d74f8eb56" providerId="ADAL" clId="{B7207970-481C-6044-BA26-F3A9AA87F3B4}" dt="2026-09-07T06:14:31.851" v="172020"/>
          <ac:spMkLst>
            <pc:docMk/>
            <pc:sldMk cId="1983965784" sldId="426"/>
            <ac:spMk id="60" creationId="{B45AC078-D134-A617-15F0-A18F620E2A31}"/>
          </ac:spMkLst>
        </pc:spChg>
        <pc:spChg chg="add mod">
          <ac:chgData name="Sharon Ding" userId="c4c39823-e1bf-4739-acbd-9d9d74f8eb56" providerId="ADAL" clId="{B7207970-481C-6044-BA26-F3A9AA87F3B4}" dt="2026-09-07T06:22:46.884" v="175713"/>
          <ac:spMkLst>
            <pc:docMk/>
            <pc:sldMk cId="1983965784" sldId="426"/>
            <ac:spMk id="60" creationId="{E0AD8EB3-9F2D-7ED1-DA94-F5182E11E277}"/>
          </ac:spMkLst>
        </pc:spChg>
        <pc:spChg chg="add mod">
          <ac:chgData name="Sharon Ding" userId="c4c39823-e1bf-4739-acbd-9d9d74f8eb56" providerId="ADAL" clId="{B7207970-481C-6044-BA26-F3A9AA87F3B4}" dt="2026-09-07T06:22:46.884" v="175713"/>
          <ac:spMkLst>
            <pc:docMk/>
            <pc:sldMk cId="1983965784" sldId="426"/>
            <ac:spMk id="61" creationId="{2F816D85-3661-282E-69A9-6BF9B6C7FB06}"/>
          </ac:spMkLst>
        </pc:spChg>
        <pc:spChg chg="add mod">
          <ac:chgData name="Sharon Ding" userId="c4c39823-e1bf-4739-acbd-9d9d74f8eb56" providerId="ADAL" clId="{B7207970-481C-6044-BA26-F3A9AA87F3B4}" dt="2026-09-07T06:22:46.884" v="175713"/>
          <ac:spMkLst>
            <pc:docMk/>
            <pc:sldMk cId="1983965784" sldId="426"/>
            <ac:spMk id="62" creationId="{CA7FC2E6-C6F8-C6FE-17CC-2D7897E148CF}"/>
          </ac:spMkLst>
        </pc:spChg>
        <pc:spChg chg="add del mod modVis">
          <ac:chgData name="Sharon Ding" userId="c4c39823-e1bf-4739-acbd-9d9d74f8eb56" providerId="ADAL" clId="{B7207970-481C-6044-BA26-F3A9AA87F3B4}" dt="2026-09-07T06:14:42.836" v="172116"/>
          <ac:spMkLst>
            <pc:docMk/>
            <pc:sldMk cId="1983965784" sldId="426"/>
            <ac:spMk id="63" creationId="{88302E19-DE19-85EB-F6AD-2722DBCDED07}"/>
          </ac:spMkLst>
        </pc:spChg>
        <pc:spChg chg="add del mod modVis">
          <ac:chgData name="Sharon Ding" userId="c4c39823-e1bf-4739-acbd-9d9d74f8eb56" providerId="ADAL" clId="{B7207970-481C-6044-BA26-F3A9AA87F3B4}" dt="2026-09-07T06:14:55.245" v="172167"/>
          <ac:spMkLst>
            <pc:docMk/>
            <pc:sldMk cId="1983965784" sldId="426"/>
            <ac:spMk id="64" creationId="{307A6927-328F-5331-47B7-5EF72B4DA5C1}"/>
          </ac:spMkLst>
        </pc:spChg>
        <pc:spChg chg="add del mod modVis">
          <ac:chgData name="Sharon Ding" userId="c4c39823-e1bf-4739-acbd-9d9d74f8eb56" providerId="ADAL" clId="{B7207970-481C-6044-BA26-F3A9AA87F3B4}" dt="2026-09-07T06:23:11.964" v="175918"/>
          <ac:spMkLst>
            <pc:docMk/>
            <pc:sldMk cId="1983965784" sldId="426"/>
            <ac:spMk id="64" creationId="{DD72D2A5-C165-2027-F8FD-68D5E0F04ECB}"/>
          </ac:spMkLst>
        </pc:spChg>
        <pc:spChg chg="add del mod">
          <ac:chgData name="Sharon Ding" userId="c4c39823-e1bf-4739-acbd-9d9d74f8eb56" providerId="ADAL" clId="{B7207970-481C-6044-BA26-F3A9AA87F3B4}" dt="2026-09-07T06:23:27.149" v="176596"/>
          <ac:spMkLst>
            <pc:docMk/>
            <pc:sldMk cId="1983965784" sldId="426"/>
            <ac:spMk id="67" creationId="{AE79E172-A4F1-A86C-9460-BA4697D792A0}"/>
          </ac:spMkLst>
        </pc:spChg>
        <pc:spChg chg="add del mod modVis">
          <ac:chgData name="Sharon Ding" userId="c4c39823-e1bf-4739-acbd-9d9d74f8eb56" providerId="ADAL" clId="{B7207970-481C-6044-BA26-F3A9AA87F3B4}" dt="2026-09-07T06:15:04.744" v="172330"/>
          <ac:spMkLst>
            <pc:docMk/>
            <pc:sldMk cId="1983965784" sldId="426"/>
            <ac:spMk id="67" creationId="{EF2856B2-8ABA-8D44-62E9-00D55D773798}"/>
          </ac:spMkLst>
        </pc:spChg>
        <pc:spChg chg="add del mod modVis">
          <ac:chgData name="Sharon Ding" userId="c4c39823-e1bf-4739-acbd-9d9d74f8eb56" providerId="ADAL" clId="{B7207970-481C-6044-BA26-F3A9AA87F3B4}" dt="2026-09-07T06:23:26.406" v="176563"/>
          <ac:spMkLst>
            <pc:docMk/>
            <pc:sldMk cId="1983965784" sldId="426"/>
            <ac:spMk id="68" creationId="{B3F31754-AC76-DA41-207E-4221E51E6549}"/>
          </ac:spMkLst>
        </pc:spChg>
        <pc:spChg chg="add del mod">
          <ac:chgData name="Sharon Ding" userId="c4c39823-e1bf-4739-acbd-9d9d74f8eb56" providerId="ADAL" clId="{B7207970-481C-6044-BA26-F3A9AA87F3B4}" dt="2026-09-07T06:23:27.149" v="176597"/>
          <ac:spMkLst>
            <pc:docMk/>
            <pc:sldMk cId="1983965784" sldId="426"/>
            <ac:spMk id="69" creationId="{760ED595-C344-AFA1-6F41-EA762964409C}"/>
          </ac:spMkLst>
        </pc:spChg>
        <pc:spChg chg="add del mod">
          <ac:chgData name="Sharon Ding" userId="c4c39823-e1bf-4739-acbd-9d9d74f8eb56" providerId="ADAL" clId="{B7207970-481C-6044-BA26-F3A9AA87F3B4}" dt="2026-09-07T06:23:27.149" v="176598"/>
          <ac:spMkLst>
            <pc:docMk/>
            <pc:sldMk cId="1983965784" sldId="426"/>
            <ac:spMk id="70" creationId="{B6DF4F42-B720-BA26-ED93-3CD65B70B32E}"/>
          </ac:spMkLst>
        </pc:spChg>
        <pc:spChg chg="add del mod">
          <ac:chgData name="Sharon Ding" userId="c4c39823-e1bf-4739-acbd-9d9d74f8eb56" providerId="ADAL" clId="{B7207970-481C-6044-BA26-F3A9AA87F3B4}" dt="2026-09-07T06:23:27.149" v="176599"/>
          <ac:spMkLst>
            <pc:docMk/>
            <pc:sldMk cId="1983965784" sldId="426"/>
            <ac:spMk id="71" creationId="{95263900-803B-2742-C859-75FB9FEABB68}"/>
          </ac:spMkLst>
        </pc:spChg>
        <pc:spChg chg="add del mod modVis">
          <ac:chgData name="Sharon Ding" userId="c4c39823-e1bf-4739-acbd-9d9d74f8eb56" providerId="ADAL" clId="{B7207970-481C-6044-BA26-F3A9AA87F3B4}" dt="2026-09-07T06:15:44.339" v="172537"/>
          <ac:spMkLst>
            <pc:docMk/>
            <pc:sldMk cId="1983965784" sldId="426"/>
            <ac:spMk id="72" creationId="{A9FE5B2D-1A38-C644-53B3-3E65A4817C0E}"/>
          </ac:spMkLst>
        </pc:spChg>
        <pc:spChg chg="add del mod">
          <ac:chgData name="Sharon Ding" userId="c4c39823-e1bf-4739-acbd-9d9d74f8eb56" providerId="ADAL" clId="{B7207970-481C-6044-BA26-F3A9AA87F3B4}" dt="2026-09-07T06:23:27.149" v="176600"/>
          <ac:spMkLst>
            <pc:docMk/>
            <pc:sldMk cId="1983965784" sldId="426"/>
            <ac:spMk id="72" creationId="{C7F723EF-50FA-936D-FC41-BB87DB451BC2}"/>
          </ac:spMkLst>
        </pc:spChg>
        <pc:spChg chg="add del mod">
          <ac:chgData name="Sharon Ding" userId="c4c39823-e1bf-4739-acbd-9d9d74f8eb56" providerId="ADAL" clId="{B7207970-481C-6044-BA26-F3A9AA87F3B4}" dt="2026-09-07T06:23:27.150" v="176601"/>
          <ac:spMkLst>
            <pc:docMk/>
            <pc:sldMk cId="1983965784" sldId="426"/>
            <ac:spMk id="73" creationId="{8E3F2745-309E-6F9E-289A-7E94AB87F2B5}"/>
          </ac:spMkLst>
        </pc:spChg>
        <pc:spChg chg="add del mod">
          <ac:chgData name="Sharon Ding" userId="c4c39823-e1bf-4739-acbd-9d9d74f8eb56" providerId="ADAL" clId="{B7207970-481C-6044-BA26-F3A9AA87F3B4}" dt="2026-09-07T06:23:34.890" v="176656"/>
          <ac:spMkLst>
            <pc:docMk/>
            <pc:sldMk cId="1983965784" sldId="426"/>
            <ac:spMk id="74" creationId="{987425D8-CDC6-22F7-3781-84396A488B50}"/>
          </ac:spMkLst>
        </pc:spChg>
        <pc:spChg chg="add del mod">
          <ac:chgData name="Sharon Ding" userId="c4c39823-e1bf-4739-acbd-9d9d74f8eb56" providerId="ADAL" clId="{B7207970-481C-6044-BA26-F3A9AA87F3B4}" dt="2026-09-07T06:23:27.150" v="176602"/>
          <ac:spMkLst>
            <pc:docMk/>
            <pc:sldMk cId="1983965784" sldId="426"/>
            <ac:spMk id="75" creationId="{965362F0-6E69-6C24-9E4A-DD67E2ACFAE2}"/>
          </ac:spMkLst>
        </pc:spChg>
        <pc:spChg chg="add del mod">
          <ac:chgData name="Sharon Ding" userId="c4c39823-e1bf-4739-acbd-9d9d74f8eb56" providerId="ADAL" clId="{B7207970-481C-6044-BA26-F3A9AA87F3B4}" dt="2026-09-07T06:23:27.150" v="176603"/>
          <ac:spMkLst>
            <pc:docMk/>
            <pc:sldMk cId="1983965784" sldId="426"/>
            <ac:spMk id="77" creationId="{6A0B3F33-71C0-B5F5-16E6-08E7818438EE}"/>
          </ac:spMkLst>
        </pc:spChg>
        <pc:spChg chg="add del mod">
          <ac:chgData name="Sharon Ding" userId="c4c39823-e1bf-4739-acbd-9d9d74f8eb56" providerId="ADAL" clId="{B7207970-481C-6044-BA26-F3A9AA87F3B4}" dt="2026-09-07T06:23:34.889" v="176652"/>
          <ac:spMkLst>
            <pc:docMk/>
            <pc:sldMk cId="1983965784" sldId="426"/>
            <ac:spMk id="78" creationId="{44E6EDB7-72FF-5EE0-06C5-76AFE2724209}"/>
          </ac:spMkLst>
        </pc:spChg>
        <pc:spChg chg="add del mod modVis">
          <ac:chgData name="Sharon Ding" userId="c4c39823-e1bf-4739-acbd-9d9d74f8eb56" providerId="ADAL" clId="{B7207970-481C-6044-BA26-F3A9AA87F3B4}" dt="2026-09-07T06:16:07.631" v="172834"/>
          <ac:spMkLst>
            <pc:docMk/>
            <pc:sldMk cId="1983965784" sldId="426"/>
            <ac:spMk id="79" creationId="{488C98B0-C9E2-2077-77B6-A85250CD0595}"/>
          </ac:spMkLst>
        </pc:spChg>
        <pc:spChg chg="add del mod">
          <ac:chgData name="Sharon Ding" userId="c4c39823-e1bf-4739-acbd-9d9d74f8eb56" providerId="ADAL" clId="{B7207970-481C-6044-BA26-F3A9AA87F3B4}" dt="2026-09-07T06:23:27.150" v="176604"/>
          <ac:spMkLst>
            <pc:docMk/>
            <pc:sldMk cId="1983965784" sldId="426"/>
            <ac:spMk id="79" creationId="{83FD725E-AA55-DA89-3418-FA26AE620A79}"/>
          </ac:spMkLst>
        </pc:spChg>
        <pc:spChg chg="add del mod">
          <ac:chgData name="Sharon Ding" userId="c4c39823-e1bf-4739-acbd-9d9d74f8eb56" providerId="ADAL" clId="{B7207970-481C-6044-BA26-F3A9AA87F3B4}" dt="2026-09-07T06:23:27.150" v="176605"/>
          <ac:spMkLst>
            <pc:docMk/>
            <pc:sldMk cId="1983965784" sldId="426"/>
            <ac:spMk id="80" creationId="{B07611F4-48C1-131E-F588-61A41D574CB8}"/>
          </ac:spMkLst>
        </pc:spChg>
        <pc:spChg chg="add del mod">
          <ac:chgData name="Sharon Ding" userId="c4c39823-e1bf-4739-acbd-9d9d74f8eb56" providerId="ADAL" clId="{B7207970-481C-6044-BA26-F3A9AA87F3B4}" dt="2026-09-07T06:23:27.150" v="176606"/>
          <ac:spMkLst>
            <pc:docMk/>
            <pc:sldMk cId="1983965784" sldId="426"/>
            <ac:spMk id="81" creationId="{67898FC4-1516-0140-F320-18F56785460F}"/>
          </ac:spMkLst>
        </pc:spChg>
        <pc:spChg chg="add del mod modVis">
          <ac:chgData name="Sharon Ding" userId="c4c39823-e1bf-4739-acbd-9d9d74f8eb56" providerId="ADAL" clId="{B7207970-481C-6044-BA26-F3A9AA87F3B4}" dt="2026-09-07T06:16:09.477" v="173013"/>
          <ac:spMkLst>
            <pc:docMk/>
            <pc:sldMk cId="1983965784" sldId="426"/>
            <ac:spMk id="81" creationId="{98562345-A2DA-72F0-40BD-171BED7566E0}"/>
          </ac:spMkLst>
        </pc:spChg>
        <pc:spChg chg="add del mod modVis">
          <ac:chgData name="Sharon Ding" userId="c4c39823-e1bf-4739-acbd-9d9d74f8eb56" providerId="ADAL" clId="{B7207970-481C-6044-BA26-F3A9AA87F3B4}" dt="2026-09-07T06:23:27.161" v="176640"/>
          <ac:spMkLst>
            <pc:docMk/>
            <pc:sldMk cId="1983965784" sldId="426"/>
            <ac:spMk id="83" creationId="{00F3673C-13FE-DEED-845B-51F80D4D741E}"/>
          </ac:spMkLst>
        </pc:spChg>
        <pc:spChg chg="add del mod modVis">
          <ac:chgData name="Sharon Ding" userId="c4c39823-e1bf-4739-acbd-9d9d74f8eb56" providerId="ADAL" clId="{B7207970-481C-6044-BA26-F3A9AA87F3B4}" dt="2026-09-07T06:16:13.336" v="173080"/>
          <ac:spMkLst>
            <pc:docMk/>
            <pc:sldMk cId="1983965784" sldId="426"/>
            <ac:spMk id="83" creationId="{F9B7C668-F850-6009-5B45-6A1126FD4257}"/>
          </ac:spMkLst>
        </pc:spChg>
        <pc:spChg chg="add del mod modVis">
          <ac:chgData name="Sharon Ding" userId="c4c39823-e1bf-4739-acbd-9d9d74f8eb56" providerId="ADAL" clId="{B7207970-481C-6044-BA26-F3A9AA87F3B4}" dt="2026-09-07T06:16:14.936" v="173146"/>
          <ac:spMkLst>
            <pc:docMk/>
            <pc:sldMk cId="1983965784" sldId="426"/>
            <ac:spMk id="84" creationId="{08154109-29F1-5DA6-3C96-E200717070E7}"/>
          </ac:spMkLst>
        </pc:spChg>
        <pc:spChg chg="add del mod">
          <ac:chgData name="Sharon Ding" userId="c4c39823-e1bf-4739-acbd-9d9d74f8eb56" providerId="ADAL" clId="{B7207970-481C-6044-BA26-F3A9AA87F3B4}" dt="2026-09-07T06:25:05.916" v="177633"/>
          <ac:spMkLst>
            <pc:docMk/>
            <pc:sldMk cId="1983965784" sldId="426"/>
            <ac:spMk id="85" creationId="{45308BF3-EFC1-0913-7B87-CE0C491BBE88}"/>
          </ac:spMkLst>
        </pc:spChg>
        <pc:spChg chg="add del mod modVis">
          <ac:chgData name="Sharon Ding" userId="c4c39823-e1bf-4739-acbd-9d9d74f8eb56" providerId="ADAL" clId="{B7207970-481C-6044-BA26-F3A9AA87F3B4}" dt="2026-09-07T06:16:16.377" v="173212"/>
          <ac:spMkLst>
            <pc:docMk/>
            <pc:sldMk cId="1983965784" sldId="426"/>
            <ac:spMk id="85" creationId="{A336D163-25C4-3BA9-8490-D80D3967AE81}"/>
          </ac:spMkLst>
        </pc:spChg>
        <pc:spChg chg="add del mod modVis">
          <ac:chgData name="Sharon Ding" userId="c4c39823-e1bf-4739-acbd-9d9d74f8eb56" providerId="ADAL" clId="{B7207970-481C-6044-BA26-F3A9AA87F3B4}" dt="2026-09-07T06:24:14.489" v="177221"/>
          <ac:spMkLst>
            <pc:docMk/>
            <pc:sldMk cId="1983965784" sldId="426"/>
            <ac:spMk id="86" creationId="{9EC14E86-FEE5-3B8F-7BB6-73ED61C76045}"/>
          </ac:spMkLst>
        </pc:spChg>
        <pc:spChg chg="add del mod">
          <ac:chgData name="Sharon Ding" userId="c4c39823-e1bf-4739-acbd-9d9d74f8eb56" providerId="ADAL" clId="{B7207970-481C-6044-BA26-F3A9AA87F3B4}" dt="2026-09-07T06:25:05.915" v="177632"/>
          <ac:spMkLst>
            <pc:docMk/>
            <pc:sldMk cId="1983965784" sldId="426"/>
            <ac:spMk id="87" creationId="{A4670672-8A30-D946-7147-FB52502C0DDC}"/>
          </ac:spMkLst>
        </pc:spChg>
        <pc:spChg chg="add del mod">
          <ac:chgData name="Sharon Ding" userId="c4c39823-e1bf-4739-acbd-9d9d74f8eb56" providerId="ADAL" clId="{B7207970-481C-6044-BA26-F3A9AA87F3B4}" dt="2026-09-07T06:25:05.915" v="177631"/>
          <ac:spMkLst>
            <pc:docMk/>
            <pc:sldMk cId="1983965784" sldId="426"/>
            <ac:spMk id="89" creationId="{3A391231-6263-1160-CEE8-C23B5661A5B4}"/>
          </ac:spMkLst>
        </pc:spChg>
        <pc:spChg chg="add del mod modVis">
          <ac:chgData name="Sharon Ding" userId="c4c39823-e1bf-4739-acbd-9d9d74f8eb56" providerId="ADAL" clId="{B7207970-481C-6044-BA26-F3A9AA87F3B4}" dt="2026-09-07T06:19:40.167" v="173409"/>
          <ac:spMkLst>
            <pc:docMk/>
            <pc:sldMk cId="1983965784" sldId="426"/>
            <ac:spMk id="89" creationId="{49FE5660-A18B-89D7-CA12-18A37A1C7762}"/>
          </ac:spMkLst>
        </pc:spChg>
        <pc:spChg chg="add del mod">
          <ac:chgData name="Sharon Ding" userId="c4c39823-e1bf-4739-acbd-9d9d74f8eb56" providerId="ADAL" clId="{B7207970-481C-6044-BA26-F3A9AA87F3B4}" dt="2026-09-07T06:24:21.777" v="177225"/>
          <ac:spMkLst>
            <pc:docMk/>
            <pc:sldMk cId="1983965784" sldId="426"/>
            <ac:spMk id="90" creationId="{21FE0A2A-871D-3B7A-2047-CDADF64DE236}"/>
          </ac:spMkLst>
        </pc:spChg>
        <pc:spChg chg="add del mod">
          <ac:chgData name="Sharon Ding" userId="c4c39823-e1bf-4739-acbd-9d9d74f8eb56" providerId="ADAL" clId="{B7207970-481C-6044-BA26-F3A9AA87F3B4}" dt="2026-09-07T06:25:05.913" v="177626"/>
          <ac:spMkLst>
            <pc:docMk/>
            <pc:sldMk cId="1983965784" sldId="426"/>
            <ac:spMk id="91" creationId="{08799EA4-C6E7-9CE8-212A-907A0B39EF53}"/>
          </ac:spMkLst>
        </pc:spChg>
        <pc:spChg chg="add del mod">
          <ac:chgData name="Sharon Ding" userId="c4c39823-e1bf-4739-acbd-9d9d74f8eb56" providerId="ADAL" clId="{B7207970-481C-6044-BA26-F3A9AA87F3B4}" dt="2026-09-07T06:25:05.914" v="177629"/>
          <ac:spMkLst>
            <pc:docMk/>
            <pc:sldMk cId="1983965784" sldId="426"/>
            <ac:spMk id="92" creationId="{2853BE11-57A6-CD89-B349-3E7D83CA466B}"/>
          </ac:spMkLst>
        </pc:spChg>
        <pc:spChg chg="add del mod">
          <ac:chgData name="Sharon Ding" userId="c4c39823-e1bf-4739-acbd-9d9d74f8eb56" providerId="ADAL" clId="{B7207970-481C-6044-BA26-F3A9AA87F3B4}" dt="2026-09-07T06:24:21.820" v="177303"/>
          <ac:spMkLst>
            <pc:docMk/>
            <pc:sldMk cId="1983965784" sldId="426"/>
            <ac:spMk id="93" creationId="{F8C0BE74-BE17-4270-9AFB-A64F0AF392DB}"/>
          </ac:spMkLst>
        </pc:spChg>
        <pc:spChg chg="add del mod">
          <ac:chgData name="Sharon Ding" userId="c4c39823-e1bf-4739-acbd-9d9d74f8eb56" providerId="ADAL" clId="{B7207970-481C-6044-BA26-F3A9AA87F3B4}" dt="2026-09-07T06:24:21.820" v="177304"/>
          <ac:spMkLst>
            <pc:docMk/>
            <pc:sldMk cId="1983965784" sldId="426"/>
            <ac:spMk id="94" creationId="{761E9B28-5436-A7B2-1696-2CB0A4FFFB6B}"/>
          </ac:spMkLst>
        </pc:spChg>
        <pc:spChg chg="add del mod">
          <ac:chgData name="Sharon Ding" userId="c4c39823-e1bf-4739-acbd-9d9d74f8eb56" providerId="ADAL" clId="{B7207970-481C-6044-BA26-F3A9AA87F3B4}" dt="2026-09-07T06:24:21.820" v="177305"/>
          <ac:spMkLst>
            <pc:docMk/>
            <pc:sldMk cId="1983965784" sldId="426"/>
            <ac:spMk id="95" creationId="{1EEE0B31-6A94-59FE-30EE-DED04F90B4BD}"/>
          </ac:spMkLst>
        </pc:spChg>
        <pc:spChg chg="add del mod">
          <ac:chgData name="Sharon Ding" userId="c4c39823-e1bf-4739-acbd-9d9d74f8eb56" providerId="ADAL" clId="{B7207970-481C-6044-BA26-F3A9AA87F3B4}" dt="2026-09-07T06:25:05.906" v="177625"/>
          <ac:spMkLst>
            <pc:docMk/>
            <pc:sldMk cId="1983965784" sldId="426"/>
            <ac:spMk id="98" creationId="{A47AA3EC-AE66-B9B8-9021-3EC2A1EE34C6}"/>
          </ac:spMkLst>
        </pc:spChg>
        <pc:spChg chg="add del mod">
          <ac:chgData name="Sharon Ding" userId="c4c39823-e1bf-4739-acbd-9d9d74f8eb56" providerId="ADAL" clId="{B7207970-481C-6044-BA26-F3A9AA87F3B4}" dt="2026-09-07T06:24:21.775" v="177224"/>
          <ac:spMkLst>
            <pc:docMk/>
            <pc:sldMk cId="1983965784" sldId="426"/>
            <ac:spMk id="99" creationId="{32C8AF23-8C5C-5E30-2AD0-8AE941B2DE15}"/>
          </ac:spMkLst>
        </pc:spChg>
        <pc:spChg chg="add del mod modVis">
          <ac:chgData name="Sharon Ding" userId="c4c39823-e1bf-4739-acbd-9d9d74f8eb56" providerId="ADAL" clId="{B7207970-481C-6044-BA26-F3A9AA87F3B4}" dt="2026-09-07T06:24:21.831" v="177355"/>
          <ac:spMkLst>
            <pc:docMk/>
            <pc:sldMk cId="1983965784" sldId="426"/>
            <ac:spMk id="100" creationId="{3516C810-CC16-1BC1-B11A-87EBE2A8D7AB}"/>
          </ac:spMkLst>
        </pc:spChg>
        <pc:spChg chg="add del mod modVis">
          <ac:chgData name="Sharon Ding" userId="c4c39823-e1bf-4739-acbd-9d9d74f8eb56" providerId="ADAL" clId="{B7207970-481C-6044-BA26-F3A9AA87F3B4}" dt="2026-09-07T06:24:47.224" v="177418"/>
          <ac:spMkLst>
            <pc:docMk/>
            <pc:sldMk cId="1983965784" sldId="426"/>
            <ac:spMk id="102" creationId="{35DE1AC6-5C37-FB03-157C-5D76A14B37B8}"/>
          </ac:spMkLst>
        </pc:spChg>
        <pc:spChg chg="add del mod modVis">
          <ac:chgData name="Sharon Ding" userId="c4c39823-e1bf-4739-acbd-9d9d74f8eb56" providerId="ADAL" clId="{B7207970-481C-6044-BA26-F3A9AA87F3B4}" dt="2026-09-07T06:24:53.687" v="177533"/>
          <ac:spMkLst>
            <pc:docMk/>
            <pc:sldMk cId="1983965784" sldId="426"/>
            <ac:spMk id="105" creationId="{1F8580C6-3DD4-B7B9-8BAA-139C4DEE4C95}"/>
          </ac:spMkLst>
        </pc:spChg>
        <pc:spChg chg="add del mod">
          <ac:chgData name="Sharon Ding" userId="c4c39823-e1bf-4739-acbd-9d9d74f8eb56" providerId="ADAL" clId="{B7207970-481C-6044-BA26-F3A9AA87F3B4}" dt="2026-09-07T06:25:05.915" v="177630"/>
          <ac:spMkLst>
            <pc:docMk/>
            <pc:sldMk cId="1983965784" sldId="426"/>
            <ac:spMk id="107" creationId="{3BB9FFA0-3CAD-37B9-D535-8F38BF80914D}"/>
          </ac:spMkLst>
        </pc:spChg>
        <pc:spChg chg="add del mod modVis">
          <ac:chgData name="Sharon Ding" userId="c4c39823-e1bf-4739-acbd-9d9d74f8eb56" providerId="ADAL" clId="{B7207970-481C-6044-BA26-F3A9AA87F3B4}" dt="2026-09-07T06:25:01.327" v="177622"/>
          <ac:spMkLst>
            <pc:docMk/>
            <pc:sldMk cId="1983965784" sldId="426"/>
            <ac:spMk id="108" creationId="{4511F53B-2CFC-6135-6561-02CF20E2EACD}"/>
          </ac:spMkLst>
        </pc:spChg>
        <pc:spChg chg="add del mod">
          <ac:chgData name="Sharon Ding" userId="c4c39823-e1bf-4739-acbd-9d9d74f8eb56" providerId="ADAL" clId="{B7207970-481C-6044-BA26-F3A9AA87F3B4}" dt="2026-09-07T09:27:27.527" v="215019"/>
          <ac:spMkLst>
            <pc:docMk/>
            <pc:sldMk cId="1983965784" sldId="426"/>
            <ac:spMk id="110" creationId="{D587B3E6-4AD2-6C28-E6C2-6FB8C513B089}"/>
          </ac:spMkLst>
        </pc:spChg>
        <pc:spChg chg="add del mod">
          <ac:chgData name="Sharon Ding" userId="c4c39823-e1bf-4739-acbd-9d9d74f8eb56" providerId="ADAL" clId="{B7207970-481C-6044-BA26-F3A9AA87F3B4}" dt="2026-09-07T09:27:27.527" v="215018"/>
          <ac:spMkLst>
            <pc:docMk/>
            <pc:sldMk cId="1983965784" sldId="426"/>
            <ac:spMk id="111" creationId="{1F51B628-7031-397D-17AD-9EAD517747B5}"/>
          </ac:spMkLst>
        </pc:spChg>
        <pc:spChg chg="add del mod">
          <ac:chgData name="Sharon Ding" userId="c4c39823-e1bf-4739-acbd-9d9d74f8eb56" providerId="ADAL" clId="{B7207970-481C-6044-BA26-F3A9AA87F3B4}" dt="2026-09-07T09:27:27.527" v="215015"/>
          <ac:spMkLst>
            <pc:docMk/>
            <pc:sldMk cId="1983965784" sldId="426"/>
            <ac:spMk id="112" creationId="{D1CFBC8C-4F38-8A30-C193-B5B22FF3D3B3}"/>
          </ac:spMkLst>
        </pc:spChg>
        <pc:spChg chg="add del mod">
          <ac:chgData name="Sharon Ding" userId="c4c39823-e1bf-4739-acbd-9d9d74f8eb56" providerId="ADAL" clId="{B7207970-481C-6044-BA26-F3A9AA87F3B4}" dt="2026-09-07T06:25:23.858" v="178247"/>
          <ac:spMkLst>
            <pc:docMk/>
            <pc:sldMk cId="1983965784" sldId="426"/>
            <ac:spMk id="113" creationId="{B092C95A-3CC7-5AB5-AF3A-A4CB5EE1AB38}"/>
          </ac:spMkLst>
        </pc:spChg>
        <pc:spChg chg="add del mod">
          <ac:chgData name="Sharon Ding" userId="c4c39823-e1bf-4739-acbd-9d9d74f8eb56" providerId="ADAL" clId="{B7207970-481C-6044-BA26-F3A9AA87F3B4}" dt="2026-09-07T09:27:27.528" v="215027"/>
          <ac:spMkLst>
            <pc:docMk/>
            <pc:sldMk cId="1983965784" sldId="426"/>
            <ac:spMk id="114" creationId="{03412864-CADE-CB88-CC3E-05C508FDB764}"/>
          </ac:spMkLst>
        </pc:spChg>
        <pc:spChg chg="add del mod">
          <ac:chgData name="Sharon Ding" userId="c4c39823-e1bf-4739-acbd-9d9d74f8eb56" providerId="ADAL" clId="{B7207970-481C-6044-BA26-F3A9AA87F3B4}" dt="2026-09-07T09:27:27.528" v="215030"/>
          <ac:spMkLst>
            <pc:docMk/>
            <pc:sldMk cId="1983965784" sldId="426"/>
            <ac:spMk id="115" creationId="{FC702E8B-0C63-25B2-29B5-6CF82B0D2CC8}"/>
          </ac:spMkLst>
        </pc:spChg>
        <pc:spChg chg="add del mod">
          <ac:chgData name="Sharon Ding" userId="c4c39823-e1bf-4739-acbd-9d9d74f8eb56" providerId="ADAL" clId="{B7207970-481C-6044-BA26-F3A9AA87F3B4}" dt="2026-09-07T06:25:31.876" v="178683"/>
          <ac:spMkLst>
            <pc:docMk/>
            <pc:sldMk cId="1983965784" sldId="426"/>
            <ac:spMk id="116" creationId="{CB5541A1-7F77-AC7B-A97D-55EDC184F6A5}"/>
          </ac:spMkLst>
        </pc:spChg>
        <pc:spChg chg="add del mod">
          <ac:chgData name="Sharon Ding" userId="c4c39823-e1bf-4739-acbd-9d9d74f8eb56" providerId="ADAL" clId="{B7207970-481C-6044-BA26-F3A9AA87F3B4}" dt="2026-09-07T06:25:31.876" v="178684"/>
          <ac:spMkLst>
            <pc:docMk/>
            <pc:sldMk cId="1983965784" sldId="426"/>
            <ac:spMk id="117" creationId="{E1A09C5A-38A7-607B-EA7B-101CE670B542}"/>
          </ac:spMkLst>
        </pc:spChg>
        <pc:spChg chg="add del mod">
          <ac:chgData name="Sharon Ding" userId="c4c39823-e1bf-4739-acbd-9d9d74f8eb56" providerId="ADAL" clId="{B7207970-481C-6044-BA26-F3A9AA87F3B4}" dt="2026-09-07T06:25:31.876" v="178685"/>
          <ac:spMkLst>
            <pc:docMk/>
            <pc:sldMk cId="1983965784" sldId="426"/>
            <ac:spMk id="118" creationId="{EF2034CF-E62E-028C-3AC8-7DE0B04E551E}"/>
          </ac:spMkLst>
        </pc:spChg>
        <pc:spChg chg="add del mod">
          <ac:chgData name="Sharon Ding" userId="c4c39823-e1bf-4739-acbd-9d9d74f8eb56" providerId="ADAL" clId="{B7207970-481C-6044-BA26-F3A9AA87F3B4}" dt="2026-09-07T06:25:31.886" v="178719"/>
          <ac:spMkLst>
            <pc:docMk/>
            <pc:sldMk cId="1983965784" sldId="426"/>
            <ac:spMk id="121" creationId="{BCA47BB8-8428-F849-57F7-305B21BBD877}"/>
          </ac:spMkLst>
        </pc:spChg>
        <pc:spChg chg="add del mod">
          <ac:chgData name="Sharon Ding" userId="c4c39823-e1bf-4739-acbd-9d9d74f8eb56" providerId="ADAL" clId="{B7207970-481C-6044-BA26-F3A9AA87F3B4}" dt="2026-09-07T06:25:23.856" v="178246"/>
          <ac:spMkLst>
            <pc:docMk/>
            <pc:sldMk cId="1983965784" sldId="426"/>
            <ac:spMk id="122" creationId="{EBC351B3-F507-F4D2-64B3-EBF164CEA5CF}"/>
          </ac:spMkLst>
        </pc:spChg>
        <pc:spChg chg="add del mod modVis">
          <ac:chgData name="Sharon Ding" userId="c4c39823-e1bf-4739-acbd-9d9d74f8eb56" providerId="ADAL" clId="{B7207970-481C-6044-BA26-F3A9AA87F3B4}" dt="2026-09-07T06:25:19.469" v="178242"/>
          <ac:spMkLst>
            <pc:docMk/>
            <pc:sldMk cId="1983965784" sldId="426"/>
            <ac:spMk id="123" creationId="{42B5A765-CFB0-3D5A-1E95-1157FF67DD31}"/>
          </ac:spMkLst>
        </pc:spChg>
        <pc:spChg chg="add del mod">
          <ac:chgData name="Sharon Ding" userId="c4c39823-e1bf-4739-acbd-9d9d74f8eb56" providerId="ADAL" clId="{B7207970-481C-6044-BA26-F3A9AA87F3B4}" dt="2026-09-07T09:27:27.528" v="215029"/>
          <ac:spMkLst>
            <pc:docMk/>
            <pc:sldMk cId="1983965784" sldId="426"/>
            <ac:spMk id="125" creationId="{A8091D7B-4166-8220-0092-2C61B23F0645}"/>
          </ac:spMkLst>
        </pc:spChg>
        <pc:spChg chg="add del mod modVis">
          <ac:chgData name="Sharon Ding" userId="c4c39823-e1bf-4739-acbd-9d9d74f8eb56" providerId="ADAL" clId="{B7207970-481C-6044-BA26-F3A9AA87F3B4}" dt="2026-09-07T06:25:23.911" v="178364"/>
          <ac:spMkLst>
            <pc:docMk/>
            <pc:sldMk cId="1983965784" sldId="426"/>
            <ac:spMk id="126" creationId="{F276BE12-1A20-F8A3-D0D0-36D50392F989}"/>
          </ac:spMkLst>
        </pc:spChg>
        <pc:spChg chg="add mod">
          <ac:chgData name="Sharon Ding" userId="c4c39823-e1bf-4739-acbd-9d9d74f8eb56" providerId="ADAL" clId="{B7207970-481C-6044-BA26-F3A9AA87F3B4}" dt="2026-09-07T06:25:29.265" v="178544"/>
          <ac:spMkLst>
            <pc:docMk/>
            <pc:sldMk cId="1983965784" sldId="426"/>
            <ac:spMk id="128" creationId="{3503ADCB-D5B9-D10A-ECE7-FC1265A6C8D2}"/>
          </ac:spMkLst>
        </pc:spChg>
        <pc:spChg chg="add del mod modVis">
          <ac:chgData name="Sharon Ding" userId="c4c39823-e1bf-4739-acbd-9d9d74f8eb56" providerId="ADAL" clId="{B7207970-481C-6044-BA26-F3A9AA87F3B4}" dt="2026-09-07T06:25:29.265" v="178544"/>
          <ac:spMkLst>
            <pc:docMk/>
            <pc:sldMk cId="1983965784" sldId="426"/>
            <ac:spMk id="129" creationId="{A3AF0D0B-AA82-0E16-5229-AED7CE662A78}"/>
          </ac:spMkLst>
        </pc:spChg>
        <pc:spChg chg="add mod">
          <ac:chgData name="Sharon Ding" userId="c4c39823-e1bf-4739-acbd-9d9d74f8eb56" providerId="ADAL" clId="{B7207970-481C-6044-BA26-F3A9AA87F3B4}" dt="2026-09-07T06:25:29.265" v="178544"/>
          <ac:spMkLst>
            <pc:docMk/>
            <pc:sldMk cId="1983965784" sldId="426"/>
            <ac:spMk id="130" creationId="{B6E3A9E7-1827-0EBD-A4F2-542BC9F0197B}"/>
          </ac:spMkLst>
        </pc:spChg>
        <pc:spChg chg="add mod">
          <ac:chgData name="Sharon Ding" userId="c4c39823-e1bf-4739-acbd-9d9d74f8eb56" providerId="ADAL" clId="{B7207970-481C-6044-BA26-F3A9AA87F3B4}" dt="2026-09-07T06:25:29.257" v="178512" actId="207"/>
          <ac:spMkLst>
            <pc:docMk/>
            <pc:sldMk cId="1983965784" sldId="426"/>
            <ac:spMk id="132" creationId="{0268124E-564E-7BCD-7C06-141DCE42ECF0}"/>
          </ac:spMkLst>
        </pc:spChg>
        <pc:spChg chg="add del mod modVis">
          <ac:chgData name="Sharon Ding" userId="c4c39823-e1bf-4739-acbd-9d9d74f8eb56" providerId="ADAL" clId="{B7207970-481C-6044-BA26-F3A9AA87F3B4}" dt="2026-09-07T06:25:31.890" v="178743"/>
          <ac:spMkLst>
            <pc:docMk/>
            <pc:sldMk cId="1983965784" sldId="426"/>
            <ac:spMk id="133" creationId="{CAE657FB-62EF-EB57-4553-3EB7C6DC872C}"/>
          </ac:spMkLst>
        </pc:spChg>
        <pc:spChg chg="add del mod">
          <ac:chgData name="Sharon Ding" userId="c4c39823-e1bf-4739-acbd-9d9d74f8eb56" providerId="ADAL" clId="{B7207970-481C-6044-BA26-F3A9AA87F3B4}" dt="2026-09-07T09:27:27.527" v="215013"/>
          <ac:spMkLst>
            <pc:docMk/>
            <pc:sldMk cId="1983965784" sldId="426"/>
            <ac:spMk id="136" creationId="{CBA3D7CD-9E3E-8F9C-268E-0E98D8732E7E}"/>
          </ac:spMkLst>
        </pc:spChg>
        <pc:spChg chg="add del mod">
          <ac:chgData name="Sharon Ding" userId="c4c39823-e1bf-4739-acbd-9d9d74f8eb56" providerId="ADAL" clId="{B7207970-481C-6044-BA26-F3A9AA87F3B4}" dt="2026-09-07T06:26:25.935" v="179259"/>
          <ac:spMkLst>
            <pc:docMk/>
            <pc:sldMk cId="1983965784" sldId="426"/>
            <ac:spMk id="137" creationId="{866DE349-ED40-34D2-078D-8CD12FE2DA4D}"/>
          </ac:spMkLst>
        </pc:spChg>
        <pc:spChg chg="add del mod">
          <ac:chgData name="Sharon Ding" userId="c4c39823-e1bf-4739-acbd-9d9d74f8eb56" providerId="ADAL" clId="{B7207970-481C-6044-BA26-F3A9AA87F3B4}" dt="2026-09-07T06:26:25.936" v="179262"/>
          <ac:spMkLst>
            <pc:docMk/>
            <pc:sldMk cId="1983965784" sldId="426"/>
            <ac:spMk id="138" creationId="{58D69E0D-6955-6F58-0843-EB063EAAB693}"/>
          </ac:spMkLst>
        </pc:spChg>
        <pc:spChg chg="add del mod">
          <ac:chgData name="Sharon Ding" userId="c4c39823-e1bf-4739-acbd-9d9d74f8eb56" providerId="ADAL" clId="{B7207970-481C-6044-BA26-F3A9AA87F3B4}" dt="2026-09-07T06:26:25.936" v="179265"/>
          <ac:spMkLst>
            <pc:docMk/>
            <pc:sldMk cId="1983965784" sldId="426"/>
            <ac:spMk id="139" creationId="{81B97CE5-F357-E592-A11E-D05A7AD8680E}"/>
          </ac:spMkLst>
        </pc:spChg>
        <pc:spChg chg="add del mod">
          <ac:chgData name="Sharon Ding" userId="c4c39823-e1bf-4739-acbd-9d9d74f8eb56" providerId="ADAL" clId="{B7207970-481C-6044-BA26-F3A9AA87F3B4}" dt="2026-09-07T06:26:25.936" v="179268"/>
          <ac:spMkLst>
            <pc:docMk/>
            <pc:sldMk cId="1983965784" sldId="426"/>
            <ac:spMk id="140" creationId="{8AEF89D1-2B11-CB92-D009-415F74EE3482}"/>
          </ac:spMkLst>
        </pc:spChg>
        <pc:spChg chg="add del mod">
          <ac:chgData name="Sharon Ding" userId="c4c39823-e1bf-4739-acbd-9d9d74f8eb56" providerId="ADAL" clId="{B7207970-481C-6044-BA26-F3A9AA87F3B4}" dt="2026-09-07T06:26:25.937" v="179271"/>
          <ac:spMkLst>
            <pc:docMk/>
            <pc:sldMk cId="1983965784" sldId="426"/>
            <ac:spMk id="141" creationId="{960F8642-B227-4F13-3A8F-32627FDE0912}"/>
          </ac:spMkLst>
        </pc:spChg>
        <pc:spChg chg="add del mod">
          <ac:chgData name="Sharon Ding" userId="c4c39823-e1bf-4739-acbd-9d9d74f8eb56" providerId="ADAL" clId="{B7207970-481C-6044-BA26-F3A9AA87F3B4}" dt="2026-09-07T06:26:25.937" v="179274"/>
          <ac:spMkLst>
            <pc:docMk/>
            <pc:sldMk cId="1983965784" sldId="426"/>
            <ac:spMk id="142" creationId="{A67FDE67-0C24-1F1C-EB5B-F2CDB55BDC1B}"/>
          </ac:spMkLst>
        </pc:spChg>
        <pc:spChg chg="add del mod">
          <ac:chgData name="Sharon Ding" userId="c4c39823-e1bf-4739-acbd-9d9d74f8eb56" providerId="ADAL" clId="{B7207970-481C-6044-BA26-F3A9AA87F3B4}" dt="2026-09-07T06:26:25.937" v="179277"/>
          <ac:spMkLst>
            <pc:docMk/>
            <pc:sldMk cId="1983965784" sldId="426"/>
            <ac:spMk id="143" creationId="{C2B47428-100B-C95C-CE7D-F253A16AC781}"/>
          </ac:spMkLst>
        </pc:spChg>
        <pc:spChg chg="add del mod">
          <ac:chgData name="Sharon Ding" userId="c4c39823-e1bf-4739-acbd-9d9d74f8eb56" providerId="ADAL" clId="{B7207970-481C-6044-BA26-F3A9AA87F3B4}" dt="2026-09-07T06:26:25.938" v="179280"/>
          <ac:spMkLst>
            <pc:docMk/>
            <pc:sldMk cId="1983965784" sldId="426"/>
            <ac:spMk id="144" creationId="{CEAE5487-50F6-4560-3FB2-0281ACECB3EC}"/>
          </ac:spMkLst>
        </pc:spChg>
        <pc:spChg chg="add del mod">
          <ac:chgData name="Sharon Ding" userId="c4c39823-e1bf-4739-acbd-9d9d74f8eb56" providerId="ADAL" clId="{B7207970-481C-6044-BA26-F3A9AA87F3B4}" dt="2026-09-07T06:26:25.938" v="179283"/>
          <ac:spMkLst>
            <pc:docMk/>
            <pc:sldMk cId="1983965784" sldId="426"/>
            <ac:spMk id="145" creationId="{18EA01FF-660B-1E82-8E39-85DD88EBD206}"/>
          </ac:spMkLst>
        </pc:spChg>
        <pc:spChg chg="add del mod">
          <ac:chgData name="Sharon Ding" userId="c4c39823-e1bf-4739-acbd-9d9d74f8eb56" providerId="ADAL" clId="{B7207970-481C-6044-BA26-F3A9AA87F3B4}" dt="2026-09-07T06:26:25.938" v="179286"/>
          <ac:spMkLst>
            <pc:docMk/>
            <pc:sldMk cId="1983965784" sldId="426"/>
            <ac:spMk id="146" creationId="{6A082B08-D611-84BA-DC99-DB0E9E5F4B13}"/>
          </ac:spMkLst>
        </pc:spChg>
        <pc:spChg chg="add del mod modVis">
          <ac:chgData name="Sharon Ding" userId="c4c39823-e1bf-4739-acbd-9d9d74f8eb56" providerId="ADAL" clId="{B7207970-481C-6044-BA26-F3A9AA87F3B4}" dt="2026-09-07T06:26:11.294" v="179254"/>
          <ac:spMkLst>
            <pc:docMk/>
            <pc:sldMk cId="1983965784" sldId="426"/>
            <ac:spMk id="147" creationId="{F3CEE8E7-4F69-9306-A74F-344A0FE2D205}"/>
          </ac:spMkLst>
        </pc:spChg>
        <pc:spChg chg="add del mod">
          <ac:chgData name="Sharon Ding" userId="c4c39823-e1bf-4739-acbd-9d9d74f8eb56" providerId="ADAL" clId="{B7207970-481C-6044-BA26-F3A9AA87F3B4}" dt="2026-09-07T09:27:27.527" v="215011"/>
          <ac:spMkLst>
            <pc:docMk/>
            <pc:sldMk cId="1983965784" sldId="426"/>
            <ac:spMk id="160" creationId="{E5370C00-7537-4820-00E5-AAB98168D38E}"/>
          </ac:spMkLst>
        </pc:spChg>
        <pc:spChg chg="add del mod">
          <ac:chgData name="Sharon Ding" userId="c4c39823-e1bf-4739-acbd-9d9d74f8eb56" providerId="ADAL" clId="{B7207970-481C-6044-BA26-F3A9AA87F3B4}" dt="2026-09-07T09:27:27.526" v="215009"/>
          <ac:spMkLst>
            <pc:docMk/>
            <pc:sldMk cId="1983965784" sldId="426"/>
            <ac:spMk id="161" creationId="{02B8938F-5453-59AE-2735-5A9D988095C4}"/>
          </ac:spMkLst>
        </pc:spChg>
        <pc:spChg chg="add del mod">
          <ac:chgData name="Sharon Ding" userId="c4c39823-e1bf-4739-acbd-9d9d74f8eb56" providerId="ADAL" clId="{B7207970-481C-6044-BA26-F3A9AA87F3B4}" dt="2026-09-07T06:26:35.720" v="179856"/>
          <ac:spMkLst>
            <pc:docMk/>
            <pc:sldMk cId="1983965784" sldId="426"/>
            <ac:spMk id="162" creationId="{D380C6DA-FE2F-6AD6-157A-C00B42435EA0}"/>
          </ac:spMkLst>
        </pc:spChg>
        <pc:spChg chg="add del mod">
          <ac:chgData name="Sharon Ding" userId="c4c39823-e1bf-4739-acbd-9d9d74f8eb56" providerId="ADAL" clId="{B7207970-481C-6044-BA26-F3A9AA87F3B4}" dt="2026-09-07T06:27:02.271" v="181020"/>
          <ac:spMkLst>
            <pc:docMk/>
            <pc:sldMk cId="1983965784" sldId="426"/>
            <ac:spMk id="163" creationId="{2D83B6CA-8D98-EC14-DBFF-27AB8ED891A9}"/>
          </ac:spMkLst>
        </pc:spChg>
        <pc:spChg chg="add del mod">
          <ac:chgData name="Sharon Ding" userId="c4c39823-e1bf-4739-acbd-9d9d74f8eb56" providerId="ADAL" clId="{B7207970-481C-6044-BA26-F3A9AA87F3B4}" dt="2026-09-07T06:27:02.271" v="181023"/>
          <ac:spMkLst>
            <pc:docMk/>
            <pc:sldMk cId="1983965784" sldId="426"/>
            <ac:spMk id="164" creationId="{577A7E66-CB3F-110C-B8E2-59F756D85D81}"/>
          </ac:spMkLst>
        </pc:spChg>
        <pc:spChg chg="add del mod">
          <ac:chgData name="Sharon Ding" userId="c4c39823-e1bf-4739-acbd-9d9d74f8eb56" providerId="ADAL" clId="{B7207970-481C-6044-BA26-F3A9AA87F3B4}" dt="2026-09-07T06:27:02.271" v="181026"/>
          <ac:spMkLst>
            <pc:docMk/>
            <pc:sldMk cId="1983965784" sldId="426"/>
            <ac:spMk id="165" creationId="{3D6D12D8-4417-732A-65DC-39D41D41883B}"/>
          </ac:spMkLst>
        </pc:spChg>
        <pc:spChg chg="add del mod">
          <ac:chgData name="Sharon Ding" userId="c4c39823-e1bf-4739-acbd-9d9d74f8eb56" providerId="ADAL" clId="{B7207970-481C-6044-BA26-F3A9AA87F3B4}" dt="2026-09-07T06:27:02.272" v="181029"/>
          <ac:spMkLst>
            <pc:docMk/>
            <pc:sldMk cId="1983965784" sldId="426"/>
            <ac:spMk id="166" creationId="{D85FAFB2-6B28-1533-9447-E06F1FBAC379}"/>
          </ac:spMkLst>
        </pc:spChg>
        <pc:spChg chg="add del mod">
          <ac:chgData name="Sharon Ding" userId="c4c39823-e1bf-4739-acbd-9d9d74f8eb56" providerId="ADAL" clId="{B7207970-481C-6044-BA26-F3A9AA87F3B4}" dt="2026-09-07T06:27:02.272" v="181032"/>
          <ac:spMkLst>
            <pc:docMk/>
            <pc:sldMk cId="1983965784" sldId="426"/>
            <ac:spMk id="167" creationId="{FCE49F3C-11C4-CB42-12D0-393BEB62DE5A}"/>
          </ac:spMkLst>
        </pc:spChg>
        <pc:spChg chg="add del mod modVis">
          <ac:chgData name="Sharon Ding" userId="c4c39823-e1bf-4739-acbd-9d9d74f8eb56" providerId="ADAL" clId="{B7207970-481C-6044-BA26-F3A9AA87F3B4}" dt="2026-09-07T06:26:31.831" v="179726"/>
          <ac:spMkLst>
            <pc:docMk/>
            <pc:sldMk cId="1983965784" sldId="426"/>
            <ac:spMk id="168" creationId="{D35F94DA-3FAA-1D41-5DA1-CB70B934A51D}"/>
          </ac:spMkLst>
        </pc:spChg>
        <pc:spChg chg="add del mod">
          <ac:chgData name="Sharon Ding" userId="c4c39823-e1bf-4739-acbd-9d9d74f8eb56" providerId="ADAL" clId="{B7207970-481C-6044-BA26-F3A9AA87F3B4}" dt="2026-09-07T06:27:02.290" v="181033"/>
          <ac:spMkLst>
            <pc:docMk/>
            <pc:sldMk cId="1983965784" sldId="426"/>
            <ac:spMk id="169" creationId="{FD79DA75-85CE-4C26-77F0-2E9AB863E55F}"/>
          </ac:spMkLst>
        </pc:spChg>
        <pc:spChg chg="add del mod modVis">
          <ac:chgData name="Sharon Ding" userId="c4c39823-e1bf-4739-acbd-9d9d74f8eb56" providerId="ADAL" clId="{B7207970-481C-6044-BA26-F3A9AA87F3B4}" dt="2026-09-07T06:26:35.748" v="179942"/>
          <ac:spMkLst>
            <pc:docMk/>
            <pc:sldMk cId="1983965784" sldId="426"/>
            <ac:spMk id="176" creationId="{7C4DF7B3-5083-9EC8-923E-8F4732100CA3}"/>
          </ac:spMkLst>
        </pc:spChg>
        <pc:spChg chg="add del mod">
          <ac:chgData name="Sharon Ding" userId="c4c39823-e1bf-4739-acbd-9d9d74f8eb56" providerId="ADAL" clId="{B7207970-481C-6044-BA26-F3A9AA87F3B4}" dt="2026-09-07T06:26:40.039" v="180293"/>
          <ac:spMkLst>
            <pc:docMk/>
            <pc:sldMk cId="1983965784" sldId="426"/>
            <ac:spMk id="177" creationId="{A0A9071B-4B2E-3E02-8A4B-1FCFA1F7DAA2}"/>
          </ac:spMkLst>
        </pc:spChg>
        <pc:spChg chg="add del mod modVis">
          <ac:chgData name="Sharon Ding" userId="c4c39823-e1bf-4739-acbd-9d9d74f8eb56" providerId="ADAL" clId="{B7207970-481C-6044-BA26-F3A9AA87F3B4}" dt="2026-09-07T06:26:46.914" v="180608"/>
          <ac:spMkLst>
            <pc:docMk/>
            <pc:sldMk cId="1983965784" sldId="426"/>
            <ac:spMk id="178" creationId="{5014E17A-DE1E-9E3D-E234-5084DBF6B173}"/>
          </ac:spMkLst>
        </pc:spChg>
        <pc:spChg chg="add del mod modVis">
          <ac:chgData name="Sharon Ding" userId="c4c39823-e1bf-4739-acbd-9d9d74f8eb56" providerId="ADAL" clId="{B7207970-481C-6044-BA26-F3A9AA87F3B4}" dt="2026-09-07T06:26:54.905" v="180835"/>
          <ac:spMkLst>
            <pc:docMk/>
            <pc:sldMk cId="1983965784" sldId="426"/>
            <ac:spMk id="181" creationId="{B4C3529F-D963-C358-EE80-61A7E2634215}"/>
          </ac:spMkLst>
        </pc:spChg>
        <pc:spChg chg="add del mod modVis">
          <ac:chgData name="Sharon Ding" userId="c4c39823-e1bf-4739-acbd-9d9d74f8eb56" providerId="ADAL" clId="{B7207970-481C-6044-BA26-F3A9AA87F3B4}" dt="2026-09-07T06:26:59.137" v="181015"/>
          <ac:spMkLst>
            <pc:docMk/>
            <pc:sldMk cId="1983965784" sldId="426"/>
            <ac:spMk id="182" creationId="{031EE739-0AB3-767D-5A5F-CFFCD0119837}"/>
          </ac:spMkLst>
        </pc:spChg>
        <pc:spChg chg="add del mod">
          <ac:chgData name="Sharon Ding" userId="c4c39823-e1bf-4739-acbd-9d9d74f8eb56" providerId="ADAL" clId="{B7207970-481C-6044-BA26-F3A9AA87F3B4}" dt="2026-09-07T06:28:11.481" v="181500"/>
          <ac:spMkLst>
            <pc:docMk/>
            <pc:sldMk cId="1983965784" sldId="426"/>
            <ac:spMk id="185" creationId="{06048641-697B-D12E-20DD-A8CD1B4B9AAB}"/>
          </ac:spMkLst>
        </pc:spChg>
        <pc:spChg chg="add del mod">
          <ac:chgData name="Sharon Ding" userId="c4c39823-e1bf-4739-acbd-9d9d74f8eb56" providerId="ADAL" clId="{B7207970-481C-6044-BA26-F3A9AA87F3B4}" dt="2026-09-07T06:28:13.383" v="181565"/>
          <ac:spMkLst>
            <pc:docMk/>
            <pc:sldMk cId="1983965784" sldId="426"/>
            <ac:spMk id="186" creationId="{19526BB9-1941-EB91-32D1-634CF05CB8D5}"/>
          </ac:spMkLst>
        </pc:spChg>
        <pc:spChg chg="add del mod">
          <ac:chgData name="Sharon Ding" userId="c4c39823-e1bf-4739-acbd-9d9d74f8eb56" providerId="ADAL" clId="{B7207970-481C-6044-BA26-F3A9AA87F3B4}" dt="2026-09-07T06:28:13.383" v="181568"/>
          <ac:spMkLst>
            <pc:docMk/>
            <pc:sldMk cId="1983965784" sldId="426"/>
            <ac:spMk id="187" creationId="{3874BBFE-AE09-110B-28AB-6B1737C31325}"/>
          </ac:spMkLst>
        </pc:spChg>
        <pc:spChg chg="add del mod">
          <ac:chgData name="Sharon Ding" userId="c4c39823-e1bf-4739-acbd-9d9d74f8eb56" providerId="ADAL" clId="{B7207970-481C-6044-BA26-F3A9AA87F3B4}" dt="2026-09-07T06:28:13.384" v="181571"/>
          <ac:spMkLst>
            <pc:docMk/>
            <pc:sldMk cId="1983965784" sldId="426"/>
            <ac:spMk id="188" creationId="{C6D44E35-A7EB-F07E-AC9D-A8C755211BBB}"/>
          </ac:spMkLst>
        </pc:spChg>
        <pc:spChg chg="add del mod">
          <ac:chgData name="Sharon Ding" userId="c4c39823-e1bf-4739-acbd-9d9d74f8eb56" providerId="ADAL" clId="{B7207970-481C-6044-BA26-F3A9AA87F3B4}" dt="2026-09-07T06:28:13.384" v="181574"/>
          <ac:spMkLst>
            <pc:docMk/>
            <pc:sldMk cId="1983965784" sldId="426"/>
            <ac:spMk id="189" creationId="{0FFCBEB9-4037-0212-F3C4-ECF1F13C49A5}"/>
          </ac:spMkLst>
        </pc:spChg>
        <pc:spChg chg="add del mod modVis">
          <ac:chgData name="Sharon Ding" userId="c4c39823-e1bf-4739-acbd-9d9d74f8eb56" providerId="ADAL" clId="{B7207970-481C-6044-BA26-F3A9AA87F3B4}" dt="2026-09-07T06:28:03.997" v="181392"/>
          <ac:spMkLst>
            <pc:docMk/>
            <pc:sldMk cId="1983965784" sldId="426"/>
            <ac:spMk id="190" creationId="{74BA64D6-EB6D-E8D5-07AF-773A084B3571}"/>
          </ac:spMkLst>
        </pc:spChg>
        <pc:spChg chg="add del mod">
          <ac:chgData name="Sharon Ding" userId="c4c39823-e1bf-4739-acbd-9d9d74f8eb56" providerId="ADAL" clId="{B7207970-481C-6044-BA26-F3A9AA87F3B4}" dt="2026-09-07T06:28:13.403" v="181575"/>
          <ac:spMkLst>
            <pc:docMk/>
            <pc:sldMk cId="1983965784" sldId="426"/>
            <ac:spMk id="191" creationId="{A2575CFC-FB2B-15BF-9912-4D4D9810C12C}"/>
          </ac:spMkLst>
        </pc:spChg>
        <pc:spChg chg="add del mod modVis">
          <ac:chgData name="Sharon Ding" userId="c4c39823-e1bf-4739-acbd-9d9d74f8eb56" providerId="ADAL" clId="{B7207970-481C-6044-BA26-F3A9AA87F3B4}" dt="2026-09-07T06:28:21.358" v="181835"/>
          <ac:spMkLst>
            <pc:docMk/>
            <pc:sldMk cId="1983965784" sldId="426"/>
            <ac:spMk id="199" creationId="{FB3F6F6C-ED51-0147-A841-4B3CD5BE8EBF}"/>
          </ac:spMkLst>
        </pc:spChg>
        <pc:spChg chg="add del mod modVis">
          <ac:chgData name="Sharon Ding" userId="c4c39823-e1bf-4739-acbd-9d9d74f8eb56" providerId="ADAL" clId="{B7207970-481C-6044-BA26-F3A9AA87F3B4}" dt="2026-09-07T06:28:22.852" v="182043"/>
          <ac:spMkLst>
            <pc:docMk/>
            <pc:sldMk cId="1983965784" sldId="426"/>
            <ac:spMk id="201" creationId="{77FE8484-A6DC-5CCC-1085-7860ABBD7B49}"/>
          </ac:spMkLst>
        </pc:spChg>
        <pc:spChg chg="add del mod">
          <ac:chgData name="Sharon Ding" userId="c4c39823-e1bf-4739-acbd-9d9d74f8eb56" providerId="ADAL" clId="{B7207970-481C-6044-BA26-F3A9AA87F3B4}" dt="2026-09-07T08:47:14.695" v="205206"/>
          <ac:spMkLst>
            <pc:docMk/>
            <pc:sldMk cId="1983965784" sldId="426"/>
            <ac:spMk id="207" creationId="{DFAEE593-A65E-2890-67B8-DE199EB897C1}"/>
          </ac:spMkLst>
        </pc:spChg>
        <pc:spChg chg="add del mod">
          <ac:chgData name="Sharon Ding" userId="c4c39823-e1bf-4739-acbd-9d9d74f8eb56" providerId="ADAL" clId="{B7207970-481C-6044-BA26-F3A9AA87F3B4}" dt="2026-09-07T06:28:48.253" v="182600"/>
          <ac:spMkLst>
            <pc:docMk/>
            <pc:sldMk cId="1983965784" sldId="426"/>
            <ac:spMk id="208" creationId="{063601E7-AFE1-FC4F-783E-CBD9701C59CE}"/>
          </ac:spMkLst>
        </pc:spChg>
        <pc:spChg chg="add del mod modVis">
          <ac:chgData name="Sharon Ding" userId="c4c39823-e1bf-4739-acbd-9d9d74f8eb56" providerId="ADAL" clId="{B7207970-481C-6044-BA26-F3A9AA87F3B4}" dt="2026-09-07T06:28:40.595" v="182357"/>
          <ac:spMkLst>
            <pc:docMk/>
            <pc:sldMk cId="1983965784" sldId="426"/>
            <ac:spMk id="209" creationId="{4F0B9516-7FE4-5F49-A677-3C8BACB27D07}"/>
          </ac:spMkLst>
        </pc:spChg>
        <pc:spChg chg="add del mod modVis">
          <ac:chgData name="Sharon Ding" userId="c4c39823-e1bf-4739-acbd-9d9d74f8eb56" providerId="ADAL" clId="{B7207970-481C-6044-BA26-F3A9AA87F3B4}" dt="2026-09-07T06:28:46.693" v="182597"/>
          <ac:spMkLst>
            <pc:docMk/>
            <pc:sldMk cId="1983965784" sldId="426"/>
            <ac:spMk id="211" creationId="{09A5D480-085C-3154-6B7E-D7A302B8005F}"/>
          </ac:spMkLst>
        </pc:spChg>
        <pc:spChg chg="add del mod modVis">
          <ac:chgData name="Sharon Ding" userId="c4c39823-e1bf-4739-acbd-9d9d74f8eb56" providerId="ADAL" clId="{B7207970-481C-6044-BA26-F3A9AA87F3B4}" dt="2026-09-07T06:28:54.414" v="182693"/>
          <ac:spMkLst>
            <pc:docMk/>
            <pc:sldMk cId="1983965784" sldId="426"/>
            <ac:spMk id="214" creationId="{0D4185F2-7EB0-14BD-D484-A32576D915B1}"/>
          </ac:spMkLst>
        </pc:spChg>
        <pc:spChg chg="add del mod">
          <ac:chgData name="Sharon Ding" userId="c4c39823-e1bf-4739-acbd-9d9d74f8eb56" providerId="ADAL" clId="{B7207970-481C-6044-BA26-F3A9AA87F3B4}" dt="2026-09-07T06:28:57.531" v="182799"/>
          <ac:spMkLst>
            <pc:docMk/>
            <pc:sldMk cId="1983965784" sldId="426"/>
            <ac:spMk id="216" creationId="{C706318D-F5BC-2DED-87EC-A765A453F697}"/>
          </ac:spMkLst>
        </pc:spChg>
        <pc:spChg chg="add del mod modVis">
          <ac:chgData name="Sharon Ding" userId="c4c39823-e1bf-4739-acbd-9d9d74f8eb56" providerId="ADAL" clId="{B7207970-481C-6044-BA26-F3A9AA87F3B4}" dt="2026-09-07T06:28:55.991" v="182796"/>
          <ac:spMkLst>
            <pc:docMk/>
            <pc:sldMk cId="1983965784" sldId="426"/>
            <ac:spMk id="217" creationId="{971DF941-8F21-1654-6F96-3B1A84F058D9}"/>
          </ac:spMkLst>
        </pc:spChg>
        <pc:spChg chg="add del mod modVis">
          <ac:chgData name="Sharon Ding" userId="c4c39823-e1bf-4739-acbd-9d9d74f8eb56" providerId="ADAL" clId="{B7207970-481C-6044-BA26-F3A9AA87F3B4}" dt="2026-09-07T06:29:38.908" v="183032"/>
          <ac:spMkLst>
            <pc:docMk/>
            <pc:sldMk cId="1983965784" sldId="426"/>
            <ac:spMk id="223" creationId="{AD924B2D-B942-5B71-16D0-CB2072144C00}"/>
          </ac:spMkLst>
        </pc:spChg>
        <pc:spChg chg="add del mod modVis">
          <ac:chgData name="Sharon Ding" userId="c4c39823-e1bf-4739-acbd-9d9d74f8eb56" providerId="ADAL" clId="{B7207970-481C-6044-BA26-F3A9AA87F3B4}" dt="2026-09-07T06:29:40.150" v="183099"/>
          <ac:spMkLst>
            <pc:docMk/>
            <pc:sldMk cId="1983965784" sldId="426"/>
            <ac:spMk id="224" creationId="{F08B4FA9-E115-5651-433A-6EA0C8BCDBEC}"/>
          </ac:spMkLst>
        </pc:spChg>
        <pc:spChg chg="add del mod">
          <ac:chgData name="Sharon Ding" userId="c4c39823-e1bf-4739-acbd-9d9d74f8eb56" providerId="ADAL" clId="{B7207970-481C-6044-BA26-F3A9AA87F3B4}" dt="2026-09-07T09:27:27.529" v="215032"/>
          <ac:spMkLst>
            <pc:docMk/>
            <pc:sldMk cId="1983965784" sldId="426"/>
            <ac:spMk id="227" creationId="{527EF372-B1CE-4DEE-407A-94C2854585D9}"/>
          </ac:spMkLst>
        </pc:spChg>
        <pc:spChg chg="add del mod modVis">
          <ac:chgData name="Sharon Ding" userId="c4c39823-e1bf-4739-acbd-9d9d74f8eb56" providerId="ADAL" clId="{B7207970-481C-6044-BA26-F3A9AA87F3B4}" dt="2026-09-07T06:30:33.640" v="183418"/>
          <ac:spMkLst>
            <pc:docMk/>
            <pc:sldMk cId="1983965784" sldId="426"/>
            <ac:spMk id="228" creationId="{70C16F1F-4D02-8E55-D84B-740444B85BAD}"/>
          </ac:spMkLst>
        </pc:spChg>
        <pc:spChg chg="add del mod modVis">
          <ac:chgData name="Sharon Ding" userId="c4c39823-e1bf-4739-acbd-9d9d74f8eb56" providerId="ADAL" clId="{B7207970-481C-6044-BA26-F3A9AA87F3B4}" dt="2026-09-07T06:30:58.952" v="183596"/>
          <ac:spMkLst>
            <pc:docMk/>
            <pc:sldMk cId="1983965784" sldId="426"/>
            <ac:spMk id="230" creationId="{994D4007-6F28-1ADF-6BE2-297B343C355C}"/>
          </ac:spMkLst>
        </pc:spChg>
        <pc:spChg chg="add del mod modVis">
          <ac:chgData name="Sharon Ding" userId="c4c39823-e1bf-4739-acbd-9d9d74f8eb56" providerId="ADAL" clId="{B7207970-481C-6044-BA26-F3A9AA87F3B4}" dt="2026-09-07T06:31:26.144" v="183821"/>
          <ac:spMkLst>
            <pc:docMk/>
            <pc:sldMk cId="1983965784" sldId="426"/>
            <ac:spMk id="232" creationId="{3279D8B9-39D7-E23B-B243-4A0FF2054627}"/>
          </ac:spMkLst>
        </pc:spChg>
        <pc:spChg chg="add del mod">
          <ac:chgData name="Sharon Ding" userId="c4c39823-e1bf-4739-acbd-9d9d74f8eb56" providerId="ADAL" clId="{B7207970-481C-6044-BA26-F3A9AA87F3B4}" dt="2026-09-07T06:31:59.868" v="184441"/>
          <ac:spMkLst>
            <pc:docMk/>
            <pc:sldMk cId="1983965784" sldId="426"/>
            <ac:spMk id="234" creationId="{55B1CA0A-7811-83F7-F47E-28F104EE9A6F}"/>
          </ac:spMkLst>
        </pc:spChg>
        <pc:spChg chg="add del mod modVis">
          <ac:chgData name="Sharon Ding" userId="c4c39823-e1bf-4739-acbd-9d9d74f8eb56" providerId="ADAL" clId="{B7207970-481C-6044-BA26-F3A9AA87F3B4}" dt="2026-09-07T06:31:37.336" v="183938"/>
          <ac:spMkLst>
            <pc:docMk/>
            <pc:sldMk cId="1983965784" sldId="426"/>
            <ac:spMk id="235" creationId="{F09E3F96-ADEF-7F22-6E24-145214B5870E}"/>
          </ac:spMkLst>
        </pc:spChg>
        <pc:spChg chg="add del mod">
          <ac:chgData name="Sharon Ding" userId="c4c39823-e1bf-4739-acbd-9d9d74f8eb56" providerId="ADAL" clId="{B7207970-481C-6044-BA26-F3A9AA87F3B4}" dt="2026-09-07T06:31:48.863" v="184148"/>
          <ac:spMkLst>
            <pc:docMk/>
            <pc:sldMk cId="1983965784" sldId="426"/>
            <ac:spMk id="237" creationId="{0FFADFD0-B6CE-E5EF-5C66-A8CAC8DAB561}"/>
          </ac:spMkLst>
        </pc:spChg>
        <pc:spChg chg="add del mod modVis">
          <ac:chgData name="Sharon Ding" userId="c4c39823-e1bf-4739-acbd-9d9d74f8eb56" providerId="ADAL" clId="{B7207970-481C-6044-BA26-F3A9AA87F3B4}" dt="2026-09-07T06:31:43.297" v="184043"/>
          <ac:spMkLst>
            <pc:docMk/>
            <pc:sldMk cId="1983965784" sldId="426"/>
            <ac:spMk id="238" creationId="{1DC36BD5-4687-D456-3F3D-F24EE9E53155}"/>
          </ac:spMkLst>
        </pc:spChg>
        <pc:spChg chg="add del mod modVis">
          <ac:chgData name="Sharon Ding" userId="c4c39823-e1bf-4739-acbd-9d9d74f8eb56" providerId="ADAL" clId="{B7207970-481C-6044-BA26-F3A9AA87F3B4}" dt="2026-09-07T06:31:47.726" v="184145"/>
          <ac:spMkLst>
            <pc:docMk/>
            <pc:sldMk cId="1983965784" sldId="426"/>
            <ac:spMk id="240" creationId="{DFB27499-B66C-2340-DDEE-093340545842}"/>
          </ac:spMkLst>
        </pc:spChg>
        <pc:spChg chg="add del mod">
          <ac:chgData name="Sharon Ding" userId="c4c39823-e1bf-4739-acbd-9d9d74f8eb56" providerId="ADAL" clId="{B7207970-481C-6044-BA26-F3A9AA87F3B4}" dt="2026-09-07T06:31:53.855" v="184404"/>
          <ac:spMkLst>
            <pc:docMk/>
            <pc:sldMk cId="1983965784" sldId="426"/>
            <ac:spMk id="243" creationId="{0EA63311-7078-2959-EA7D-2515A9689E75}"/>
          </ac:spMkLst>
        </pc:spChg>
        <pc:spChg chg="add del mod modVis">
          <ac:chgData name="Sharon Ding" userId="c4c39823-e1bf-4739-acbd-9d9d74f8eb56" providerId="ADAL" clId="{B7207970-481C-6044-BA26-F3A9AA87F3B4}" dt="2026-09-07T06:31:50.310" v="184287"/>
          <ac:spMkLst>
            <pc:docMk/>
            <pc:sldMk cId="1983965784" sldId="426"/>
            <ac:spMk id="244" creationId="{ECFE1601-E2E3-CBB1-4956-08EC1F0A43A4}"/>
          </ac:spMkLst>
        </pc:spChg>
        <pc:spChg chg="add del mod modVis">
          <ac:chgData name="Sharon Ding" userId="c4c39823-e1bf-4739-acbd-9d9d74f8eb56" providerId="ADAL" clId="{B7207970-481C-6044-BA26-F3A9AA87F3B4}" dt="2026-09-07T06:31:52.347" v="184401"/>
          <ac:spMkLst>
            <pc:docMk/>
            <pc:sldMk cId="1983965784" sldId="426"/>
            <ac:spMk id="246" creationId="{B7E80351-BEBB-3F76-F4E5-A42901B92C49}"/>
          </ac:spMkLst>
        </pc:spChg>
        <pc:spChg chg="add del mod">
          <ac:chgData name="Sharon Ding" userId="c4c39823-e1bf-4739-acbd-9d9d74f8eb56" providerId="ADAL" clId="{B7207970-481C-6044-BA26-F3A9AA87F3B4}" dt="2026-09-07T06:32:07.271" v="184658"/>
          <ac:spMkLst>
            <pc:docMk/>
            <pc:sldMk cId="1983965784" sldId="426"/>
            <ac:spMk id="250" creationId="{53CD54CB-D62A-4C45-19A5-713B06494384}"/>
          </ac:spMkLst>
        </pc:spChg>
        <pc:spChg chg="add del mod modVis">
          <ac:chgData name="Sharon Ding" userId="c4c39823-e1bf-4739-acbd-9d9d74f8eb56" providerId="ADAL" clId="{B7207970-481C-6044-BA26-F3A9AA87F3B4}" dt="2026-09-07T06:32:07.271" v="184658"/>
          <ac:spMkLst>
            <pc:docMk/>
            <pc:sldMk cId="1983965784" sldId="426"/>
            <ac:spMk id="251" creationId="{593D9198-3AC2-65F5-650C-CC7910BBBD51}"/>
          </ac:spMkLst>
        </pc:spChg>
        <pc:spChg chg="add del mod modVis">
          <ac:chgData name="Sharon Ding" userId="c4c39823-e1bf-4739-acbd-9d9d74f8eb56" providerId="ADAL" clId="{B7207970-481C-6044-BA26-F3A9AA87F3B4}" dt="2026-09-07T06:32:08.800" v="184945"/>
          <ac:spMkLst>
            <pc:docMk/>
            <pc:sldMk cId="1983965784" sldId="426"/>
            <ac:spMk id="254" creationId="{1C08AB09-8478-ABBD-5054-EC17933D8A54}"/>
          </ac:spMkLst>
        </pc:spChg>
        <pc:spChg chg="add del mod">
          <ac:chgData name="Sharon Ding" userId="c4c39823-e1bf-4739-acbd-9d9d74f8eb56" providerId="ADAL" clId="{B7207970-481C-6044-BA26-F3A9AA87F3B4}" dt="2026-09-07T06:32:10.096" v="184948"/>
          <ac:spMkLst>
            <pc:docMk/>
            <pc:sldMk cId="1983965784" sldId="426"/>
            <ac:spMk id="255" creationId="{83C448AC-710F-DE73-E834-55F4EA3102B6}"/>
          </ac:spMkLst>
        </pc:spChg>
        <pc:spChg chg="add del mod">
          <ac:chgData name="Sharon Ding" userId="c4c39823-e1bf-4739-acbd-9d9d74f8eb56" providerId="ADAL" clId="{B7207970-481C-6044-BA26-F3A9AA87F3B4}" dt="2026-09-07T06:33:28.943" v="186726"/>
          <ac:spMkLst>
            <pc:docMk/>
            <pc:sldMk cId="1983965784" sldId="426"/>
            <ac:spMk id="260" creationId="{69B7E78F-703B-A197-C04A-6C78E0BF2144}"/>
          </ac:spMkLst>
        </pc:spChg>
        <pc:spChg chg="add del mod modVis">
          <ac:chgData name="Sharon Ding" userId="c4c39823-e1bf-4739-acbd-9d9d74f8eb56" providerId="ADAL" clId="{B7207970-481C-6044-BA26-F3A9AA87F3B4}" dt="2026-09-07T06:32:28.211" v="185543"/>
          <ac:spMkLst>
            <pc:docMk/>
            <pc:sldMk cId="1983965784" sldId="426"/>
            <ac:spMk id="261" creationId="{92010868-A684-4870-0C13-1433CC24E321}"/>
          </ac:spMkLst>
        </pc:spChg>
        <pc:spChg chg="add del mod">
          <ac:chgData name="Sharon Ding" userId="c4c39823-e1bf-4739-acbd-9d9d74f8eb56" providerId="ADAL" clId="{B7207970-481C-6044-BA26-F3A9AA87F3B4}" dt="2026-09-07T06:33:28.943" v="186727"/>
          <ac:spMkLst>
            <pc:docMk/>
            <pc:sldMk cId="1983965784" sldId="426"/>
            <ac:spMk id="262" creationId="{31E2EE99-4859-A33C-5C52-2C43FB190F6D}"/>
          </ac:spMkLst>
        </pc:spChg>
        <pc:spChg chg="add del mod">
          <ac:chgData name="Sharon Ding" userId="c4c39823-e1bf-4739-acbd-9d9d74f8eb56" providerId="ADAL" clId="{B7207970-481C-6044-BA26-F3A9AA87F3B4}" dt="2026-09-07T06:33:28.943" v="186728"/>
          <ac:spMkLst>
            <pc:docMk/>
            <pc:sldMk cId="1983965784" sldId="426"/>
            <ac:spMk id="263" creationId="{F1D94F10-2A7A-07F9-75C8-54A142AC94DE}"/>
          </ac:spMkLst>
        </pc:spChg>
        <pc:spChg chg="add del mod">
          <ac:chgData name="Sharon Ding" userId="c4c39823-e1bf-4739-acbd-9d9d74f8eb56" providerId="ADAL" clId="{B7207970-481C-6044-BA26-F3A9AA87F3B4}" dt="2026-09-07T06:33:28.944" v="186729"/>
          <ac:spMkLst>
            <pc:docMk/>
            <pc:sldMk cId="1983965784" sldId="426"/>
            <ac:spMk id="264" creationId="{5B616643-C713-E879-0B21-CEE4EB0D2843}"/>
          </ac:spMkLst>
        </pc:spChg>
        <pc:spChg chg="add del mod">
          <ac:chgData name="Sharon Ding" userId="c4c39823-e1bf-4739-acbd-9d9d74f8eb56" providerId="ADAL" clId="{B7207970-481C-6044-BA26-F3A9AA87F3B4}" dt="2026-09-07T06:33:28.944" v="186730"/>
          <ac:spMkLst>
            <pc:docMk/>
            <pc:sldMk cId="1983965784" sldId="426"/>
            <ac:spMk id="265" creationId="{7AFD97CD-1106-28A2-F67D-CD9471DA920D}"/>
          </ac:spMkLst>
        </pc:spChg>
        <pc:spChg chg="add del mod">
          <ac:chgData name="Sharon Ding" userId="c4c39823-e1bf-4739-acbd-9d9d74f8eb56" providerId="ADAL" clId="{B7207970-481C-6044-BA26-F3A9AA87F3B4}" dt="2026-09-07T06:33:28.944" v="186731"/>
          <ac:spMkLst>
            <pc:docMk/>
            <pc:sldMk cId="1983965784" sldId="426"/>
            <ac:spMk id="266" creationId="{251AE125-2B27-E316-D264-409F9479864C}"/>
          </ac:spMkLst>
        </pc:spChg>
        <pc:spChg chg="add del mod">
          <ac:chgData name="Sharon Ding" userId="c4c39823-e1bf-4739-acbd-9d9d74f8eb56" providerId="ADAL" clId="{B7207970-481C-6044-BA26-F3A9AA87F3B4}" dt="2026-09-07T06:33:28.945" v="186732"/>
          <ac:spMkLst>
            <pc:docMk/>
            <pc:sldMk cId="1983965784" sldId="426"/>
            <ac:spMk id="267" creationId="{8B1DBDE0-AEC1-444D-BC52-2B40459D73D1}"/>
          </ac:spMkLst>
        </pc:spChg>
        <pc:spChg chg="add del mod">
          <ac:chgData name="Sharon Ding" userId="c4c39823-e1bf-4739-acbd-9d9d74f8eb56" providerId="ADAL" clId="{B7207970-481C-6044-BA26-F3A9AA87F3B4}" dt="2026-09-07T06:33:28.945" v="186733"/>
          <ac:spMkLst>
            <pc:docMk/>
            <pc:sldMk cId="1983965784" sldId="426"/>
            <ac:spMk id="268" creationId="{00309B2A-815C-B898-C8B4-343F43164915}"/>
          </ac:spMkLst>
        </pc:spChg>
        <pc:spChg chg="add del mod">
          <ac:chgData name="Sharon Ding" userId="c4c39823-e1bf-4739-acbd-9d9d74f8eb56" providerId="ADAL" clId="{B7207970-481C-6044-BA26-F3A9AA87F3B4}" dt="2026-09-07T06:33:28.946" v="186734"/>
          <ac:spMkLst>
            <pc:docMk/>
            <pc:sldMk cId="1983965784" sldId="426"/>
            <ac:spMk id="269" creationId="{624F18E0-2283-1BB3-CF7F-5256B4B375D3}"/>
          </ac:spMkLst>
        </pc:spChg>
        <pc:spChg chg="add del mod modVis">
          <ac:chgData name="Sharon Ding" userId="c4c39823-e1bf-4739-acbd-9d9d74f8eb56" providerId="ADAL" clId="{B7207970-481C-6044-BA26-F3A9AA87F3B4}" dt="2026-09-07T06:32:29.208" v="185573"/>
          <ac:spMkLst>
            <pc:docMk/>
            <pc:sldMk cId="1983965784" sldId="426"/>
            <ac:spMk id="271" creationId="{9B0EF7E8-EC1E-7BC4-CB01-47CC56E7EAA8}"/>
          </ac:spMkLst>
        </pc:spChg>
        <pc:spChg chg="add del mod modVis">
          <ac:chgData name="Sharon Ding" userId="c4c39823-e1bf-4739-acbd-9d9d74f8eb56" providerId="ADAL" clId="{B7207970-481C-6044-BA26-F3A9AA87F3B4}" dt="2026-09-07T06:33:09.145" v="186099" actId="962"/>
          <ac:spMkLst>
            <pc:docMk/>
            <pc:sldMk cId="1983965784" sldId="426"/>
            <ac:spMk id="274" creationId="{5C91FDC7-AD50-0999-D5D4-2D51A42EBD96}"/>
          </ac:spMkLst>
        </pc:spChg>
        <pc:spChg chg="add del mod modVis">
          <ac:chgData name="Sharon Ding" userId="c4c39823-e1bf-4739-acbd-9d9d74f8eb56" providerId="ADAL" clId="{B7207970-481C-6044-BA26-F3A9AA87F3B4}" dt="2026-09-07T06:33:22.086" v="186446"/>
          <ac:spMkLst>
            <pc:docMk/>
            <pc:sldMk cId="1983965784" sldId="426"/>
            <ac:spMk id="276" creationId="{5321B217-1CCF-FD0E-D5C2-EA26657B22F5}"/>
          </ac:spMkLst>
        </pc:spChg>
        <pc:spChg chg="add del mod modVis">
          <ac:chgData name="Sharon Ding" userId="c4c39823-e1bf-4739-acbd-9d9d74f8eb56" providerId="ADAL" clId="{B7207970-481C-6044-BA26-F3A9AA87F3B4}" dt="2026-09-07T06:33:28.965" v="186769"/>
          <ac:spMkLst>
            <pc:docMk/>
            <pc:sldMk cId="1983965784" sldId="426"/>
            <ac:spMk id="278" creationId="{31732876-A041-258B-E132-35797A0ABC99}"/>
          </ac:spMkLst>
        </pc:spChg>
        <pc:spChg chg="add del mod">
          <ac:chgData name="Sharon Ding" userId="c4c39823-e1bf-4739-acbd-9d9d74f8eb56" providerId="ADAL" clId="{B7207970-481C-6044-BA26-F3A9AA87F3B4}" dt="2026-09-07T08:47:24.657" v="205285"/>
          <ac:spMkLst>
            <pc:docMk/>
            <pc:sldMk cId="1983965784" sldId="426"/>
            <ac:spMk id="280" creationId="{C8235ED6-6E07-2C13-785E-0B7599FA2F68}"/>
          </ac:spMkLst>
        </pc:spChg>
        <pc:spChg chg="add del mod modVis">
          <ac:chgData name="Sharon Ding" userId="c4c39823-e1bf-4739-acbd-9d9d74f8eb56" providerId="ADAL" clId="{B7207970-481C-6044-BA26-F3A9AA87F3B4}" dt="2026-09-07T06:33:35.235" v="186865"/>
          <ac:spMkLst>
            <pc:docMk/>
            <pc:sldMk cId="1983965784" sldId="426"/>
            <ac:spMk id="281" creationId="{0098948C-8BCC-E7AA-DB11-F0EC7B6C4C2D}"/>
          </ac:spMkLst>
        </pc:spChg>
        <pc:spChg chg="add del mod modVis">
          <ac:chgData name="Sharon Ding" userId="c4c39823-e1bf-4739-acbd-9d9d74f8eb56" providerId="ADAL" clId="{B7207970-481C-6044-BA26-F3A9AA87F3B4}" dt="2026-09-07T06:33:50.983" v="187160"/>
          <ac:spMkLst>
            <pc:docMk/>
            <pc:sldMk cId="1983965784" sldId="426"/>
            <ac:spMk id="282" creationId="{EFC50A81-E0A9-11EB-55EA-C7687FD3653D}"/>
          </ac:spMkLst>
        </pc:spChg>
        <pc:spChg chg="add del mod modVis">
          <ac:chgData name="Sharon Ding" userId="c4c39823-e1bf-4739-acbd-9d9d74f8eb56" providerId="ADAL" clId="{B7207970-481C-6044-BA26-F3A9AA87F3B4}" dt="2026-09-07T06:33:57.782" v="187237"/>
          <ac:spMkLst>
            <pc:docMk/>
            <pc:sldMk cId="1983965784" sldId="426"/>
            <ac:spMk id="284" creationId="{51D83F99-D75A-A30B-218E-79A28901EEEF}"/>
          </ac:spMkLst>
        </pc:spChg>
        <pc:spChg chg="add del mod">
          <ac:chgData name="Sharon Ding" userId="c4c39823-e1bf-4739-acbd-9d9d74f8eb56" providerId="ADAL" clId="{B7207970-481C-6044-BA26-F3A9AA87F3B4}" dt="2026-09-07T06:34:11.514" v="187452"/>
          <ac:spMkLst>
            <pc:docMk/>
            <pc:sldMk cId="1983965784" sldId="426"/>
            <ac:spMk id="286" creationId="{588B7858-E0D4-6318-D370-8BD91BF636C2}"/>
          </ac:spMkLst>
        </pc:spChg>
        <pc:spChg chg="add del mod modVis">
          <ac:chgData name="Sharon Ding" userId="c4c39823-e1bf-4739-acbd-9d9d74f8eb56" providerId="ADAL" clId="{B7207970-481C-6044-BA26-F3A9AA87F3B4}" dt="2026-09-07T06:34:09.753" v="187449"/>
          <ac:spMkLst>
            <pc:docMk/>
            <pc:sldMk cId="1983965784" sldId="426"/>
            <ac:spMk id="287" creationId="{694A1CE5-C9A3-995B-5E83-8F5B9D8EBA3E}"/>
          </ac:spMkLst>
        </pc:spChg>
        <pc:spChg chg="add del mod modVis">
          <ac:chgData name="Sharon Ding" userId="c4c39823-e1bf-4739-acbd-9d9d74f8eb56" providerId="ADAL" clId="{B7207970-481C-6044-BA26-F3A9AA87F3B4}" dt="2026-09-07T06:37:19.162" v="188140"/>
          <ac:spMkLst>
            <pc:docMk/>
            <pc:sldMk cId="1983965784" sldId="426"/>
            <ac:spMk id="294" creationId="{14291939-2A69-9AFD-8337-AA1BCA3C0D1C}"/>
          </ac:spMkLst>
        </pc:spChg>
        <pc:spChg chg="add del mod">
          <ac:chgData name="Sharon Ding" userId="c4c39823-e1bf-4739-acbd-9d9d74f8eb56" providerId="ADAL" clId="{B7207970-481C-6044-BA26-F3A9AA87F3B4}" dt="2026-09-07T06:43:32.322" v="188292" actId="478"/>
          <ac:spMkLst>
            <pc:docMk/>
            <pc:sldMk cId="1983965784" sldId="426"/>
            <ac:spMk id="298" creationId="{17A38BD5-3D92-CCC1-D800-14DF1103CEB2}"/>
          </ac:spMkLst>
        </pc:spChg>
        <pc:spChg chg="mod">
          <ac:chgData name="Sharon Ding" userId="c4c39823-e1bf-4739-acbd-9d9d74f8eb56" providerId="ADAL" clId="{B7207970-481C-6044-BA26-F3A9AA87F3B4}" dt="2026-09-07T09:27:21.012" v="214919"/>
          <ac:spMkLst>
            <pc:docMk/>
            <pc:sldMk cId="1983965784" sldId="426"/>
            <ac:spMk id="300" creationId="{DDCEDBD7-8E6D-17D6-790E-B6DEC9342D97}"/>
          </ac:spMkLst>
        </pc:spChg>
        <pc:spChg chg="mod">
          <ac:chgData name="Sharon Ding" userId="c4c39823-e1bf-4739-acbd-9d9d74f8eb56" providerId="ADAL" clId="{B7207970-481C-6044-BA26-F3A9AA87F3B4}" dt="2026-09-07T09:27:21.012" v="214919"/>
          <ac:spMkLst>
            <pc:docMk/>
            <pc:sldMk cId="1983965784" sldId="426"/>
            <ac:spMk id="301" creationId="{7FC0A606-5FD8-E919-8C1A-6F6C53E8D087}"/>
          </ac:spMkLst>
        </pc:spChg>
        <pc:spChg chg="add del mod modVis">
          <ac:chgData name="Sharon Ding" userId="c4c39823-e1bf-4739-acbd-9d9d74f8eb56" providerId="ADAL" clId="{B7207970-481C-6044-BA26-F3A9AA87F3B4}" dt="2026-09-07T06:48:08.543" v="188713"/>
          <ac:spMkLst>
            <pc:docMk/>
            <pc:sldMk cId="1983965784" sldId="426"/>
            <ac:spMk id="302" creationId="{82C08436-76AF-0FF6-F2F9-36DF404D3C58}"/>
          </ac:spMkLst>
        </pc:spChg>
        <pc:spChg chg="add mod">
          <ac:chgData name="Sharon Ding" userId="c4c39823-e1bf-4739-acbd-9d9d74f8eb56" providerId="ADAL" clId="{B7207970-481C-6044-BA26-F3A9AA87F3B4}" dt="2026-09-07T09:39:26.543" v="217897"/>
          <ac:spMkLst>
            <pc:docMk/>
            <pc:sldMk cId="1983965784" sldId="426"/>
            <ac:spMk id="305" creationId="{8583B27D-884B-902C-E62E-85B6052CE90C}"/>
          </ac:spMkLst>
        </pc:spChg>
        <pc:spChg chg="add del mod modVis">
          <ac:chgData name="Sharon Ding" userId="c4c39823-e1bf-4739-acbd-9d9d74f8eb56" providerId="ADAL" clId="{B7207970-481C-6044-BA26-F3A9AA87F3B4}" dt="2026-09-07T07:24:04.307" v="189580"/>
          <ac:spMkLst>
            <pc:docMk/>
            <pc:sldMk cId="1983965784" sldId="426"/>
            <ac:spMk id="306" creationId="{C072CF13-94C4-4B71-D52A-ACA346C80EB7}"/>
          </ac:spMkLst>
        </pc:spChg>
        <pc:spChg chg="add del mod">
          <ac:chgData name="Sharon Ding" userId="c4c39823-e1bf-4739-acbd-9d9d74f8eb56" providerId="ADAL" clId="{B7207970-481C-6044-BA26-F3A9AA87F3B4}" dt="2026-09-07T07:24:46.063" v="190108"/>
          <ac:spMkLst>
            <pc:docMk/>
            <pc:sldMk cId="1983965784" sldId="426"/>
            <ac:spMk id="307" creationId="{97B40E46-1D13-BA32-54A6-5AE8AFA6568E}"/>
          </ac:spMkLst>
        </pc:spChg>
        <pc:spChg chg="add mod">
          <ac:chgData name="Sharon Ding" userId="c4c39823-e1bf-4739-acbd-9d9d74f8eb56" providerId="ADAL" clId="{B7207970-481C-6044-BA26-F3A9AA87F3B4}" dt="2026-09-07T09:39:26.544" v="217899"/>
          <ac:spMkLst>
            <pc:docMk/>
            <pc:sldMk cId="1983965784" sldId="426"/>
            <ac:spMk id="308" creationId="{F112D3B8-5C85-1531-B715-2441024EC095}"/>
          </ac:spMkLst>
        </pc:spChg>
        <pc:spChg chg="add del mod">
          <ac:chgData name="Sharon Ding" userId="c4c39823-e1bf-4739-acbd-9d9d74f8eb56" providerId="ADAL" clId="{B7207970-481C-6044-BA26-F3A9AA87F3B4}" dt="2026-09-07T07:29:01.792" v="194643"/>
          <ac:spMkLst>
            <pc:docMk/>
            <pc:sldMk cId="1983965784" sldId="426"/>
            <ac:spMk id="309" creationId="{9BDD52D6-07FB-2457-5661-A499371B0209}"/>
          </ac:spMkLst>
        </pc:spChg>
        <pc:spChg chg="add del mod">
          <ac:chgData name="Sharon Ding" userId="c4c39823-e1bf-4739-acbd-9d9d74f8eb56" providerId="ADAL" clId="{B7207970-481C-6044-BA26-F3A9AA87F3B4}" dt="2026-09-07T07:29:04.718" v="194659"/>
          <ac:spMkLst>
            <pc:docMk/>
            <pc:sldMk cId="1983965784" sldId="426"/>
            <ac:spMk id="310" creationId="{C57B637B-61E3-82D9-9E32-AAF76D6FF68F}"/>
          </ac:spMkLst>
        </pc:spChg>
        <pc:spChg chg="add del mod">
          <ac:chgData name="Sharon Ding" userId="c4c39823-e1bf-4739-acbd-9d9d74f8eb56" providerId="ADAL" clId="{B7207970-481C-6044-BA26-F3A9AA87F3B4}" dt="2026-09-07T07:29:05.388" v="194663"/>
          <ac:spMkLst>
            <pc:docMk/>
            <pc:sldMk cId="1983965784" sldId="426"/>
            <ac:spMk id="311" creationId="{43F9F71C-FC18-1A73-CE9D-54109ABFC0B0}"/>
          </ac:spMkLst>
        </pc:spChg>
        <pc:spChg chg="add del mod">
          <ac:chgData name="Sharon Ding" userId="c4c39823-e1bf-4739-acbd-9d9d74f8eb56" providerId="ADAL" clId="{B7207970-481C-6044-BA26-F3A9AA87F3B4}" dt="2026-09-07T07:25:29.043" v="191020"/>
          <ac:spMkLst>
            <pc:docMk/>
            <pc:sldMk cId="1983965784" sldId="426"/>
            <ac:spMk id="312" creationId="{3424B225-445D-2D1E-CCD6-1B4A31310A90}"/>
          </ac:spMkLst>
        </pc:spChg>
        <pc:spChg chg="add del mod">
          <ac:chgData name="Sharon Ding" userId="c4c39823-e1bf-4739-acbd-9d9d74f8eb56" providerId="ADAL" clId="{B7207970-481C-6044-BA26-F3A9AA87F3B4}" dt="2026-09-07T07:25:29.139" v="191023"/>
          <ac:spMkLst>
            <pc:docMk/>
            <pc:sldMk cId="1983965784" sldId="426"/>
            <ac:spMk id="313" creationId="{DFEC0AEF-5083-4D3B-567C-2CE8C1D239F9}"/>
          </ac:spMkLst>
        </pc:spChg>
        <pc:spChg chg="add del mod">
          <ac:chgData name="Sharon Ding" userId="c4c39823-e1bf-4739-acbd-9d9d74f8eb56" providerId="ADAL" clId="{B7207970-481C-6044-BA26-F3A9AA87F3B4}" dt="2026-09-07T07:25:31.008" v="191027"/>
          <ac:spMkLst>
            <pc:docMk/>
            <pc:sldMk cId="1983965784" sldId="426"/>
            <ac:spMk id="314" creationId="{C9B76341-C9FA-7395-C52C-60B19F6E25B9}"/>
          </ac:spMkLst>
        </pc:spChg>
        <pc:spChg chg="add del mod">
          <ac:chgData name="Sharon Ding" userId="c4c39823-e1bf-4739-acbd-9d9d74f8eb56" providerId="ADAL" clId="{B7207970-481C-6044-BA26-F3A9AA87F3B4}" dt="2026-09-07T07:24:36.946" v="189953"/>
          <ac:spMkLst>
            <pc:docMk/>
            <pc:sldMk cId="1983965784" sldId="426"/>
            <ac:spMk id="316" creationId="{7DB30577-0AA7-B181-EFED-9FF8E6417FE7}"/>
          </ac:spMkLst>
        </pc:spChg>
        <pc:spChg chg="add del mod modVis">
          <ac:chgData name="Sharon Ding" userId="c4c39823-e1bf-4739-acbd-9d9d74f8eb56" providerId="ADAL" clId="{B7207970-481C-6044-BA26-F3A9AA87F3B4}" dt="2026-09-07T07:24:07.793" v="189818"/>
          <ac:spMkLst>
            <pc:docMk/>
            <pc:sldMk cId="1983965784" sldId="426"/>
            <ac:spMk id="317" creationId="{AE191A38-9CD6-3A9B-355D-0165564DC02E}"/>
          </ac:spMkLst>
        </pc:spChg>
        <pc:spChg chg="add del mod">
          <ac:chgData name="Sharon Ding" userId="c4c39823-e1bf-4739-acbd-9d9d74f8eb56" providerId="ADAL" clId="{B7207970-481C-6044-BA26-F3A9AA87F3B4}" dt="2026-09-07T07:24:36.947" v="189955"/>
          <ac:spMkLst>
            <pc:docMk/>
            <pc:sldMk cId="1983965784" sldId="426"/>
            <ac:spMk id="318" creationId="{B7919944-768E-CF2E-AF04-97642D923DD4}"/>
          </ac:spMkLst>
        </pc:spChg>
        <pc:spChg chg="add del mod">
          <ac:chgData name="Sharon Ding" userId="c4c39823-e1bf-4739-acbd-9d9d74f8eb56" providerId="ADAL" clId="{B7207970-481C-6044-BA26-F3A9AA87F3B4}" dt="2026-09-07T07:24:46.093" v="190144"/>
          <ac:spMkLst>
            <pc:docMk/>
            <pc:sldMk cId="1983965784" sldId="426"/>
            <ac:spMk id="319" creationId="{8370A044-4CCA-F4AA-1D29-CA1FBD203D51}"/>
          </ac:spMkLst>
        </pc:spChg>
        <pc:spChg chg="add mod">
          <ac:chgData name="Sharon Ding" userId="c4c39823-e1bf-4739-acbd-9d9d74f8eb56" providerId="ADAL" clId="{B7207970-481C-6044-BA26-F3A9AA87F3B4}" dt="2026-09-07T09:39:26.544" v="217900"/>
          <ac:spMkLst>
            <pc:docMk/>
            <pc:sldMk cId="1983965784" sldId="426"/>
            <ac:spMk id="322" creationId="{E1653110-3528-7FCB-3413-409DDFD60DDF}"/>
          </ac:spMkLst>
        </pc:spChg>
        <pc:spChg chg="add mod">
          <ac:chgData name="Sharon Ding" userId="c4c39823-e1bf-4739-acbd-9d9d74f8eb56" providerId="ADAL" clId="{B7207970-481C-6044-BA26-F3A9AA87F3B4}" dt="2026-09-07T09:39:26.544" v="217901"/>
          <ac:spMkLst>
            <pc:docMk/>
            <pc:sldMk cId="1983965784" sldId="426"/>
            <ac:spMk id="323" creationId="{19C3F3E4-953C-8A9F-F7B0-EF1C3C9558BF}"/>
          </ac:spMkLst>
        </pc:spChg>
        <pc:spChg chg="add mod">
          <ac:chgData name="Sharon Ding" userId="c4c39823-e1bf-4739-acbd-9d9d74f8eb56" providerId="ADAL" clId="{B7207970-481C-6044-BA26-F3A9AA87F3B4}" dt="2026-09-07T09:39:26.544" v="217902"/>
          <ac:spMkLst>
            <pc:docMk/>
            <pc:sldMk cId="1983965784" sldId="426"/>
            <ac:spMk id="324" creationId="{EA218917-39B5-2F21-DB9D-83FC932DF266}"/>
          </ac:spMkLst>
        </pc:spChg>
        <pc:spChg chg="add mod">
          <ac:chgData name="Sharon Ding" userId="c4c39823-e1bf-4739-acbd-9d9d74f8eb56" providerId="ADAL" clId="{B7207970-481C-6044-BA26-F3A9AA87F3B4}" dt="2026-09-07T09:39:26.544" v="217903"/>
          <ac:spMkLst>
            <pc:docMk/>
            <pc:sldMk cId="1983965784" sldId="426"/>
            <ac:spMk id="325" creationId="{2C7CA70E-DE96-C35E-F023-AACEF516942C}"/>
          </ac:spMkLst>
        </pc:spChg>
        <pc:spChg chg="add mod">
          <ac:chgData name="Sharon Ding" userId="c4c39823-e1bf-4739-acbd-9d9d74f8eb56" providerId="ADAL" clId="{B7207970-481C-6044-BA26-F3A9AA87F3B4}" dt="2026-09-07T09:39:26.544" v="217905"/>
          <ac:spMkLst>
            <pc:docMk/>
            <pc:sldMk cId="1983965784" sldId="426"/>
            <ac:spMk id="326" creationId="{3887D4A3-E869-55F1-D8E8-B72A3D85BCB9}"/>
          </ac:spMkLst>
        </pc:spChg>
        <pc:spChg chg="add del mod modVis">
          <ac:chgData name="Sharon Ding" userId="c4c39823-e1bf-4739-acbd-9d9d74f8eb56" providerId="ADAL" clId="{B7207970-481C-6044-BA26-F3A9AA87F3B4}" dt="2026-09-07T07:24:36.971" v="190066"/>
          <ac:spMkLst>
            <pc:docMk/>
            <pc:sldMk cId="1983965784" sldId="426"/>
            <ac:spMk id="327" creationId="{E6E4DDF6-695A-9493-B832-B50E3DB78216}"/>
          </ac:spMkLst>
        </pc:spChg>
        <pc:spChg chg="add del mod modVis">
          <ac:chgData name="Sharon Ding" userId="c4c39823-e1bf-4739-acbd-9d9d74f8eb56" providerId="ADAL" clId="{B7207970-481C-6044-BA26-F3A9AA87F3B4}" dt="2026-09-07T07:24:46.121" v="190285"/>
          <ac:spMkLst>
            <pc:docMk/>
            <pc:sldMk cId="1983965784" sldId="426"/>
            <ac:spMk id="331" creationId="{1A41474A-4D8D-0E33-E4C5-121EC5C72DA2}"/>
          </ac:spMkLst>
        </pc:spChg>
        <pc:spChg chg="add del mod">
          <ac:chgData name="Sharon Ding" userId="c4c39823-e1bf-4739-acbd-9d9d74f8eb56" providerId="ADAL" clId="{B7207970-481C-6044-BA26-F3A9AA87F3B4}" dt="2026-09-07T07:25:12.699" v="190570"/>
          <ac:spMkLst>
            <pc:docMk/>
            <pc:sldMk cId="1983965784" sldId="426"/>
            <ac:spMk id="332" creationId="{A9DC0F15-27C5-2FB7-13B0-A3842C4A3FA0}"/>
          </ac:spMkLst>
        </pc:spChg>
        <pc:spChg chg="add mod">
          <ac:chgData name="Sharon Ding" userId="c4c39823-e1bf-4739-acbd-9d9d74f8eb56" providerId="ADAL" clId="{B7207970-481C-6044-BA26-F3A9AA87F3B4}" dt="2026-09-07T09:39:26.543" v="217898"/>
          <ac:spMkLst>
            <pc:docMk/>
            <pc:sldMk cId="1983965784" sldId="426"/>
            <ac:spMk id="337" creationId="{C701BBEA-EC65-72D1-4538-C7B66BE572B5}"/>
          </ac:spMkLst>
        </pc:spChg>
        <pc:spChg chg="add del mod modVis">
          <ac:chgData name="Sharon Ding" userId="c4c39823-e1bf-4739-acbd-9d9d74f8eb56" providerId="ADAL" clId="{B7207970-481C-6044-BA26-F3A9AA87F3B4}" dt="2026-09-07T07:24:49.840" v="190377"/>
          <ac:spMkLst>
            <pc:docMk/>
            <pc:sldMk cId="1983965784" sldId="426"/>
            <ac:spMk id="338" creationId="{559B2262-6158-4F52-4568-EAB5E296A575}"/>
          </ac:spMkLst>
        </pc:spChg>
        <pc:spChg chg="add del mod modVis">
          <ac:chgData name="Sharon Ding" userId="c4c39823-e1bf-4739-acbd-9d9d74f8eb56" providerId="ADAL" clId="{B7207970-481C-6044-BA26-F3A9AA87F3B4}" dt="2026-09-07T07:25:12.724" v="190693"/>
          <ac:spMkLst>
            <pc:docMk/>
            <pc:sldMk cId="1983965784" sldId="426"/>
            <ac:spMk id="339" creationId="{59FDE17A-6A64-8350-13B6-F2D073D9F810}"/>
          </ac:spMkLst>
        </pc:spChg>
        <pc:spChg chg="add del mod modVis">
          <ac:chgData name="Sharon Ding" userId="c4c39823-e1bf-4739-acbd-9d9d74f8eb56" providerId="ADAL" clId="{B7207970-481C-6044-BA26-F3A9AA87F3B4}" dt="2026-09-07T07:25:14.428" v="191005"/>
          <ac:spMkLst>
            <pc:docMk/>
            <pc:sldMk cId="1983965784" sldId="426"/>
            <ac:spMk id="341" creationId="{FE89FF8E-62C1-B4B2-FEBB-DED1FD735E68}"/>
          </ac:spMkLst>
        </pc:spChg>
        <pc:spChg chg="add del mod">
          <ac:chgData name="Sharon Ding" userId="c4c39823-e1bf-4739-acbd-9d9d74f8eb56" providerId="ADAL" clId="{B7207970-481C-6044-BA26-F3A9AA87F3B4}" dt="2026-09-07T07:25:58.210" v="191252"/>
          <ac:spMkLst>
            <pc:docMk/>
            <pc:sldMk cId="1983965784" sldId="426"/>
            <ac:spMk id="345" creationId="{20E283A3-1A0B-3BAE-0CFD-72226B97CE21}"/>
          </ac:spMkLst>
        </pc:spChg>
        <pc:spChg chg="add del mod modVis">
          <ac:chgData name="Sharon Ding" userId="c4c39823-e1bf-4739-acbd-9d9d74f8eb56" providerId="ADAL" clId="{B7207970-481C-6044-BA26-F3A9AA87F3B4}" dt="2026-09-07T07:25:56.879" v="191249"/>
          <ac:spMkLst>
            <pc:docMk/>
            <pc:sldMk cId="1983965784" sldId="426"/>
            <ac:spMk id="346" creationId="{9393C5E1-8DE4-CCAD-36F0-0F59F713F617}"/>
          </ac:spMkLst>
        </pc:spChg>
        <pc:spChg chg="add del mod modVis">
          <ac:chgData name="Sharon Ding" userId="c4c39823-e1bf-4739-acbd-9d9d74f8eb56" providerId="ADAL" clId="{B7207970-481C-6044-BA26-F3A9AA87F3B4}" dt="2026-09-07T07:26:03.091" v="191373"/>
          <ac:spMkLst>
            <pc:docMk/>
            <pc:sldMk cId="1983965784" sldId="426"/>
            <ac:spMk id="349" creationId="{0D090F3C-3B67-53CF-3938-77CA77A4AA26}"/>
          </ac:spMkLst>
        </pc:spChg>
        <pc:spChg chg="add del mod modVis">
          <ac:chgData name="Sharon Ding" userId="c4c39823-e1bf-4739-acbd-9d9d74f8eb56" providerId="ADAL" clId="{B7207970-481C-6044-BA26-F3A9AA87F3B4}" dt="2026-09-07T07:26:10.529" v="191834"/>
          <ac:spMkLst>
            <pc:docMk/>
            <pc:sldMk cId="1983965784" sldId="426"/>
            <ac:spMk id="351" creationId="{221CD83C-9935-45C3-35F1-5A815A7BB1A5}"/>
          </ac:spMkLst>
        </pc:spChg>
        <pc:spChg chg="add del mod">
          <ac:chgData name="Sharon Ding" userId="c4c39823-e1bf-4739-acbd-9d9d74f8eb56" providerId="ADAL" clId="{B7207970-481C-6044-BA26-F3A9AA87F3B4}" dt="2026-09-07T07:26:44.641" v="192966"/>
          <ac:spMkLst>
            <pc:docMk/>
            <pc:sldMk cId="1983965784" sldId="426"/>
            <ac:spMk id="352" creationId="{CD83CA26-4086-878A-AEC8-AD0F7DA2C8E2}"/>
          </ac:spMkLst>
        </pc:spChg>
        <pc:spChg chg="add del mod">
          <ac:chgData name="Sharon Ding" userId="c4c39823-e1bf-4739-acbd-9d9d74f8eb56" providerId="ADAL" clId="{B7207970-481C-6044-BA26-F3A9AA87F3B4}" dt="2026-09-07T07:26:11.458" v="191886"/>
          <ac:spMkLst>
            <pc:docMk/>
            <pc:sldMk cId="1983965784" sldId="426"/>
            <ac:spMk id="354" creationId="{7FA7A56E-F20D-C81C-135C-E3D0ED56A1BC}"/>
          </ac:spMkLst>
        </pc:spChg>
        <pc:spChg chg="add del mod modVis">
          <ac:chgData name="Sharon Ding" userId="c4c39823-e1bf-4739-acbd-9d9d74f8eb56" providerId="ADAL" clId="{B7207970-481C-6044-BA26-F3A9AA87F3B4}" dt="2026-09-07T07:26:11.471" v="191937"/>
          <ac:spMkLst>
            <pc:docMk/>
            <pc:sldMk cId="1983965784" sldId="426"/>
            <ac:spMk id="355" creationId="{6D38409C-FB4F-32FA-9CF4-2B8999509819}"/>
          </ac:spMkLst>
        </pc:spChg>
        <pc:spChg chg="add del mod modVis">
          <ac:chgData name="Sharon Ding" userId="c4c39823-e1bf-4739-acbd-9d9d74f8eb56" providerId="ADAL" clId="{B7207970-481C-6044-BA26-F3A9AA87F3B4}" dt="2026-09-07T07:26:20.079" v="192161"/>
          <ac:spMkLst>
            <pc:docMk/>
            <pc:sldMk cId="1983965784" sldId="426"/>
            <ac:spMk id="359" creationId="{29736FDC-EAB5-1508-B260-3FEB11D6B664}"/>
          </ac:spMkLst>
        </pc:spChg>
        <pc:spChg chg="add del mod">
          <ac:chgData name="Sharon Ding" userId="c4c39823-e1bf-4739-acbd-9d9d74f8eb56" providerId="ADAL" clId="{B7207970-481C-6044-BA26-F3A9AA87F3B4}" dt="2026-09-07T07:26:44.644" v="192968"/>
          <ac:spMkLst>
            <pc:docMk/>
            <pc:sldMk cId="1983965784" sldId="426"/>
            <ac:spMk id="360" creationId="{4920E5EC-7597-A3AA-D9D0-FA9D263D34BB}"/>
          </ac:spMkLst>
        </pc:spChg>
        <pc:spChg chg="add del mod modVis">
          <ac:chgData name="Sharon Ding" userId="c4c39823-e1bf-4739-acbd-9d9d74f8eb56" providerId="ADAL" clId="{B7207970-481C-6044-BA26-F3A9AA87F3B4}" dt="2026-09-07T07:26:26.427" v="192330"/>
          <ac:spMkLst>
            <pc:docMk/>
            <pc:sldMk cId="1983965784" sldId="426"/>
            <ac:spMk id="362" creationId="{D5078CBB-6B70-0DE7-E84B-21B904B109BC}"/>
          </ac:spMkLst>
        </pc:spChg>
        <pc:spChg chg="add del mod">
          <ac:chgData name="Sharon Ding" userId="c4c39823-e1bf-4739-acbd-9d9d74f8eb56" providerId="ADAL" clId="{B7207970-481C-6044-BA26-F3A9AA87F3B4}" dt="2026-09-07T07:26:40.011" v="192854"/>
          <ac:spMkLst>
            <pc:docMk/>
            <pc:sldMk cId="1983965784" sldId="426"/>
            <ac:spMk id="363" creationId="{09471909-619B-2330-EA38-83D47C2A6CCE}"/>
          </ac:spMkLst>
        </pc:spChg>
        <pc:spChg chg="add del mod modVis">
          <ac:chgData name="Sharon Ding" userId="c4c39823-e1bf-4739-acbd-9d9d74f8eb56" providerId="ADAL" clId="{B7207970-481C-6044-BA26-F3A9AA87F3B4}" dt="2026-09-07T07:26:27.090" v="192408"/>
          <ac:spMkLst>
            <pc:docMk/>
            <pc:sldMk cId="1983965784" sldId="426"/>
            <ac:spMk id="368" creationId="{2AAE0E38-3639-07DF-7FBF-D84508A3AFC9}"/>
          </ac:spMkLst>
        </pc:spChg>
        <pc:spChg chg="add del mod modVis">
          <ac:chgData name="Sharon Ding" userId="c4c39823-e1bf-4739-acbd-9d9d74f8eb56" providerId="ADAL" clId="{B7207970-481C-6044-BA26-F3A9AA87F3B4}" dt="2026-09-07T07:26:28.257" v="192544"/>
          <ac:spMkLst>
            <pc:docMk/>
            <pc:sldMk cId="1983965784" sldId="426"/>
            <ac:spMk id="371" creationId="{497D94A9-582A-B85E-4E13-C51950C4B34F}"/>
          </ac:spMkLst>
        </pc:spChg>
        <pc:spChg chg="add del mod modVis">
          <ac:chgData name="Sharon Ding" userId="c4c39823-e1bf-4739-acbd-9d9d74f8eb56" providerId="ADAL" clId="{B7207970-481C-6044-BA26-F3A9AA87F3B4}" dt="2026-09-07T07:26:32.443" v="192622"/>
          <ac:spMkLst>
            <pc:docMk/>
            <pc:sldMk cId="1983965784" sldId="426"/>
            <ac:spMk id="373" creationId="{3181B624-1AD5-3B77-4471-52AA9CC82212}"/>
          </ac:spMkLst>
        </pc:spChg>
        <pc:spChg chg="add del mod modVis">
          <ac:chgData name="Sharon Ding" userId="c4c39823-e1bf-4739-acbd-9d9d74f8eb56" providerId="ADAL" clId="{B7207970-481C-6044-BA26-F3A9AA87F3B4}" dt="2026-09-07T07:26:33.404" v="192700"/>
          <ac:spMkLst>
            <pc:docMk/>
            <pc:sldMk cId="1983965784" sldId="426"/>
            <ac:spMk id="375" creationId="{1BAB67C7-B544-FD55-1503-0FC592E5F39C}"/>
          </ac:spMkLst>
        </pc:spChg>
        <pc:spChg chg="add del mod modVis">
          <ac:chgData name="Sharon Ding" userId="c4c39823-e1bf-4739-acbd-9d9d74f8eb56" providerId="ADAL" clId="{B7207970-481C-6044-BA26-F3A9AA87F3B4}" dt="2026-09-07T07:26:36.407" v="192850"/>
          <ac:spMkLst>
            <pc:docMk/>
            <pc:sldMk cId="1983965784" sldId="426"/>
            <ac:spMk id="378" creationId="{C55CBF42-3BE6-F0E8-7BDE-8944B3473C2E}"/>
          </ac:spMkLst>
        </pc:spChg>
        <pc:spChg chg="add del mod modVis">
          <ac:chgData name="Sharon Ding" userId="c4c39823-e1bf-4739-acbd-9d9d74f8eb56" providerId="ADAL" clId="{B7207970-481C-6044-BA26-F3A9AA87F3B4}" dt="2026-09-07T07:28:02.083" v="194016"/>
          <ac:spMkLst>
            <pc:docMk/>
            <pc:sldMk cId="1983965784" sldId="426"/>
            <ac:spMk id="393" creationId="{E84B61E8-8459-1A5B-6ECF-8743E0E8898C}"/>
          </ac:spMkLst>
        </pc:spChg>
        <pc:spChg chg="add del mod modVis">
          <ac:chgData name="Sharon Ding" userId="c4c39823-e1bf-4739-acbd-9d9d74f8eb56" providerId="ADAL" clId="{B7207970-481C-6044-BA26-F3A9AA87F3B4}" dt="2026-09-07T07:28:13.398" v="194192"/>
          <ac:spMkLst>
            <pc:docMk/>
            <pc:sldMk cId="1983965784" sldId="426"/>
            <ac:spMk id="397" creationId="{C82B5156-5AC3-D217-8571-48DBD21F74D7}"/>
          </ac:spMkLst>
        </pc:spChg>
        <pc:spChg chg="add del mod">
          <ac:chgData name="Sharon Ding" userId="c4c39823-e1bf-4739-acbd-9d9d74f8eb56" providerId="ADAL" clId="{B7207970-481C-6044-BA26-F3A9AA87F3B4}" dt="2026-09-07T07:28:17.620" v="194314"/>
          <ac:spMkLst>
            <pc:docMk/>
            <pc:sldMk cId="1983965784" sldId="426"/>
            <ac:spMk id="399" creationId="{09AFB867-E4C3-694A-8951-B735A25A44C3}"/>
          </ac:spMkLst>
        </pc:spChg>
        <pc:spChg chg="add del mod modVis">
          <ac:chgData name="Sharon Ding" userId="c4c39823-e1bf-4739-acbd-9d9d74f8eb56" providerId="ADAL" clId="{B7207970-481C-6044-BA26-F3A9AA87F3B4}" dt="2026-09-07T07:28:16.125" v="194311"/>
          <ac:spMkLst>
            <pc:docMk/>
            <pc:sldMk cId="1983965784" sldId="426"/>
            <ac:spMk id="400" creationId="{3EAB1A12-B683-6D6F-4A10-EECE6B1FC76D}"/>
          </ac:spMkLst>
        </pc:spChg>
        <pc:spChg chg="add del mod modVis">
          <ac:chgData name="Sharon Ding" userId="c4c39823-e1bf-4739-acbd-9d9d74f8eb56" providerId="ADAL" clId="{B7207970-481C-6044-BA26-F3A9AA87F3B4}" dt="2026-09-07T07:28:29.965" v="194538"/>
          <ac:spMkLst>
            <pc:docMk/>
            <pc:sldMk cId="1983965784" sldId="426"/>
            <ac:spMk id="404" creationId="{E6C0AD67-6394-21F3-17E8-1E17609A3D16}"/>
          </ac:spMkLst>
        </pc:spChg>
        <pc:spChg chg="add mod">
          <ac:chgData name="Sharon Ding" userId="c4c39823-e1bf-4739-acbd-9d9d74f8eb56" providerId="ADAL" clId="{B7207970-481C-6044-BA26-F3A9AA87F3B4}" dt="2026-09-07T09:39:26.544" v="217904"/>
          <ac:spMkLst>
            <pc:docMk/>
            <pc:sldMk cId="1983965784" sldId="426"/>
            <ac:spMk id="405" creationId="{B6725421-F3D6-CB2C-E46A-4ED3E0BB83D6}"/>
          </ac:spMkLst>
        </pc:spChg>
        <pc:spChg chg="add mod">
          <ac:chgData name="Sharon Ding" userId="c4c39823-e1bf-4739-acbd-9d9d74f8eb56" providerId="ADAL" clId="{B7207970-481C-6044-BA26-F3A9AA87F3B4}" dt="2026-09-07T09:39:26.545" v="217910"/>
          <ac:spMkLst>
            <pc:docMk/>
            <pc:sldMk cId="1983965784" sldId="426"/>
            <ac:spMk id="410" creationId="{A59B7F40-1FE9-DD35-2B74-54173CD701FD}"/>
          </ac:spMkLst>
        </pc:spChg>
        <pc:spChg chg="add mod">
          <ac:chgData name="Sharon Ding" userId="c4c39823-e1bf-4739-acbd-9d9d74f8eb56" providerId="ADAL" clId="{B7207970-481C-6044-BA26-F3A9AA87F3B4}" dt="2026-09-07T09:39:26.545" v="217911"/>
          <ac:spMkLst>
            <pc:docMk/>
            <pc:sldMk cId="1983965784" sldId="426"/>
            <ac:spMk id="411" creationId="{26A5DC4A-97FE-AFDB-81C8-F7628D70316D}"/>
          </ac:spMkLst>
        </pc:spChg>
        <pc:spChg chg="add mod">
          <ac:chgData name="Sharon Ding" userId="c4c39823-e1bf-4739-acbd-9d9d74f8eb56" providerId="ADAL" clId="{B7207970-481C-6044-BA26-F3A9AA87F3B4}" dt="2026-09-07T09:39:26.545" v="217912"/>
          <ac:spMkLst>
            <pc:docMk/>
            <pc:sldMk cId="1983965784" sldId="426"/>
            <ac:spMk id="412" creationId="{908B204F-7FF9-1AA1-F90C-AD05FC310D2F}"/>
          </ac:spMkLst>
        </pc:spChg>
        <pc:spChg chg="add mod">
          <ac:chgData name="Sharon Ding" userId="c4c39823-e1bf-4739-acbd-9d9d74f8eb56" providerId="ADAL" clId="{B7207970-481C-6044-BA26-F3A9AA87F3B4}" dt="2026-09-07T09:39:26.545" v="217906"/>
          <ac:spMkLst>
            <pc:docMk/>
            <pc:sldMk cId="1983965784" sldId="426"/>
            <ac:spMk id="414" creationId="{B2E61E2B-17F7-BAC6-A1BC-EEA609C5519F}"/>
          </ac:spMkLst>
        </pc:spChg>
        <pc:spChg chg="add mod">
          <ac:chgData name="Sharon Ding" userId="c4c39823-e1bf-4739-acbd-9d9d74f8eb56" providerId="ADAL" clId="{B7207970-481C-6044-BA26-F3A9AA87F3B4}" dt="2026-09-07T09:39:26.545" v="217907"/>
          <ac:spMkLst>
            <pc:docMk/>
            <pc:sldMk cId="1983965784" sldId="426"/>
            <ac:spMk id="415" creationId="{7BB07C3E-4B10-11A2-C53E-F25BCC43EACD}"/>
          </ac:spMkLst>
        </pc:spChg>
        <pc:spChg chg="add mod">
          <ac:chgData name="Sharon Ding" userId="c4c39823-e1bf-4739-acbd-9d9d74f8eb56" providerId="ADAL" clId="{B7207970-481C-6044-BA26-F3A9AA87F3B4}" dt="2026-09-07T09:39:26.545" v="217909"/>
          <ac:spMkLst>
            <pc:docMk/>
            <pc:sldMk cId="1983965784" sldId="426"/>
            <ac:spMk id="417" creationId="{7FED85D5-ECCA-5506-F482-BD1FB1DBD00A}"/>
          </ac:spMkLst>
        </pc:spChg>
        <pc:spChg chg="add del mod modVis">
          <ac:chgData name="Sharon Ding" userId="c4c39823-e1bf-4739-acbd-9d9d74f8eb56" providerId="ADAL" clId="{B7207970-481C-6044-BA26-F3A9AA87F3B4}" dt="2026-09-07T07:29:19.879" v="195096"/>
          <ac:spMkLst>
            <pc:docMk/>
            <pc:sldMk cId="1983965784" sldId="426"/>
            <ac:spMk id="418" creationId="{65F98BA4-DBF4-6386-F466-3074DAC18D63}"/>
          </ac:spMkLst>
        </pc:spChg>
        <pc:spChg chg="add del mod modVis">
          <ac:chgData name="Sharon Ding" userId="c4c39823-e1bf-4739-acbd-9d9d74f8eb56" providerId="ADAL" clId="{B7207970-481C-6044-BA26-F3A9AA87F3B4}" dt="2026-09-07T07:29:29.503" v="195148"/>
          <ac:spMkLst>
            <pc:docMk/>
            <pc:sldMk cId="1983965784" sldId="426"/>
            <ac:spMk id="420" creationId="{95DB519F-34A4-F5C6-7EAC-CB6FA38394C2}"/>
          </ac:spMkLst>
        </pc:spChg>
        <pc:spChg chg="add del mod modVis">
          <ac:chgData name="Sharon Ding" userId="c4c39823-e1bf-4739-acbd-9d9d74f8eb56" providerId="ADAL" clId="{B7207970-481C-6044-BA26-F3A9AA87F3B4}" dt="2026-09-07T07:29:35.053" v="195200"/>
          <ac:spMkLst>
            <pc:docMk/>
            <pc:sldMk cId="1983965784" sldId="426"/>
            <ac:spMk id="421" creationId="{D9FDC244-AD14-2CA7-5653-83B1E26FE24E}"/>
          </ac:spMkLst>
        </pc:spChg>
        <pc:spChg chg="add del mod modVis">
          <ac:chgData name="Sharon Ding" userId="c4c39823-e1bf-4739-acbd-9d9d74f8eb56" providerId="ADAL" clId="{B7207970-481C-6044-BA26-F3A9AA87F3B4}" dt="2026-09-07T07:30:03.087" v="195382"/>
          <ac:spMkLst>
            <pc:docMk/>
            <pc:sldMk cId="1983965784" sldId="426"/>
            <ac:spMk id="422" creationId="{E41C6112-D366-47E2-8BDD-EDB8048BEF95}"/>
          </ac:spMkLst>
        </pc:spChg>
        <pc:spChg chg="add del mod modVis">
          <ac:chgData name="Sharon Ding" userId="c4c39823-e1bf-4739-acbd-9d9d74f8eb56" providerId="ADAL" clId="{B7207970-481C-6044-BA26-F3A9AA87F3B4}" dt="2026-09-07T07:32:40.313" v="196251"/>
          <ac:spMkLst>
            <pc:docMk/>
            <pc:sldMk cId="1983965784" sldId="426"/>
            <ac:spMk id="429" creationId="{878F5DE8-FB48-25E3-12BF-DC4282247F23}"/>
          </ac:spMkLst>
        </pc:spChg>
        <pc:spChg chg="add del mod modVis">
          <ac:chgData name="Sharon Ding" userId="c4c39823-e1bf-4739-acbd-9d9d74f8eb56" providerId="ADAL" clId="{B7207970-481C-6044-BA26-F3A9AA87F3B4}" dt="2026-09-07T07:33:00.537" v="196357"/>
          <ac:spMkLst>
            <pc:docMk/>
            <pc:sldMk cId="1983965784" sldId="426"/>
            <ac:spMk id="430" creationId="{6A8A9E0F-5F52-4B9E-1C87-4990C2BA8A3F}"/>
          </ac:spMkLst>
        </pc:spChg>
        <pc:spChg chg="add mod">
          <ac:chgData name="Sharon Ding" userId="c4c39823-e1bf-4739-acbd-9d9d74f8eb56" providerId="ADAL" clId="{B7207970-481C-6044-BA26-F3A9AA87F3B4}" dt="2026-09-07T09:39:26.543" v="217896"/>
          <ac:spMkLst>
            <pc:docMk/>
            <pc:sldMk cId="1983965784" sldId="426"/>
            <ac:spMk id="432" creationId="{7104E74D-B4BC-019D-8578-C13FC2D3B7CE}"/>
          </ac:spMkLst>
        </pc:spChg>
        <pc:spChg chg="add del mod modVis">
          <ac:chgData name="Sharon Ding" userId="c4c39823-e1bf-4739-acbd-9d9d74f8eb56" providerId="ADAL" clId="{B7207970-481C-6044-BA26-F3A9AA87F3B4}" dt="2026-09-07T07:33:04.938" v="196530"/>
          <ac:spMkLst>
            <pc:docMk/>
            <pc:sldMk cId="1983965784" sldId="426"/>
            <ac:spMk id="433" creationId="{D437ABCF-6E14-D7F1-4FB0-F0D85EC9B30A}"/>
          </ac:spMkLst>
        </pc:spChg>
        <pc:spChg chg="add del mod">
          <ac:chgData name="Sharon Ding" userId="c4c39823-e1bf-4739-acbd-9d9d74f8eb56" providerId="ADAL" clId="{B7207970-481C-6044-BA26-F3A9AA87F3B4}" dt="2026-09-07T07:33:07.138" v="196542"/>
          <ac:spMkLst>
            <pc:docMk/>
            <pc:sldMk cId="1983965784" sldId="426"/>
            <ac:spMk id="434" creationId="{903A828A-40FF-84A8-7EDE-ED086F3AFB53}"/>
          </ac:spMkLst>
        </pc:spChg>
        <pc:spChg chg="add del mod">
          <ac:chgData name="Sharon Ding" userId="c4c39823-e1bf-4739-acbd-9d9d74f8eb56" providerId="ADAL" clId="{B7207970-481C-6044-BA26-F3A9AA87F3B4}" dt="2026-09-07T07:33:15.253" v="196901"/>
          <ac:spMkLst>
            <pc:docMk/>
            <pc:sldMk cId="1983965784" sldId="426"/>
            <ac:spMk id="437" creationId="{A09733CC-5DC0-67EA-662A-32C4DD187735}"/>
          </ac:spMkLst>
        </pc:spChg>
        <pc:spChg chg="add del mod modVis">
          <ac:chgData name="Sharon Ding" userId="c4c39823-e1bf-4739-acbd-9d9d74f8eb56" providerId="ADAL" clId="{B7207970-481C-6044-BA26-F3A9AA87F3B4}" dt="2026-09-07T07:33:15.275" v="196999"/>
          <ac:spMkLst>
            <pc:docMk/>
            <pc:sldMk cId="1983965784" sldId="426"/>
            <ac:spMk id="439" creationId="{93D1D55B-CCA7-447D-BBE1-4B577CE8BB23}"/>
          </ac:spMkLst>
        </pc:spChg>
        <pc:spChg chg="mod topLvl">
          <ac:chgData name="Sharon Ding" userId="c4c39823-e1bf-4739-acbd-9d9d74f8eb56" providerId="ADAL" clId="{B7207970-481C-6044-BA26-F3A9AA87F3B4}" dt="2026-09-07T09:39:26.545" v="217913"/>
          <ac:spMkLst>
            <pc:docMk/>
            <pc:sldMk cId="1983965784" sldId="426"/>
            <ac:spMk id="442" creationId="{A59061D7-1E4C-BE40-7C3F-65E5F42BBD3B}"/>
          </ac:spMkLst>
        </pc:spChg>
        <pc:spChg chg="mod topLvl">
          <ac:chgData name="Sharon Ding" userId="c4c39823-e1bf-4739-acbd-9d9d74f8eb56" providerId="ADAL" clId="{B7207970-481C-6044-BA26-F3A9AA87F3B4}" dt="2026-09-07T09:39:26.546" v="217914"/>
          <ac:spMkLst>
            <pc:docMk/>
            <pc:sldMk cId="1983965784" sldId="426"/>
            <ac:spMk id="443" creationId="{B4AA7169-BF12-1D53-DB38-933D5863072E}"/>
          </ac:spMkLst>
        </pc:spChg>
        <pc:spChg chg="add mod">
          <ac:chgData name="Sharon Ding" userId="c4c39823-e1bf-4739-acbd-9d9d74f8eb56" providerId="ADAL" clId="{B7207970-481C-6044-BA26-F3A9AA87F3B4}" dt="2026-09-07T07:34:02.351" v="197549" actId="207"/>
          <ac:spMkLst>
            <pc:docMk/>
            <pc:sldMk cId="1983965784" sldId="426"/>
            <ac:spMk id="444" creationId="{D8363CD0-BA50-C476-4FBE-66A68500C6A1}"/>
          </ac:spMkLst>
        </pc:spChg>
        <pc:spChg chg="add del mod modVis">
          <ac:chgData name="Sharon Ding" userId="c4c39823-e1bf-4739-acbd-9d9d74f8eb56" providerId="ADAL" clId="{B7207970-481C-6044-BA26-F3A9AA87F3B4}" dt="2026-09-07T07:34:02.349" v="197530" actId="962"/>
          <ac:spMkLst>
            <pc:docMk/>
            <pc:sldMk cId="1983965784" sldId="426"/>
            <ac:spMk id="445" creationId="{EE1746BE-1A09-2262-1A14-0C04BB487BD0}"/>
          </ac:spMkLst>
        </pc:spChg>
        <pc:spChg chg="add mod">
          <ac:chgData name="Sharon Ding" userId="c4c39823-e1bf-4739-acbd-9d9d74f8eb56" providerId="ADAL" clId="{B7207970-481C-6044-BA26-F3A9AA87F3B4}" dt="2026-09-07T07:34:02.352" v="197550"/>
          <ac:spMkLst>
            <pc:docMk/>
            <pc:sldMk cId="1983965784" sldId="426"/>
            <ac:spMk id="446" creationId="{45C338BE-7CFE-4A37-E076-BDDD525D1B53}"/>
          </ac:spMkLst>
        </pc:spChg>
        <pc:spChg chg="add mod">
          <ac:chgData name="Sharon Ding" userId="c4c39823-e1bf-4739-acbd-9d9d74f8eb56" providerId="ADAL" clId="{B7207970-481C-6044-BA26-F3A9AA87F3B4}" dt="2026-09-07T07:34:02.352" v="197550"/>
          <ac:spMkLst>
            <pc:docMk/>
            <pc:sldMk cId="1983965784" sldId="426"/>
            <ac:spMk id="447" creationId="{74B86B79-94FF-2C22-FBEE-8C74B334E9B0}"/>
          </ac:spMkLst>
        </pc:spChg>
        <pc:spChg chg="add del mod modVis">
          <ac:chgData name="Sharon Ding" userId="c4c39823-e1bf-4739-acbd-9d9d74f8eb56" providerId="ADAL" clId="{B7207970-481C-6044-BA26-F3A9AA87F3B4}" dt="2026-09-07T07:34:09.972" v="197994"/>
          <ac:spMkLst>
            <pc:docMk/>
            <pc:sldMk cId="1983965784" sldId="426"/>
            <ac:spMk id="451" creationId="{9673A1DF-9E3C-10C1-118A-BDEC956CDFF6}"/>
          </ac:spMkLst>
        </pc:spChg>
        <pc:spChg chg="add del mod modVis">
          <ac:chgData name="Sharon Ding" userId="c4c39823-e1bf-4739-acbd-9d9d74f8eb56" providerId="ADAL" clId="{B7207970-481C-6044-BA26-F3A9AA87F3B4}" dt="2026-09-07T07:34:51.796" v="198465"/>
          <ac:spMkLst>
            <pc:docMk/>
            <pc:sldMk cId="1983965784" sldId="426"/>
            <ac:spMk id="454" creationId="{183826D9-8398-E8E1-FC36-2EB30920373B}"/>
          </ac:spMkLst>
        </pc:spChg>
        <pc:spChg chg="add del mod">
          <ac:chgData name="Sharon Ding" userId="c4c39823-e1bf-4739-acbd-9d9d74f8eb56" providerId="ADAL" clId="{B7207970-481C-6044-BA26-F3A9AA87F3B4}" dt="2026-09-07T07:34:53.843" v="198601"/>
          <ac:spMkLst>
            <pc:docMk/>
            <pc:sldMk cId="1983965784" sldId="426"/>
            <ac:spMk id="455" creationId="{196A8F7F-B9DE-B93A-80E9-5CEE3DB8BCF2}"/>
          </ac:spMkLst>
        </pc:spChg>
        <pc:spChg chg="add del mod modVis">
          <ac:chgData name="Sharon Ding" userId="c4c39823-e1bf-4739-acbd-9d9d74f8eb56" providerId="ADAL" clId="{B7207970-481C-6044-BA26-F3A9AA87F3B4}" dt="2026-09-07T07:34:53.109" v="198598"/>
          <ac:spMkLst>
            <pc:docMk/>
            <pc:sldMk cId="1983965784" sldId="426"/>
            <ac:spMk id="456" creationId="{2C47A13B-45D7-2E2E-1ADB-F587B7634544}"/>
          </ac:spMkLst>
        </pc:spChg>
        <pc:spChg chg="add del mod modVis">
          <ac:chgData name="Sharon Ding" userId="c4c39823-e1bf-4739-acbd-9d9d74f8eb56" providerId="ADAL" clId="{B7207970-481C-6044-BA26-F3A9AA87F3B4}" dt="2026-09-07T07:35:08.127" v="199187"/>
          <ac:spMkLst>
            <pc:docMk/>
            <pc:sldMk cId="1983965784" sldId="426"/>
            <ac:spMk id="460" creationId="{8D51F83A-5DAB-2777-6F19-FD8BB7230F2E}"/>
          </ac:spMkLst>
        </pc:spChg>
        <pc:spChg chg="add del mod modVis">
          <ac:chgData name="Sharon Ding" userId="c4c39823-e1bf-4739-acbd-9d9d74f8eb56" providerId="ADAL" clId="{B7207970-481C-6044-BA26-F3A9AA87F3B4}" dt="2026-09-07T07:37:24.684" v="199686"/>
          <ac:spMkLst>
            <pc:docMk/>
            <pc:sldMk cId="1983965784" sldId="426"/>
            <ac:spMk id="466" creationId="{047057CD-BC62-141F-D7A1-21C510A81189}"/>
          </ac:spMkLst>
        </pc:spChg>
        <pc:spChg chg="add del mod modVis">
          <ac:chgData name="Sharon Ding" userId="c4c39823-e1bf-4739-acbd-9d9d74f8eb56" providerId="ADAL" clId="{B7207970-481C-6044-BA26-F3A9AA87F3B4}" dt="2026-09-07T07:38:07.070" v="200207"/>
          <ac:spMkLst>
            <pc:docMk/>
            <pc:sldMk cId="1983965784" sldId="426"/>
            <ac:spMk id="469" creationId="{BA3D1491-FE72-B050-9D57-F05284E3983B}"/>
          </ac:spMkLst>
        </pc:spChg>
        <pc:spChg chg="add del mod">
          <ac:chgData name="Sharon Ding" userId="c4c39823-e1bf-4739-acbd-9d9d74f8eb56" providerId="ADAL" clId="{B7207970-481C-6044-BA26-F3A9AA87F3B4}" dt="2026-09-07T07:38:31.732" v="200792"/>
          <ac:spMkLst>
            <pc:docMk/>
            <pc:sldMk cId="1983965784" sldId="426"/>
            <ac:spMk id="473" creationId="{3750D400-F546-DE30-C074-7E797CD514D8}"/>
          </ac:spMkLst>
        </pc:spChg>
        <pc:spChg chg="add del mod modVis">
          <ac:chgData name="Sharon Ding" userId="c4c39823-e1bf-4739-acbd-9d9d74f8eb56" providerId="ADAL" clId="{B7207970-481C-6044-BA26-F3A9AA87F3B4}" dt="2026-09-07T07:38:26.798" v="200592"/>
          <ac:spMkLst>
            <pc:docMk/>
            <pc:sldMk cId="1983965784" sldId="426"/>
            <ac:spMk id="474" creationId="{4F8A9A99-BD65-AB04-BF33-01DF4B339BFD}"/>
          </ac:spMkLst>
        </pc:spChg>
        <pc:spChg chg="add del mod modVis">
          <ac:chgData name="Sharon Ding" userId="c4c39823-e1bf-4739-acbd-9d9d74f8eb56" providerId="ADAL" clId="{B7207970-481C-6044-BA26-F3A9AA87F3B4}" dt="2026-09-07T07:38:30.141" v="200789"/>
          <ac:spMkLst>
            <pc:docMk/>
            <pc:sldMk cId="1983965784" sldId="426"/>
            <ac:spMk id="476" creationId="{4371BB70-799B-901A-53CC-923061EDB83A}"/>
          </ac:spMkLst>
        </pc:spChg>
        <pc:spChg chg="add del mod modVis">
          <ac:chgData name="Sharon Ding" userId="c4c39823-e1bf-4739-acbd-9d9d74f8eb56" providerId="ADAL" clId="{B7207970-481C-6044-BA26-F3A9AA87F3B4}" dt="2026-09-07T07:38:37.677" v="201100"/>
          <ac:spMkLst>
            <pc:docMk/>
            <pc:sldMk cId="1983965784" sldId="426"/>
            <ac:spMk id="479" creationId="{17E337BF-050C-7778-A94B-91BBAA92665C}"/>
          </ac:spMkLst>
        </pc:spChg>
        <pc:spChg chg="add mod">
          <ac:chgData name="Sharon Ding" userId="c4c39823-e1bf-4739-acbd-9d9d74f8eb56" providerId="ADAL" clId="{B7207970-481C-6044-BA26-F3A9AA87F3B4}" dt="2026-09-07T10:09:00.191" v="218613" actId="113"/>
          <ac:spMkLst>
            <pc:docMk/>
            <pc:sldMk cId="1983965784" sldId="426"/>
            <ac:spMk id="481" creationId="{F9116E90-734C-2A9D-53A4-53ABDC2E200F}"/>
          </ac:spMkLst>
        </pc:spChg>
        <pc:spChg chg="mod">
          <ac:chgData name="Sharon Ding" userId="c4c39823-e1bf-4739-acbd-9d9d74f8eb56" providerId="ADAL" clId="{B7207970-481C-6044-BA26-F3A9AA87F3B4}" dt="2026-09-07T08:02:39.659" v="201738"/>
          <ac:spMkLst>
            <pc:docMk/>
            <pc:sldMk cId="1983965784" sldId="426"/>
            <ac:spMk id="483" creationId="{D7C3FB3A-08E6-2CB9-FCAE-316BAB32ECDD}"/>
          </ac:spMkLst>
        </pc:spChg>
        <pc:spChg chg="mod">
          <ac:chgData name="Sharon Ding" userId="c4c39823-e1bf-4739-acbd-9d9d74f8eb56" providerId="ADAL" clId="{B7207970-481C-6044-BA26-F3A9AA87F3B4}" dt="2026-09-07T08:03:30.256" v="201741" actId="20577"/>
          <ac:spMkLst>
            <pc:docMk/>
            <pc:sldMk cId="1983965784" sldId="426"/>
            <ac:spMk id="484" creationId="{A057A880-2C3E-12F0-C965-FE5F9043E86B}"/>
          </ac:spMkLst>
        </pc:spChg>
        <pc:spChg chg="mod">
          <ac:chgData name="Sharon Ding" userId="c4c39823-e1bf-4739-acbd-9d9d74f8eb56" providerId="ADAL" clId="{B7207970-481C-6044-BA26-F3A9AA87F3B4}" dt="2026-09-07T09:28:01.595" v="215566"/>
          <ac:spMkLst>
            <pc:docMk/>
            <pc:sldMk cId="1983965784" sldId="426"/>
            <ac:spMk id="486" creationId="{88B7C198-66F2-3CDF-1945-FDE86761891F}"/>
          </ac:spMkLst>
        </pc:spChg>
        <pc:spChg chg="mod">
          <ac:chgData name="Sharon Ding" userId="c4c39823-e1bf-4739-acbd-9d9d74f8eb56" providerId="ADAL" clId="{B7207970-481C-6044-BA26-F3A9AA87F3B4}" dt="2026-09-07T09:28:01.595" v="215566"/>
          <ac:spMkLst>
            <pc:docMk/>
            <pc:sldMk cId="1983965784" sldId="426"/>
            <ac:spMk id="487" creationId="{00299954-E46A-FC6A-25F6-3F9B694ACA63}"/>
          </ac:spMkLst>
        </pc:spChg>
        <pc:spChg chg="mod">
          <ac:chgData name="Sharon Ding" userId="c4c39823-e1bf-4739-acbd-9d9d74f8eb56" providerId="ADAL" clId="{B7207970-481C-6044-BA26-F3A9AA87F3B4}" dt="2026-09-07T09:28:01.595" v="215568"/>
          <ac:spMkLst>
            <pc:docMk/>
            <pc:sldMk cId="1983965784" sldId="426"/>
            <ac:spMk id="489" creationId="{40ACF5F6-95CF-C72D-C2B6-41DB4A9D0944}"/>
          </ac:spMkLst>
        </pc:spChg>
        <pc:spChg chg="mod">
          <ac:chgData name="Sharon Ding" userId="c4c39823-e1bf-4739-acbd-9d9d74f8eb56" providerId="ADAL" clId="{B7207970-481C-6044-BA26-F3A9AA87F3B4}" dt="2026-09-07T09:28:01.595" v="215568"/>
          <ac:spMkLst>
            <pc:docMk/>
            <pc:sldMk cId="1983965784" sldId="426"/>
            <ac:spMk id="490" creationId="{9F34F64E-0F9C-3B59-271C-1B734659B727}"/>
          </ac:spMkLst>
        </pc:spChg>
        <pc:spChg chg="mod">
          <ac:chgData name="Sharon Ding" userId="c4c39823-e1bf-4739-acbd-9d9d74f8eb56" providerId="ADAL" clId="{B7207970-481C-6044-BA26-F3A9AA87F3B4}" dt="2026-09-07T09:28:01.595" v="215570"/>
          <ac:spMkLst>
            <pc:docMk/>
            <pc:sldMk cId="1983965784" sldId="426"/>
            <ac:spMk id="492" creationId="{FA811610-EBE7-C9E1-0B43-A8C18125D03B}"/>
          </ac:spMkLst>
        </pc:spChg>
        <pc:spChg chg="mod">
          <ac:chgData name="Sharon Ding" userId="c4c39823-e1bf-4739-acbd-9d9d74f8eb56" providerId="ADAL" clId="{B7207970-481C-6044-BA26-F3A9AA87F3B4}" dt="2026-09-07T09:28:01.595" v="215570"/>
          <ac:spMkLst>
            <pc:docMk/>
            <pc:sldMk cId="1983965784" sldId="426"/>
            <ac:spMk id="493" creationId="{0A1F5907-84DC-8314-1423-174CB89F1BCC}"/>
          </ac:spMkLst>
        </pc:spChg>
        <pc:spChg chg="mod">
          <ac:chgData name="Sharon Ding" userId="c4c39823-e1bf-4739-acbd-9d9d74f8eb56" providerId="ADAL" clId="{B7207970-481C-6044-BA26-F3A9AA87F3B4}" dt="2026-09-07T09:29:53.126" v="217179" actId="14100"/>
          <ac:spMkLst>
            <pc:docMk/>
            <pc:sldMk cId="1983965784" sldId="426"/>
            <ac:spMk id="495" creationId="{927FA5E1-35DB-AEF7-6ED9-B445268CA426}"/>
          </ac:spMkLst>
        </pc:spChg>
        <pc:spChg chg="mod">
          <ac:chgData name="Sharon Ding" userId="c4c39823-e1bf-4739-acbd-9d9d74f8eb56" providerId="ADAL" clId="{B7207970-481C-6044-BA26-F3A9AA87F3B4}" dt="2026-09-07T09:29:58.251" v="217180" actId="1076"/>
          <ac:spMkLst>
            <pc:docMk/>
            <pc:sldMk cId="1983965784" sldId="426"/>
            <ac:spMk id="496" creationId="{45DD6C31-5398-0CAD-BA7A-5C756869837F}"/>
          </ac:spMkLst>
        </pc:spChg>
        <pc:spChg chg="add mod">
          <ac:chgData name="Sharon Ding" userId="c4c39823-e1bf-4739-acbd-9d9d74f8eb56" providerId="ADAL" clId="{B7207970-481C-6044-BA26-F3A9AA87F3B4}" dt="2026-09-07T09:40:14.948" v="217983" actId="1076"/>
          <ac:spMkLst>
            <pc:docMk/>
            <pc:sldMk cId="1983965784" sldId="426"/>
            <ac:spMk id="498" creationId="{1767F5FC-6CE0-CDDA-E52C-3182E015F433}"/>
          </ac:spMkLst>
        </pc:spChg>
        <pc:spChg chg="add del mod modVis">
          <ac:chgData name="Sharon Ding" userId="c4c39823-e1bf-4739-acbd-9d9d74f8eb56" providerId="ADAL" clId="{B7207970-481C-6044-BA26-F3A9AA87F3B4}" dt="2026-09-07T08:34:30.269" v="202597"/>
          <ac:spMkLst>
            <pc:docMk/>
            <pc:sldMk cId="1983965784" sldId="426"/>
            <ac:spMk id="499" creationId="{EB4C749E-ED22-5789-7EF2-DA1BE52233EB}"/>
          </ac:spMkLst>
        </pc:spChg>
        <pc:spChg chg="add del mod modVis">
          <ac:chgData name="Sharon Ding" userId="c4c39823-e1bf-4739-acbd-9d9d74f8eb56" providerId="ADAL" clId="{B7207970-481C-6044-BA26-F3A9AA87F3B4}" dt="2026-09-07T08:34:35.888" v="202693"/>
          <ac:spMkLst>
            <pc:docMk/>
            <pc:sldMk cId="1983965784" sldId="426"/>
            <ac:spMk id="500" creationId="{B464EB69-B2F3-BB6B-6467-8C796289BCBA}"/>
          </ac:spMkLst>
        </pc:spChg>
        <pc:spChg chg="add del mod modVis">
          <ac:chgData name="Sharon Ding" userId="c4c39823-e1bf-4739-acbd-9d9d74f8eb56" providerId="ADAL" clId="{B7207970-481C-6044-BA26-F3A9AA87F3B4}" dt="2026-09-07T08:34:40.136" v="202789"/>
          <ac:spMkLst>
            <pc:docMk/>
            <pc:sldMk cId="1983965784" sldId="426"/>
            <ac:spMk id="502" creationId="{D19180E4-A91A-8060-7847-DCFC26E67904}"/>
          </ac:spMkLst>
        </pc:spChg>
        <pc:spChg chg="add del mod modVis">
          <ac:chgData name="Sharon Ding" userId="c4c39823-e1bf-4739-acbd-9d9d74f8eb56" providerId="ADAL" clId="{B7207970-481C-6044-BA26-F3A9AA87F3B4}" dt="2026-09-07T08:34:44.447" v="202885"/>
          <ac:spMkLst>
            <pc:docMk/>
            <pc:sldMk cId="1983965784" sldId="426"/>
            <ac:spMk id="504" creationId="{B5A2238A-778F-01E5-4CA2-69B86A2A58A2}"/>
          </ac:spMkLst>
        </pc:spChg>
        <pc:spChg chg="add del mod modVis">
          <ac:chgData name="Sharon Ding" userId="c4c39823-e1bf-4739-acbd-9d9d74f8eb56" providerId="ADAL" clId="{B7207970-481C-6044-BA26-F3A9AA87F3B4}" dt="2026-09-07T08:34:50.079" v="202981"/>
          <ac:spMkLst>
            <pc:docMk/>
            <pc:sldMk cId="1983965784" sldId="426"/>
            <ac:spMk id="506" creationId="{51ABA0DF-FBF7-AF26-13C5-A6E42FBB8660}"/>
          </ac:spMkLst>
        </pc:spChg>
        <pc:spChg chg="add del mod modVis">
          <ac:chgData name="Sharon Ding" userId="c4c39823-e1bf-4739-acbd-9d9d74f8eb56" providerId="ADAL" clId="{B7207970-481C-6044-BA26-F3A9AA87F3B4}" dt="2026-09-07T08:34:54.117" v="203133"/>
          <ac:spMkLst>
            <pc:docMk/>
            <pc:sldMk cId="1983965784" sldId="426"/>
            <ac:spMk id="508" creationId="{C1399331-6266-3E40-B986-CD9BA9A5ADB7}"/>
          </ac:spMkLst>
        </pc:spChg>
        <pc:spChg chg="add del mod">
          <ac:chgData name="Sharon Ding" userId="c4c39823-e1bf-4739-acbd-9d9d74f8eb56" providerId="ADAL" clId="{B7207970-481C-6044-BA26-F3A9AA87F3B4}" dt="2026-09-07T08:34:59.362" v="203156"/>
          <ac:spMkLst>
            <pc:docMk/>
            <pc:sldMk cId="1983965784" sldId="426"/>
            <ac:spMk id="509" creationId="{AA1E124E-D8FD-7E14-B034-4EC3C7B6333F}"/>
          </ac:spMkLst>
        </pc:spChg>
        <pc:spChg chg="add del mod modVis">
          <ac:chgData name="Sharon Ding" userId="c4c39823-e1bf-4739-acbd-9d9d74f8eb56" providerId="ADAL" clId="{B7207970-481C-6044-BA26-F3A9AA87F3B4}" dt="2026-09-07T08:34:59.385" v="203235"/>
          <ac:spMkLst>
            <pc:docMk/>
            <pc:sldMk cId="1983965784" sldId="426"/>
            <ac:spMk id="511" creationId="{37B15464-3692-5207-A56F-DEDFB0D72FBD}"/>
          </ac:spMkLst>
        </pc:spChg>
        <pc:spChg chg="add del mod">
          <ac:chgData name="Sharon Ding" userId="c4c39823-e1bf-4739-acbd-9d9d74f8eb56" providerId="ADAL" clId="{B7207970-481C-6044-BA26-F3A9AA87F3B4}" dt="2026-09-07T08:35:14.666" v="203368"/>
          <ac:spMkLst>
            <pc:docMk/>
            <pc:sldMk cId="1983965784" sldId="426"/>
            <ac:spMk id="513" creationId="{CE70AE71-6C77-76B2-769E-ED1862DC4AB1}"/>
          </ac:spMkLst>
        </pc:spChg>
        <pc:spChg chg="add del mod modVis">
          <ac:chgData name="Sharon Ding" userId="c4c39823-e1bf-4739-acbd-9d9d74f8eb56" providerId="ADAL" clId="{B7207970-481C-6044-BA26-F3A9AA87F3B4}" dt="2026-09-07T08:35:12.881" v="203365"/>
          <ac:spMkLst>
            <pc:docMk/>
            <pc:sldMk cId="1983965784" sldId="426"/>
            <ac:spMk id="514" creationId="{A3F2EFCD-EAA1-9B1A-6FF8-15D26F9AE45D}"/>
          </ac:spMkLst>
        </pc:spChg>
        <pc:spChg chg="add del mod">
          <ac:chgData name="Sharon Ding" userId="c4c39823-e1bf-4739-acbd-9d9d74f8eb56" providerId="ADAL" clId="{B7207970-481C-6044-BA26-F3A9AA87F3B4}" dt="2026-09-07T08:35:21.786" v="203542"/>
          <ac:spMkLst>
            <pc:docMk/>
            <pc:sldMk cId="1983965784" sldId="426"/>
            <ac:spMk id="517" creationId="{6F0447CC-5506-E540-A12D-E86FB6B8E0D8}"/>
          </ac:spMkLst>
        </pc:spChg>
        <pc:spChg chg="add del mod modVis">
          <ac:chgData name="Sharon Ding" userId="c4c39823-e1bf-4739-acbd-9d9d74f8eb56" providerId="ADAL" clId="{B7207970-481C-6044-BA26-F3A9AA87F3B4}" dt="2026-09-07T08:45:02.742" v="204508" actId="962"/>
          <ac:spMkLst>
            <pc:docMk/>
            <pc:sldMk cId="1983965784" sldId="426"/>
            <ac:spMk id="520" creationId="{27826C0C-F294-0CB7-52BF-7583F2007A7F}"/>
          </ac:spMkLst>
        </pc:spChg>
        <pc:spChg chg="add mod">
          <ac:chgData name="Sharon Ding" userId="c4c39823-e1bf-4739-acbd-9d9d74f8eb56" providerId="ADAL" clId="{B7207970-481C-6044-BA26-F3A9AA87F3B4}" dt="2026-09-07T08:45:02.743" v="204509"/>
          <ac:spMkLst>
            <pc:docMk/>
            <pc:sldMk cId="1983965784" sldId="426"/>
            <ac:spMk id="521" creationId="{C1414DFD-E012-7EF1-7581-1A4508D91949}"/>
          </ac:spMkLst>
        </pc:spChg>
        <pc:spChg chg="add mod">
          <ac:chgData name="Sharon Ding" userId="c4c39823-e1bf-4739-acbd-9d9d74f8eb56" providerId="ADAL" clId="{B7207970-481C-6044-BA26-F3A9AA87F3B4}" dt="2026-09-07T08:45:02.728" v="204454" actId="207"/>
          <ac:spMkLst>
            <pc:docMk/>
            <pc:sldMk cId="1983965784" sldId="426"/>
            <ac:spMk id="522" creationId="{360CCE5F-E28C-ADA0-33F3-C6323F970BD4}"/>
          </ac:spMkLst>
        </pc:spChg>
        <pc:spChg chg="add mod">
          <ac:chgData name="Sharon Ding" userId="c4c39823-e1bf-4739-acbd-9d9d74f8eb56" providerId="ADAL" clId="{B7207970-481C-6044-BA26-F3A9AA87F3B4}" dt="2026-09-07T08:45:02.724" v="204434" actId="207"/>
          <ac:spMkLst>
            <pc:docMk/>
            <pc:sldMk cId="1983965784" sldId="426"/>
            <ac:spMk id="523" creationId="{F4D35AA3-06B6-B831-1EC2-2483E1283A56}"/>
          </ac:spMkLst>
        </pc:spChg>
        <pc:spChg chg="add mod">
          <ac:chgData name="Sharon Ding" userId="c4c39823-e1bf-4739-acbd-9d9d74f8eb56" providerId="ADAL" clId="{B7207970-481C-6044-BA26-F3A9AA87F3B4}" dt="2026-09-07T08:45:02.743" v="204509"/>
          <ac:spMkLst>
            <pc:docMk/>
            <pc:sldMk cId="1983965784" sldId="426"/>
            <ac:spMk id="524" creationId="{A963F28A-D951-A1A9-3595-4F932FA2C0B4}"/>
          </ac:spMkLst>
        </pc:spChg>
        <pc:spChg chg="add mod">
          <ac:chgData name="Sharon Ding" userId="c4c39823-e1bf-4739-acbd-9d9d74f8eb56" providerId="ADAL" clId="{B7207970-481C-6044-BA26-F3A9AA87F3B4}" dt="2026-09-07T08:45:02.717" v="204393" actId="207"/>
          <ac:spMkLst>
            <pc:docMk/>
            <pc:sldMk cId="1983965784" sldId="426"/>
            <ac:spMk id="525" creationId="{E7E6E61F-124E-E4C3-EC9D-21115618A426}"/>
          </ac:spMkLst>
        </pc:spChg>
        <pc:spChg chg="add mod">
          <ac:chgData name="Sharon Ding" userId="c4c39823-e1bf-4739-acbd-9d9d74f8eb56" providerId="ADAL" clId="{B7207970-481C-6044-BA26-F3A9AA87F3B4}" dt="2026-09-07T08:45:02.743" v="204509"/>
          <ac:spMkLst>
            <pc:docMk/>
            <pc:sldMk cId="1983965784" sldId="426"/>
            <ac:spMk id="526" creationId="{0D6D63C2-0E90-6925-B9C9-F85734D9A359}"/>
          </ac:spMkLst>
        </pc:spChg>
        <pc:spChg chg="add mod">
          <ac:chgData name="Sharon Ding" userId="c4c39823-e1bf-4739-acbd-9d9d74f8eb56" providerId="ADAL" clId="{B7207970-481C-6044-BA26-F3A9AA87F3B4}" dt="2026-09-07T08:45:02.709" v="204349" actId="207"/>
          <ac:spMkLst>
            <pc:docMk/>
            <pc:sldMk cId="1983965784" sldId="426"/>
            <ac:spMk id="527" creationId="{0CF35BDF-521A-5087-F984-0E607A8CA45C}"/>
          </ac:spMkLst>
        </pc:spChg>
        <pc:spChg chg="add mod">
          <ac:chgData name="Sharon Ding" userId="c4c39823-e1bf-4739-acbd-9d9d74f8eb56" providerId="ADAL" clId="{B7207970-481C-6044-BA26-F3A9AA87F3B4}" dt="2026-09-07T08:45:02.743" v="204509"/>
          <ac:spMkLst>
            <pc:docMk/>
            <pc:sldMk cId="1983965784" sldId="426"/>
            <ac:spMk id="528" creationId="{59897FC4-F95C-98CE-376F-B00C1DFCC5A8}"/>
          </ac:spMkLst>
        </pc:spChg>
        <pc:spChg chg="add mod">
          <ac:chgData name="Sharon Ding" userId="c4c39823-e1bf-4739-acbd-9d9d74f8eb56" providerId="ADAL" clId="{B7207970-481C-6044-BA26-F3A9AA87F3B4}" dt="2026-09-07T08:45:02.702" v="204307" actId="207"/>
          <ac:spMkLst>
            <pc:docMk/>
            <pc:sldMk cId="1983965784" sldId="426"/>
            <ac:spMk id="529" creationId="{40603F72-30FD-9B10-327A-03451C97302A}"/>
          </ac:spMkLst>
        </pc:spChg>
        <pc:spChg chg="add mod">
          <ac:chgData name="Sharon Ding" userId="c4c39823-e1bf-4739-acbd-9d9d74f8eb56" providerId="ADAL" clId="{B7207970-481C-6044-BA26-F3A9AA87F3B4}" dt="2026-09-07T08:45:02.686" v="204269" actId="207"/>
          <ac:spMkLst>
            <pc:docMk/>
            <pc:sldMk cId="1983965784" sldId="426"/>
            <ac:spMk id="531" creationId="{76A923CA-997E-B8A9-0B5F-B10E76A375B2}"/>
          </ac:spMkLst>
        </pc:spChg>
        <pc:spChg chg="add del mod modVis">
          <ac:chgData name="Sharon Ding" userId="c4c39823-e1bf-4739-acbd-9d9d74f8eb56" providerId="ADAL" clId="{B7207970-481C-6044-BA26-F3A9AA87F3B4}" dt="2026-09-07T08:47:10.570" v="205060"/>
          <ac:spMkLst>
            <pc:docMk/>
            <pc:sldMk cId="1983965784" sldId="426"/>
            <ac:spMk id="532" creationId="{3C47DE34-A303-2989-8E3F-34EB22C10AA2}"/>
          </ac:spMkLst>
        </pc:spChg>
        <pc:spChg chg="add del mod">
          <ac:chgData name="Sharon Ding" userId="c4c39823-e1bf-4739-acbd-9d9d74f8eb56" providerId="ADAL" clId="{B7207970-481C-6044-BA26-F3A9AA87F3B4}" dt="2026-09-07T08:47:11.960" v="205063"/>
          <ac:spMkLst>
            <pc:docMk/>
            <pc:sldMk cId="1983965784" sldId="426"/>
            <ac:spMk id="533" creationId="{21E43450-BEE1-FF69-F81F-CBF54AB65956}"/>
          </ac:spMkLst>
        </pc:spChg>
        <pc:spChg chg="add del mod modVis">
          <ac:chgData name="Sharon Ding" userId="c4c39823-e1bf-4739-acbd-9d9d74f8eb56" providerId="ADAL" clId="{B7207970-481C-6044-BA26-F3A9AA87F3B4}" dt="2026-09-07T08:47:14.709" v="205282"/>
          <ac:spMkLst>
            <pc:docMk/>
            <pc:sldMk cId="1983965784" sldId="426"/>
            <ac:spMk id="536" creationId="{CA04F320-B6E9-AE2F-924C-8017ECE5503B}"/>
          </ac:spMkLst>
        </pc:spChg>
        <pc:spChg chg="add del mod">
          <ac:chgData name="Sharon Ding" userId="c4c39823-e1bf-4739-acbd-9d9d74f8eb56" providerId="ADAL" clId="{B7207970-481C-6044-BA26-F3A9AA87F3B4}" dt="2026-09-07T09:27:27.528" v="215026"/>
          <ac:spMkLst>
            <pc:docMk/>
            <pc:sldMk cId="1983965784" sldId="426"/>
            <ac:spMk id="538" creationId="{EC9F8E6E-B296-36DB-0D35-A0A194D72AEC}"/>
          </ac:spMkLst>
        </pc:spChg>
        <pc:spChg chg="add del mod">
          <ac:chgData name="Sharon Ding" userId="c4c39823-e1bf-4739-acbd-9d9d74f8eb56" providerId="ADAL" clId="{B7207970-481C-6044-BA26-F3A9AA87F3B4}" dt="2026-09-07T09:27:27.528" v="215024"/>
          <ac:spMkLst>
            <pc:docMk/>
            <pc:sldMk cId="1983965784" sldId="426"/>
            <ac:spMk id="542" creationId="{F88E1A86-39FF-B174-A202-484083BB6886}"/>
          </ac:spMkLst>
        </pc:spChg>
        <pc:spChg chg="add del mod modVis">
          <ac:chgData name="Sharon Ding" userId="c4c39823-e1bf-4739-acbd-9d9d74f8eb56" providerId="ADAL" clId="{B7207970-481C-6044-BA26-F3A9AA87F3B4}" dt="2026-09-07T08:48:05.205" v="205605"/>
          <ac:spMkLst>
            <pc:docMk/>
            <pc:sldMk cId="1983965784" sldId="426"/>
            <ac:spMk id="543" creationId="{3E48DA00-878D-CD5A-7E59-870285D5780B}"/>
          </ac:spMkLst>
        </pc:spChg>
        <pc:spChg chg="add del mod">
          <ac:chgData name="Sharon Ding" userId="c4c39823-e1bf-4739-acbd-9d9d74f8eb56" providerId="ADAL" clId="{B7207970-481C-6044-BA26-F3A9AA87F3B4}" dt="2026-09-07T08:48:39.165" v="206244"/>
          <ac:spMkLst>
            <pc:docMk/>
            <pc:sldMk cId="1983965784" sldId="426"/>
            <ac:spMk id="545" creationId="{96D402FF-D9DD-5645-4D63-24DF6032CF8C}"/>
          </ac:spMkLst>
        </pc:spChg>
        <pc:spChg chg="add del mod modVis">
          <ac:chgData name="Sharon Ding" userId="c4c39823-e1bf-4739-acbd-9d9d74f8eb56" providerId="ADAL" clId="{B7207970-481C-6044-BA26-F3A9AA87F3B4}" dt="2026-09-07T08:48:11.296" v="205688"/>
          <ac:spMkLst>
            <pc:docMk/>
            <pc:sldMk cId="1983965784" sldId="426"/>
            <ac:spMk id="546" creationId="{1D37246B-B317-1F0A-B97E-C94EBA8E861C}"/>
          </ac:spMkLst>
        </pc:spChg>
        <pc:spChg chg="add del mod modVis">
          <ac:chgData name="Sharon Ding" userId="c4c39823-e1bf-4739-acbd-9d9d74f8eb56" providerId="ADAL" clId="{B7207970-481C-6044-BA26-F3A9AA87F3B4}" dt="2026-09-07T08:48:16.053" v="205771"/>
          <ac:spMkLst>
            <pc:docMk/>
            <pc:sldMk cId="1983965784" sldId="426"/>
            <ac:spMk id="548" creationId="{A0523BB4-283C-CCF3-50A5-0181C7D7D839}"/>
          </ac:spMkLst>
        </pc:spChg>
        <pc:spChg chg="add del mod modVis">
          <ac:chgData name="Sharon Ding" userId="c4c39823-e1bf-4739-acbd-9d9d74f8eb56" providerId="ADAL" clId="{B7207970-481C-6044-BA26-F3A9AA87F3B4}" dt="2026-09-07T08:48:20.271" v="205854"/>
          <ac:spMkLst>
            <pc:docMk/>
            <pc:sldMk cId="1983965784" sldId="426"/>
            <ac:spMk id="550" creationId="{ADDDB363-8BAC-1DD2-81F6-F1ABFE5FCE74}"/>
          </ac:spMkLst>
        </pc:spChg>
        <pc:spChg chg="add del mod modVis">
          <ac:chgData name="Sharon Ding" userId="c4c39823-e1bf-4739-acbd-9d9d74f8eb56" providerId="ADAL" clId="{B7207970-481C-6044-BA26-F3A9AA87F3B4}" dt="2026-09-07T08:48:24.769" v="205939"/>
          <ac:spMkLst>
            <pc:docMk/>
            <pc:sldMk cId="1983965784" sldId="426"/>
            <ac:spMk id="552" creationId="{7D827933-72D8-6812-3E6A-9FDB3F9F26DE}"/>
          </ac:spMkLst>
        </pc:spChg>
        <pc:spChg chg="add del mod modVis">
          <ac:chgData name="Sharon Ding" userId="c4c39823-e1bf-4739-acbd-9d9d74f8eb56" providerId="ADAL" clId="{B7207970-481C-6044-BA26-F3A9AA87F3B4}" dt="2026-09-07T08:48:29.475" v="206022"/>
          <ac:spMkLst>
            <pc:docMk/>
            <pc:sldMk cId="1983965784" sldId="426"/>
            <ac:spMk id="554" creationId="{62AACEDA-EC34-E819-4A69-23651E166D44}"/>
          </ac:spMkLst>
        </pc:spChg>
        <pc:spChg chg="add del mod">
          <ac:chgData name="Sharon Ding" userId="c4c39823-e1bf-4739-acbd-9d9d74f8eb56" providerId="ADAL" clId="{B7207970-481C-6044-BA26-F3A9AA87F3B4}" dt="2026-09-07T08:48:35.549" v="206155"/>
          <ac:spMkLst>
            <pc:docMk/>
            <pc:sldMk cId="1983965784" sldId="426"/>
            <ac:spMk id="556" creationId="{FE538FF8-F997-6B6F-7593-20067F751272}"/>
          </ac:spMkLst>
        </pc:spChg>
        <pc:spChg chg="add del mod modVis">
          <ac:chgData name="Sharon Ding" userId="c4c39823-e1bf-4739-acbd-9d9d74f8eb56" providerId="ADAL" clId="{B7207970-481C-6044-BA26-F3A9AA87F3B4}" dt="2026-09-07T08:48:35.411" v="206152"/>
          <ac:spMkLst>
            <pc:docMk/>
            <pc:sldMk cId="1983965784" sldId="426"/>
            <ac:spMk id="557" creationId="{A1654FAE-CEDC-AFBA-9F9E-A0D977E16620}"/>
          </ac:spMkLst>
        </pc:spChg>
        <pc:spChg chg="add del mod">
          <ac:chgData name="Sharon Ding" userId="c4c39823-e1bf-4739-acbd-9d9d74f8eb56" providerId="ADAL" clId="{B7207970-481C-6044-BA26-F3A9AA87F3B4}" dt="2026-09-07T08:51:15.352" v="212023"/>
          <ac:spMkLst>
            <pc:docMk/>
            <pc:sldMk cId="1983965784" sldId="426"/>
            <ac:spMk id="562" creationId="{386748D3-5200-055F-C94A-B8A0BB7E64CD}"/>
          </ac:spMkLst>
        </pc:spChg>
        <pc:spChg chg="add del mod modVis">
          <ac:chgData name="Sharon Ding" userId="c4c39823-e1bf-4739-acbd-9d9d74f8eb56" providerId="ADAL" clId="{B7207970-481C-6044-BA26-F3A9AA87F3B4}" dt="2026-09-07T08:48:46.628" v="206446"/>
          <ac:spMkLst>
            <pc:docMk/>
            <pc:sldMk cId="1983965784" sldId="426"/>
            <ac:spMk id="563" creationId="{0B9B78DC-34B6-9027-37DC-363FAEA53369}"/>
          </ac:spMkLst>
        </pc:spChg>
        <pc:spChg chg="add del mod">
          <ac:chgData name="Sharon Ding" userId="c4c39823-e1bf-4739-acbd-9d9d74f8eb56" providerId="ADAL" clId="{B7207970-481C-6044-BA26-F3A9AA87F3B4}" dt="2026-09-07T08:49:04.853" v="207710"/>
          <ac:spMkLst>
            <pc:docMk/>
            <pc:sldMk cId="1983965784" sldId="426"/>
            <ac:spMk id="566" creationId="{C6098447-484F-3731-4790-C1BB6A426068}"/>
          </ac:spMkLst>
        </pc:spChg>
        <pc:spChg chg="add del mod modVis">
          <ac:chgData name="Sharon Ding" userId="c4c39823-e1bf-4739-acbd-9d9d74f8eb56" providerId="ADAL" clId="{B7207970-481C-6044-BA26-F3A9AA87F3B4}" dt="2026-09-07T08:48:47.580" v="206578"/>
          <ac:spMkLst>
            <pc:docMk/>
            <pc:sldMk cId="1983965784" sldId="426"/>
            <ac:spMk id="567" creationId="{172418D6-1916-1396-DB32-2B6F765FF296}"/>
          </ac:spMkLst>
        </pc:spChg>
        <pc:spChg chg="add del mod modVis">
          <ac:chgData name="Sharon Ding" userId="c4c39823-e1bf-4739-acbd-9d9d74f8eb56" providerId="ADAL" clId="{B7207970-481C-6044-BA26-F3A9AA87F3B4}" dt="2026-09-07T08:48:59.942" v="207280"/>
          <ac:spMkLst>
            <pc:docMk/>
            <pc:sldMk cId="1983965784" sldId="426"/>
            <ac:spMk id="569" creationId="{BFEB61D3-0F76-5B30-9117-87345ACF18BE}"/>
          </ac:spMkLst>
        </pc:spChg>
        <pc:spChg chg="add del mod modVis">
          <ac:chgData name="Sharon Ding" userId="c4c39823-e1bf-4739-acbd-9d9d74f8eb56" providerId="ADAL" clId="{B7207970-481C-6044-BA26-F3A9AA87F3B4}" dt="2026-09-07T08:48:58.804" v="207235"/>
          <ac:spMkLst>
            <pc:docMk/>
            <pc:sldMk cId="1983965784" sldId="426"/>
            <ac:spMk id="572" creationId="{9FE794F5-2B3F-868D-2FA7-BC95DE3D08D1}"/>
          </ac:spMkLst>
        </pc:spChg>
        <pc:spChg chg="add mod">
          <ac:chgData name="Sharon Ding" userId="c4c39823-e1bf-4739-acbd-9d9d74f8eb56" providerId="ADAL" clId="{B7207970-481C-6044-BA26-F3A9AA87F3B4}" dt="2026-09-07T08:48:58.801" v="207219" actId="207"/>
          <ac:spMkLst>
            <pc:docMk/>
            <pc:sldMk cId="1983965784" sldId="426"/>
            <ac:spMk id="573" creationId="{473D0177-C765-48A9-1B33-960FD11253A5}"/>
          </ac:spMkLst>
        </pc:spChg>
        <pc:spChg chg="add mod">
          <ac:chgData name="Sharon Ding" userId="c4c39823-e1bf-4739-acbd-9d9d74f8eb56" providerId="ADAL" clId="{B7207970-481C-6044-BA26-F3A9AA87F3B4}" dt="2026-09-07T08:48:58.797" v="207198" actId="207"/>
          <ac:spMkLst>
            <pc:docMk/>
            <pc:sldMk cId="1983965784" sldId="426"/>
            <ac:spMk id="574" creationId="{21E8C1D7-4E94-CA26-4B79-7EC00F34D1B5}"/>
          </ac:spMkLst>
        </pc:spChg>
        <pc:spChg chg="add mod">
          <ac:chgData name="Sharon Ding" userId="c4c39823-e1bf-4739-acbd-9d9d74f8eb56" providerId="ADAL" clId="{B7207970-481C-6044-BA26-F3A9AA87F3B4}" dt="2026-09-07T08:48:58.804" v="207235"/>
          <ac:spMkLst>
            <pc:docMk/>
            <pc:sldMk cId="1983965784" sldId="426"/>
            <ac:spMk id="575" creationId="{429B1082-F2CF-4EB1-D672-E8A049C892F9}"/>
          </ac:spMkLst>
        </pc:spChg>
        <pc:spChg chg="add mod">
          <ac:chgData name="Sharon Ding" userId="c4c39823-e1bf-4739-acbd-9d9d74f8eb56" providerId="ADAL" clId="{B7207970-481C-6044-BA26-F3A9AA87F3B4}" dt="2026-09-07T08:48:58.804" v="207235"/>
          <ac:spMkLst>
            <pc:docMk/>
            <pc:sldMk cId="1983965784" sldId="426"/>
            <ac:spMk id="576" creationId="{7CC241D1-6197-4A08-AF13-0DD22C9B3F18}"/>
          </ac:spMkLst>
        </pc:spChg>
        <pc:spChg chg="add del mod modVis">
          <ac:chgData name="Sharon Ding" userId="c4c39823-e1bf-4739-acbd-9d9d74f8eb56" providerId="ADAL" clId="{B7207970-481C-6044-BA26-F3A9AA87F3B4}" dt="2026-09-07T08:49:04.892" v="207826"/>
          <ac:spMkLst>
            <pc:docMk/>
            <pc:sldMk cId="1983965784" sldId="426"/>
            <ac:spMk id="578" creationId="{C80CCC0C-3F1C-5DBA-E6EF-11AE80BFE9BD}"/>
          </ac:spMkLst>
        </pc:spChg>
        <pc:spChg chg="add del mod">
          <ac:chgData name="Sharon Ding" userId="c4c39823-e1bf-4739-acbd-9d9d74f8eb56" providerId="ADAL" clId="{B7207970-481C-6044-BA26-F3A9AA87F3B4}" dt="2026-09-07T08:49:12.111" v="207829"/>
          <ac:spMkLst>
            <pc:docMk/>
            <pc:sldMk cId="1983965784" sldId="426"/>
            <ac:spMk id="579" creationId="{3FBC615B-6183-8EE1-D53A-2C4604FFFC7A}"/>
          </ac:spMkLst>
        </pc:spChg>
        <pc:spChg chg="add del mod modVis">
          <ac:chgData name="Sharon Ding" userId="c4c39823-e1bf-4739-acbd-9d9d74f8eb56" providerId="ADAL" clId="{B7207970-481C-6044-BA26-F3A9AA87F3B4}" dt="2026-09-07T08:49:16.312" v="208159"/>
          <ac:spMkLst>
            <pc:docMk/>
            <pc:sldMk cId="1983965784" sldId="426"/>
            <ac:spMk id="582" creationId="{5275A66B-CD33-7367-9E1E-AA2C6A311E2C}"/>
          </ac:spMkLst>
        </pc:spChg>
        <pc:spChg chg="add del mod">
          <ac:chgData name="Sharon Ding" userId="c4c39823-e1bf-4739-acbd-9d9d74f8eb56" providerId="ADAL" clId="{B7207970-481C-6044-BA26-F3A9AA87F3B4}" dt="2026-09-07T08:49:25.146" v="208263"/>
          <ac:spMkLst>
            <pc:docMk/>
            <pc:sldMk cId="1983965784" sldId="426"/>
            <ac:spMk id="583" creationId="{A083B05D-60BE-5414-7ECF-0569A03233A6}"/>
          </ac:spMkLst>
        </pc:spChg>
        <pc:spChg chg="add del mod">
          <ac:chgData name="Sharon Ding" userId="c4c39823-e1bf-4739-acbd-9d9d74f8eb56" providerId="ADAL" clId="{B7207970-481C-6044-BA26-F3A9AA87F3B4}" dt="2026-09-07T08:49:25.146" v="208264"/>
          <ac:spMkLst>
            <pc:docMk/>
            <pc:sldMk cId="1983965784" sldId="426"/>
            <ac:spMk id="584" creationId="{2D42ABFB-6423-D8DD-5BA9-695D42BF82D7}"/>
          </ac:spMkLst>
        </pc:spChg>
        <pc:spChg chg="add del mod modVis">
          <ac:chgData name="Sharon Ding" userId="c4c39823-e1bf-4739-acbd-9d9d74f8eb56" providerId="ADAL" clId="{B7207970-481C-6044-BA26-F3A9AA87F3B4}" dt="2026-09-07T08:49:25.174" v="208362"/>
          <ac:spMkLst>
            <pc:docMk/>
            <pc:sldMk cId="1983965784" sldId="426"/>
            <ac:spMk id="586" creationId="{98683894-24AA-859E-2371-E4E18B47F592}"/>
          </ac:spMkLst>
        </pc:spChg>
        <pc:spChg chg="add del mod modVis">
          <ac:chgData name="Sharon Ding" userId="c4c39823-e1bf-4739-acbd-9d9d74f8eb56" providerId="ADAL" clId="{B7207970-481C-6044-BA26-F3A9AA87F3B4}" dt="2026-09-07T08:49:29.782" v="208527"/>
          <ac:spMkLst>
            <pc:docMk/>
            <pc:sldMk cId="1983965784" sldId="426"/>
            <ac:spMk id="589" creationId="{BD015572-9035-BE4D-6AE7-DDFC1D406855}"/>
          </ac:spMkLst>
        </pc:spChg>
        <pc:spChg chg="add del mod">
          <ac:chgData name="Sharon Ding" userId="c4c39823-e1bf-4739-acbd-9d9d74f8eb56" providerId="ADAL" clId="{B7207970-481C-6044-BA26-F3A9AA87F3B4}" dt="2026-09-07T08:50:05.752" v="210190"/>
          <ac:spMkLst>
            <pc:docMk/>
            <pc:sldMk cId="1983965784" sldId="426"/>
            <ac:spMk id="590" creationId="{731DD0E8-36CA-3087-5A8C-0AD2583A7B15}"/>
          </ac:spMkLst>
        </pc:spChg>
        <pc:spChg chg="add del mod modVis">
          <ac:chgData name="Sharon Ding" userId="c4c39823-e1bf-4739-acbd-9d9d74f8eb56" providerId="ADAL" clId="{B7207970-481C-6044-BA26-F3A9AA87F3B4}" dt="2026-09-07T08:49:34.660" v="208696"/>
          <ac:spMkLst>
            <pc:docMk/>
            <pc:sldMk cId="1983965784" sldId="426"/>
            <ac:spMk id="593" creationId="{1A8A2B7E-BF45-E260-F729-C679CE017FC5}"/>
          </ac:spMkLst>
        </pc:spChg>
        <pc:spChg chg="add del mod">
          <ac:chgData name="Sharon Ding" userId="c4c39823-e1bf-4739-acbd-9d9d74f8eb56" providerId="ADAL" clId="{B7207970-481C-6044-BA26-F3A9AA87F3B4}" dt="2026-09-07T09:27:27.527" v="215017"/>
          <ac:spMkLst>
            <pc:docMk/>
            <pc:sldMk cId="1983965784" sldId="426"/>
            <ac:spMk id="594" creationId="{B99B808D-AD35-2D9E-EC10-35CD31AA7303}"/>
          </ac:spMkLst>
        </pc:spChg>
        <pc:spChg chg="add del mod">
          <ac:chgData name="Sharon Ding" userId="c4c39823-e1bf-4739-acbd-9d9d74f8eb56" providerId="ADAL" clId="{B7207970-481C-6044-BA26-F3A9AA87F3B4}" dt="2026-09-07T09:27:27.527" v="215014"/>
          <ac:spMkLst>
            <pc:docMk/>
            <pc:sldMk cId="1983965784" sldId="426"/>
            <ac:spMk id="597" creationId="{846B3E70-C9B6-10ED-F558-3C9D7358E2C4}"/>
          </ac:spMkLst>
        </pc:spChg>
        <pc:spChg chg="add del mod modVis">
          <ac:chgData name="Sharon Ding" userId="c4c39823-e1bf-4739-acbd-9d9d74f8eb56" providerId="ADAL" clId="{B7207970-481C-6044-BA26-F3A9AA87F3B4}" dt="2026-09-07T08:49:41.611" v="209010"/>
          <ac:spMkLst>
            <pc:docMk/>
            <pc:sldMk cId="1983965784" sldId="426"/>
            <ac:spMk id="600" creationId="{9B693975-B4EB-0E91-7BA3-48C5AF988B90}"/>
          </ac:spMkLst>
        </pc:spChg>
        <pc:spChg chg="add del mod">
          <ac:chgData name="Sharon Ding" userId="c4c39823-e1bf-4739-acbd-9d9d74f8eb56" providerId="ADAL" clId="{B7207970-481C-6044-BA26-F3A9AA87F3B4}" dt="2026-09-07T09:27:27.527" v="215012"/>
          <ac:spMkLst>
            <pc:docMk/>
            <pc:sldMk cId="1983965784" sldId="426"/>
            <ac:spMk id="601" creationId="{A10F842E-308A-740C-38EA-B4790CAFF69A}"/>
          </ac:spMkLst>
        </pc:spChg>
        <pc:spChg chg="add del mod modVis">
          <ac:chgData name="Sharon Ding" userId="c4c39823-e1bf-4739-acbd-9d9d74f8eb56" providerId="ADAL" clId="{B7207970-481C-6044-BA26-F3A9AA87F3B4}" dt="2026-09-07T08:49:43.689" v="209265"/>
          <ac:spMkLst>
            <pc:docMk/>
            <pc:sldMk cId="1983965784" sldId="426"/>
            <ac:spMk id="604" creationId="{5EE09BC5-7638-5904-2CBE-3AEF9C1E5CFC}"/>
          </ac:spMkLst>
        </pc:spChg>
        <pc:spChg chg="add del mod">
          <ac:chgData name="Sharon Ding" userId="c4c39823-e1bf-4739-acbd-9d9d74f8eb56" providerId="ADAL" clId="{B7207970-481C-6044-BA26-F3A9AA87F3B4}" dt="2026-09-07T08:49:51.535" v="209586"/>
          <ac:spMkLst>
            <pc:docMk/>
            <pc:sldMk cId="1983965784" sldId="426"/>
            <ac:spMk id="605" creationId="{7D57888E-CEF8-49CA-260F-5AEBEB8EF77B}"/>
          </ac:spMkLst>
        </pc:spChg>
        <pc:spChg chg="add del mod">
          <ac:chgData name="Sharon Ding" userId="c4c39823-e1bf-4739-acbd-9d9d74f8eb56" providerId="ADAL" clId="{B7207970-481C-6044-BA26-F3A9AA87F3B4}" dt="2026-09-07T08:49:51.535" v="209587"/>
          <ac:spMkLst>
            <pc:docMk/>
            <pc:sldMk cId="1983965784" sldId="426"/>
            <ac:spMk id="606" creationId="{5EC2EBDA-1291-0EB5-F9AE-AEF1E19BAE40}"/>
          </ac:spMkLst>
        </pc:spChg>
        <pc:spChg chg="add del mod modVis">
          <ac:chgData name="Sharon Ding" userId="c4c39823-e1bf-4739-acbd-9d9d74f8eb56" providerId="ADAL" clId="{B7207970-481C-6044-BA26-F3A9AA87F3B4}" dt="2026-09-07T08:49:45.164" v="209444"/>
          <ac:spMkLst>
            <pc:docMk/>
            <pc:sldMk cId="1983965784" sldId="426"/>
            <ac:spMk id="609" creationId="{219B0B0D-B2D7-899B-439E-915F44F864BC}"/>
          </ac:spMkLst>
        </pc:spChg>
        <pc:spChg chg="add del mod">
          <ac:chgData name="Sharon Ding" userId="c4c39823-e1bf-4739-acbd-9d9d74f8eb56" providerId="ADAL" clId="{B7207970-481C-6044-BA26-F3A9AA87F3B4}" dt="2026-09-07T08:49:51.535" v="209588"/>
          <ac:spMkLst>
            <pc:docMk/>
            <pc:sldMk cId="1983965784" sldId="426"/>
            <ac:spMk id="610" creationId="{649DE3DA-43E1-8001-59C5-354AFA4B73A6}"/>
          </ac:spMkLst>
        </pc:spChg>
        <pc:spChg chg="add del mod modVis">
          <ac:chgData name="Sharon Ding" userId="c4c39823-e1bf-4739-acbd-9d9d74f8eb56" providerId="ADAL" clId="{B7207970-481C-6044-BA26-F3A9AA87F3B4}" dt="2026-09-07T08:49:51.566" v="209700"/>
          <ac:spMkLst>
            <pc:docMk/>
            <pc:sldMk cId="1983965784" sldId="426"/>
            <ac:spMk id="612" creationId="{0206C7FB-DA42-F17A-1805-081DD0068722}"/>
          </ac:spMkLst>
        </pc:spChg>
        <pc:spChg chg="add del mod modVis">
          <ac:chgData name="Sharon Ding" userId="c4c39823-e1bf-4739-acbd-9d9d74f8eb56" providerId="ADAL" clId="{B7207970-481C-6044-BA26-F3A9AA87F3B4}" dt="2026-09-07T08:50:05.800" v="210370"/>
          <ac:spMkLst>
            <pc:docMk/>
            <pc:sldMk cId="1983965784" sldId="426"/>
            <ac:spMk id="614" creationId="{DD3AEC2C-CC6C-2700-6474-3EE75FB6D39D}"/>
          </ac:spMkLst>
        </pc:spChg>
        <pc:spChg chg="add del mod">
          <ac:chgData name="Sharon Ding" userId="c4c39823-e1bf-4739-acbd-9d9d74f8eb56" providerId="ADAL" clId="{B7207970-481C-6044-BA26-F3A9AA87F3B4}" dt="2026-09-07T09:27:27.523" v="215008"/>
          <ac:spMkLst>
            <pc:docMk/>
            <pc:sldMk cId="1983965784" sldId="426"/>
            <ac:spMk id="615" creationId="{5A71B93E-9D18-E9D0-4792-E391831B2B9B}"/>
          </ac:spMkLst>
        </pc:spChg>
        <pc:spChg chg="add del mod">
          <ac:chgData name="Sharon Ding" userId="c4c39823-e1bf-4739-acbd-9d9d74f8eb56" providerId="ADAL" clId="{B7207970-481C-6044-BA26-F3A9AA87F3B4}" dt="2026-09-07T09:27:27.528" v="215021"/>
          <ac:spMkLst>
            <pc:docMk/>
            <pc:sldMk cId="1983965784" sldId="426"/>
            <ac:spMk id="618" creationId="{713CF6B0-D851-14B2-3101-352C3F7BFC91}"/>
          </ac:spMkLst>
        </pc:spChg>
        <pc:spChg chg="add del mod">
          <ac:chgData name="Sharon Ding" userId="c4c39823-e1bf-4739-acbd-9d9d74f8eb56" providerId="ADAL" clId="{B7207970-481C-6044-BA26-F3A9AA87F3B4}" dt="2026-09-07T08:50:28.246" v="210703"/>
          <ac:spMkLst>
            <pc:docMk/>
            <pc:sldMk cId="1983965784" sldId="426"/>
            <ac:spMk id="619" creationId="{AEECA5DC-5B16-8528-3DBB-7CB000D570CF}"/>
          </ac:spMkLst>
        </pc:spChg>
        <pc:spChg chg="add del mod modVis">
          <ac:chgData name="Sharon Ding" userId="c4c39823-e1bf-4739-acbd-9d9d74f8eb56" providerId="ADAL" clId="{B7207970-481C-6044-BA26-F3A9AA87F3B4}" dt="2026-09-07T08:50:21.753" v="210507"/>
          <ac:spMkLst>
            <pc:docMk/>
            <pc:sldMk cId="1983965784" sldId="426"/>
            <ac:spMk id="620" creationId="{5D3F11CA-F9B8-298A-FBD7-51EC92B5E51A}"/>
          </ac:spMkLst>
        </pc:spChg>
        <pc:spChg chg="add del mod modVis">
          <ac:chgData name="Sharon Ding" userId="c4c39823-e1bf-4739-acbd-9d9d74f8eb56" providerId="ADAL" clId="{B7207970-481C-6044-BA26-F3A9AA87F3B4}" dt="2026-09-07T08:50:24.200" v="210700"/>
          <ac:spMkLst>
            <pc:docMk/>
            <pc:sldMk cId="1983965784" sldId="426"/>
            <ac:spMk id="622" creationId="{C118234D-7FB5-401C-4BF8-1A39C860B2D5}"/>
          </ac:spMkLst>
        </pc:spChg>
        <pc:spChg chg="add del mod">
          <ac:chgData name="Sharon Ding" userId="c4c39823-e1bf-4739-acbd-9d9d74f8eb56" providerId="ADAL" clId="{B7207970-481C-6044-BA26-F3A9AA87F3B4}" dt="2026-09-07T08:50:32.977" v="211113"/>
          <ac:spMkLst>
            <pc:docMk/>
            <pc:sldMk cId="1983965784" sldId="426"/>
            <ac:spMk id="625" creationId="{1E02B978-3233-72DA-D45A-C129A5CF54C4}"/>
          </ac:spMkLst>
        </pc:spChg>
        <pc:spChg chg="add del mod modVis">
          <ac:chgData name="Sharon Ding" userId="c4c39823-e1bf-4739-acbd-9d9d74f8eb56" providerId="ADAL" clId="{B7207970-481C-6044-BA26-F3A9AA87F3B4}" dt="2026-09-07T08:50:31.535" v="211110"/>
          <ac:spMkLst>
            <pc:docMk/>
            <pc:sldMk cId="1983965784" sldId="426"/>
            <ac:spMk id="627" creationId="{5D5B5BDE-DBD5-1FF9-59C7-B322C6511372}"/>
          </ac:spMkLst>
        </pc:spChg>
        <pc:spChg chg="add del mod">
          <ac:chgData name="Sharon Ding" userId="c4c39823-e1bf-4739-acbd-9d9d74f8eb56" providerId="ADAL" clId="{B7207970-481C-6044-BA26-F3A9AA87F3B4}" dt="2026-09-07T09:27:27.528" v="215031"/>
          <ac:spMkLst>
            <pc:docMk/>
            <pc:sldMk cId="1983965784" sldId="426"/>
            <ac:spMk id="630" creationId="{332BFDE0-95EA-68FE-F169-163C1FCE28B0}"/>
          </ac:spMkLst>
        </pc:spChg>
        <pc:spChg chg="add del mod modVis">
          <ac:chgData name="Sharon Ding" userId="c4c39823-e1bf-4739-acbd-9d9d74f8eb56" providerId="ADAL" clId="{B7207970-481C-6044-BA26-F3A9AA87F3B4}" dt="2026-09-07T08:50:39.793" v="211382"/>
          <ac:spMkLst>
            <pc:docMk/>
            <pc:sldMk cId="1983965784" sldId="426"/>
            <ac:spMk id="631" creationId="{F93DC22B-B873-780E-5FA1-30C9974875C1}"/>
          </ac:spMkLst>
        </pc:spChg>
        <pc:spChg chg="add del mod">
          <ac:chgData name="Sharon Ding" userId="c4c39823-e1bf-4739-acbd-9d9d74f8eb56" providerId="ADAL" clId="{B7207970-481C-6044-BA26-F3A9AA87F3B4}" dt="2026-09-07T08:50:45.514" v="211393"/>
          <ac:spMkLst>
            <pc:docMk/>
            <pc:sldMk cId="1983965784" sldId="426"/>
            <ac:spMk id="632" creationId="{5CCFAECC-03C0-BDE6-D70D-FF13969421CE}"/>
          </ac:spMkLst>
        </pc:spChg>
        <pc:spChg chg="add del mod">
          <ac:chgData name="Sharon Ding" userId="c4c39823-e1bf-4739-acbd-9d9d74f8eb56" providerId="ADAL" clId="{B7207970-481C-6044-BA26-F3A9AA87F3B4}" dt="2026-09-07T08:50:53.532" v="211675"/>
          <ac:spMkLst>
            <pc:docMk/>
            <pc:sldMk cId="1983965784" sldId="426"/>
            <ac:spMk id="636" creationId="{13B9ABE4-A174-A534-FB24-C6D326B5A492}"/>
          </ac:spMkLst>
        </pc:spChg>
        <pc:spChg chg="add del mod">
          <ac:chgData name="Sharon Ding" userId="c4c39823-e1bf-4739-acbd-9d9d74f8eb56" providerId="ADAL" clId="{B7207970-481C-6044-BA26-F3A9AA87F3B4}" dt="2026-09-07T08:51:00.350" v="211861"/>
          <ac:spMkLst>
            <pc:docMk/>
            <pc:sldMk cId="1983965784" sldId="426"/>
            <ac:spMk id="639" creationId="{88945AFE-3948-3168-1AD4-CD85ED35F0FC}"/>
          </ac:spMkLst>
        </pc:spChg>
        <pc:spChg chg="add del mod modVis">
          <ac:chgData name="Sharon Ding" userId="c4c39823-e1bf-4739-acbd-9d9d74f8eb56" providerId="ADAL" clId="{B7207970-481C-6044-BA26-F3A9AA87F3B4}" dt="2026-09-07T08:52:07.440" v="212699"/>
          <ac:spMkLst>
            <pc:docMk/>
            <pc:sldMk cId="1983965784" sldId="426"/>
            <ac:spMk id="645" creationId="{2CC14623-650C-2724-642D-8DFBFC8F6E1C}"/>
          </ac:spMkLst>
        </pc:spChg>
        <pc:spChg chg="add del mod">
          <ac:chgData name="Sharon Ding" userId="c4c39823-e1bf-4739-acbd-9d9d74f8eb56" providerId="ADAL" clId="{B7207970-481C-6044-BA26-F3A9AA87F3B4}" dt="2026-09-07T08:52:29.664" v="213153"/>
          <ac:spMkLst>
            <pc:docMk/>
            <pc:sldMk cId="1983965784" sldId="426"/>
            <ac:spMk id="646" creationId="{09824546-90D8-971F-D268-63A2DCBB002F}"/>
          </ac:spMkLst>
        </pc:spChg>
        <pc:spChg chg="add del mod modVis">
          <ac:chgData name="Sharon Ding" userId="c4c39823-e1bf-4739-acbd-9d9d74f8eb56" providerId="ADAL" clId="{B7207970-481C-6044-BA26-F3A9AA87F3B4}" dt="2026-09-07T08:52:28.406" v="213125"/>
          <ac:spMkLst>
            <pc:docMk/>
            <pc:sldMk cId="1983965784" sldId="426"/>
            <ac:spMk id="647" creationId="{BAB6A300-A144-F5C4-9916-AFE547745A89}"/>
          </ac:spMkLst>
        </pc:spChg>
        <pc:spChg chg="add del mod">
          <ac:chgData name="Sharon Ding" userId="c4c39823-e1bf-4739-acbd-9d9d74f8eb56" providerId="ADAL" clId="{B7207970-481C-6044-BA26-F3A9AA87F3B4}" dt="2026-09-07T08:52:29.664" v="213154"/>
          <ac:spMkLst>
            <pc:docMk/>
            <pc:sldMk cId="1983965784" sldId="426"/>
            <ac:spMk id="648" creationId="{E6B63463-0CEC-0F4F-38F9-B63AE27E927B}"/>
          </ac:spMkLst>
        </pc:spChg>
        <pc:spChg chg="add del mod">
          <ac:chgData name="Sharon Ding" userId="c4c39823-e1bf-4739-acbd-9d9d74f8eb56" providerId="ADAL" clId="{B7207970-481C-6044-BA26-F3A9AA87F3B4}" dt="2026-09-07T08:52:29.665" v="213155"/>
          <ac:spMkLst>
            <pc:docMk/>
            <pc:sldMk cId="1983965784" sldId="426"/>
            <ac:spMk id="649" creationId="{5093F612-5E54-6395-72F1-FE91C45C8C29}"/>
          </ac:spMkLst>
        </pc:spChg>
        <pc:spChg chg="add del mod">
          <ac:chgData name="Sharon Ding" userId="c4c39823-e1bf-4739-acbd-9d9d74f8eb56" providerId="ADAL" clId="{B7207970-481C-6044-BA26-F3A9AA87F3B4}" dt="2026-09-07T08:52:29.665" v="213156"/>
          <ac:spMkLst>
            <pc:docMk/>
            <pc:sldMk cId="1983965784" sldId="426"/>
            <ac:spMk id="650" creationId="{2DD73A00-3632-8959-DAF6-1D9A50E4366C}"/>
          </ac:spMkLst>
        </pc:spChg>
        <pc:spChg chg="add del mod">
          <ac:chgData name="Sharon Ding" userId="c4c39823-e1bf-4739-acbd-9d9d74f8eb56" providerId="ADAL" clId="{B7207970-481C-6044-BA26-F3A9AA87F3B4}" dt="2026-09-07T08:52:29.665" v="213157"/>
          <ac:spMkLst>
            <pc:docMk/>
            <pc:sldMk cId="1983965784" sldId="426"/>
            <ac:spMk id="651" creationId="{293E6284-4453-272B-1A48-8BA6CDF85F4B}"/>
          </ac:spMkLst>
        </pc:spChg>
        <pc:spChg chg="add del mod modVis">
          <ac:chgData name="Sharon Ding" userId="c4c39823-e1bf-4739-acbd-9d9d74f8eb56" providerId="ADAL" clId="{B7207970-481C-6044-BA26-F3A9AA87F3B4}" dt="2026-09-07T08:52:29.689" v="213224"/>
          <ac:spMkLst>
            <pc:docMk/>
            <pc:sldMk cId="1983965784" sldId="426"/>
            <ac:spMk id="653" creationId="{EEECFCC5-784D-E686-7497-752993859C9B}"/>
          </ac:spMkLst>
        </pc:spChg>
        <pc:spChg chg="add del mod">
          <ac:chgData name="Sharon Ding" userId="c4c39823-e1bf-4739-acbd-9d9d74f8eb56" providerId="ADAL" clId="{B7207970-481C-6044-BA26-F3A9AA87F3B4}" dt="2026-09-07T09:27:27.526" v="215010"/>
          <ac:spMkLst>
            <pc:docMk/>
            <pc:sldMk cId="1983965784" sldId="426"/>
            <ac:spMk id="655" creationId="{787B5817-2AEF-510C-190A-C215B73438FC}"/>
          </ac:spMkLst>
        </pc:spChg>
        <pc:spChg chg="add del mod modVis">
          <ac:chgData name="Sharon Ding" userId="c4c39823-e1bf-4739-acbd-9d9d74f8eb56" providerId="ADAL" clId="{B7207970-481C-6044-BA26-F3A9AA87F3B4}" dt="2026-09-07T08:52:55.865" v="213381"/>
          <ac:spMkLst>
            <pc:docMk/>
            <pc:sldMk cId="1983965784" sldId="426"/>
            <ac:spMk id="656" creationId="{34D92976-69E5-5E2C-C51D-15FE8EA03C46}"/>
          </ac:spMkLst>
        </pc:spChg>
        <pc:spChg chg="add del mod modVis">
          <ac:chgData name="Sharon Ding" userId="c4c39823-e1bf-4739-acbd-9d9d74f8eb56" providerId="ADAL" clId="{B7207970-481C-6044-BA26-F3A9AA87F3B4}" dt="2026-09-07T08:53:23.020" v="213596"/>
          <ac:spMkLst>
            <pc:docMk/>
            <pc:sldMk cId="1983965784" sldId="426"/>
            <ac:spMk id="658" creationId="{013F369B-E91C-072F-8645-226B63502094}"/>
          </ac:spMkLst>
        </pc:spChg>
        <pc:spChg chg="add del mod modVis">
          <ac:chgData name="Sharon Ding" userId="c4c39823-e1bf-4739-acbd-9d9d74f8eb56" providerId="ADAL" clId="{B7207970-481C-6044-BA26-F3A9AA87F3B4}" dt="2026-09-07T08:53:26.588" v="214219"/>
          <ac:spMkLst>
            <pc:docMk/>
            <pc:sldMk cId="1983965784" sldId="426"/>
            <ac:spMk id="660" creationId="{D66515D4-CF3F-54E6-D7F0-096DB66AE4BB}"/>
          </ac:spMkLst>
        </pc:spChg>
        <pc:spChg chg="add del mod">
          <ac:chgData name="Sharon Ding" userId="c4c39823-e1bf-4739-acbd-9d9d74f8eb56" providerId="ADAL" clId="{B7207970-481C-6044-BA26-F3A9AA87F3B4}" dt="2026-09-07T08:53:28.181" v="214222"/>
          <ac:spMkLst>
            <pc:docMk/>
            <pc:sldMk cId="1983965784" sldId="426"/>
            <ac:spMk id="661" creationId="{634FE035-709A-E432-8419-198436E9E0C4}"/>
          </ac:spMkLst>
        </pc:spChg>
        <pc:spChg chg="add del mod">
          <ac:chgData name="Sharon Ding" userId="c4c39823-e1bf-4739-acbd-9d9d74f8eb56" providerId="ADAL" clId="{B7207970-481C-6044-BA26-F3A9AA87F3B4}" dt="2026-09-07T08:53:35.868" v="214412"/>
          <ac:spMkLst>
            <pc:docMk/>
            <pc:sldMk cId="1983965784" sldId="426"/>
            <ac:spMk id="664" creationId="{2C4AD5BB-D35F-8FE7-2555-4D6B698D877C}"/>
          </ac:spMkLst>
        </pc:spChg>
        <pc:spChg chg="add del mod modVis">
          <ac:chgData name="Sharon Ding" userId="c4c39823-e1bf-4739-acbd-9d9d74f8eb56" providerId="ADAL" clId="{B7207970-481C-6044-BA26-F3A9AA87F3B4}" dt="2026-09-07T09:27:27.610" v="215274"/>
          <ac:spMkLst>
            <pc:docMk/>
            <pc:sldMk cId="1983965784" sldId="426"/>
            <ac:spMk id="668" creationId="{2174B3A3-30D2-1BAB-3E39-7CC04956827F}"/>
          </ac:spMkLst>
        </pc:spChg>
        <pc:spChg chg="mod">
          <ac:chgData name="Sharon Ding" userId="c4c39823-e1bf-4739-acbd-9d9d74f8eb56" providerId="ADAL" clId="{B7207970-481C-6044-BA26-F3A9AA87F3B4}" dt="2026-09-07T09:28:23.088" v="216265"/>
          <ac:spMkLst>
            <pc:docMk/>
            <pc:sldMk cId="1983965784" sldId="426"/>
            <ac:spMk id="673" creationId="{20B5371D-6384-D937-545E-F7CB94201BC1}"/>
          </ac:spMkLst>
        </pc:spChg>
        <pc:spChg chg="mod">
          <ac:chgData name="Sharon Ding" userId="c4c39823-e1bf-4739-acbd-9d9d74f8eb56" providerId="ADAL" clId="{B7207970-481C-6044-BA26-F3A9AA87F3B4}" dt="2026-09-07T09:28:22.397" v="216238"/>
          <ac:spMkLst>
            <pc:docMk/>
            <pc:sldMk cId="1983965784" sldId="426"/>
            <ac:spMk id="674" creationId="{3E2BB322-A6C0-53DA-2CFB-598CB380CF99}"/>
          </ac:spMkLst>
        </pc:spChg>
        <pc:spChg chg="mod">
          <ac:chgData name="Sharon Ding" userId="c4c39823-e1bf-4739-acbd-9d9d74f8eb56" providerId="ADAL" clId="{B7207970-481C-6044-BA26-F3A9AA87F3B4}" dt="2026-09-07T09:28:23.088" v="216265"/>
          <ac:spMkLst>
            <pc:docMk/>
            <pc:sldMk cId="1983965784" sldId="426"/>
            <ac:spMk id="675" creationId="{5641B015-00BB-6926-848E-79200A7DA95A}"/>
          </ac:spMkLst>
        </pc:spChg>
        <pc:spChg chg="add mod">
          <ac:chgData name="Sharon Ding" userId="c4c39823-e1bf-4739-acbd-9d9d74f8eb56" providerId="ADAL" clId="{B7207970-481C-6044-BA26-F3A9AA87F3B4}" dt="2026-09-07T09:28:44.390" v="216379"/>
          <ac:spMkLst>
            <pc:docMk/>
            <pc:sldMk cId="1983965784" sldId="426"/>
            <ac:spMk id="676" creationId="{436DFDBE-BE6B-78E0-6634-69A50C9CCA97}"/>
          </ac:spMkLst>
        </pc:spChg>
        <pc:spChg chg="add mod">
          <ac:chgData name="Sharon Ding" userId="c4c39823-e1bf-4739-acbd-9d9d74f8eb56" providerId="ADAL" clId="{B7207970-481C-6044-BA26-F3A9AA87F3B4}" dt="2026-09-07T09:28:44.390" v="216379"/>
          <ac:spMkLst>
            <pc:docMk/>
            <pc:sldMk cId="1983965784" sldId="426"/>
            <ac:spMk id="677" creationId="{FAED94A0-6A74-C9AC-492F-2B01191A15B5}"/>
          </ac:spMkLst>
        </pc:spChg>
        <pc:spChg chg="mod">
          <ac:chgData name="Sharon Ding" userId="c4c39823-e1bf-4739-acbd-9d9d74f8eb56" providerId="ADAL" clId="{B7207970-481C-6044-BA26-F3A9AA87F3B4}" dt="2026-09-07T09:28:23.088" v="216265"/>
          <ac:spMkLst>
            <pc:docMk/>
            <pc:sldMk cId="1983965784" sldId="426"/>
            <ac:spMk id="678" creationId="{61F91C9A-FB26-29ED-0E95-D3DF6ABEEA64}"/>
          </ac:spMkLst>
        </pc:spChg>
        <pc:spChg chg="mod">
          <ac:chgData name="Sharon Ding" userId="c4c39823-e1bf-4739-acbd-9d9d74f8eb56" providerId="ADAL" clId="{B7207970-481C-6044-BA26-F3A9AA87F3B4}" dt="2026-09-07T09:28:23.088" v="216265"/>
          <ac:spMkLst>
            <pc:docMk/>
            <pc:sldMk cId="1983965784" sldId="426"/>
            <ac:spMk id="679" creationId="{E42BF361-23A6-68CD-F4C1-22C2FA5F0075}"/>
          </ac:spMkLst>
        </pc:spChg>
        <pc:spChg chg="add mod">
          <ac:chgData name="Sharon Ding" userId="c4c39823-e1bf-4739-acbd-9d9d74f8eb56" providerId="ADAL" clId="{B7207970-481C-6044-BA26-F3A9AA87F3B4}" dt="2026-09-07T09:28:44.390" v="216379"/>
          <ac:spMkLst>
            <pc:docMk/>
            <pc:sldMk cId="1983965784" sldId="426"/>
            <ac:spMk id="680" creationId="{D291C310-964A-DD6E-A6E5-6D92DE4AE77C}"/>
          </ac:spMkLst>
        </pc:spChg>
        <pc:spChg chg="mod">
          <ac:chgData name="Sharon Ding" userId="c4c39823-e1bf-4739-acbd-9d9d74f8eb56" providerId="ADAL" clId="{B7207970-481C-6044-BA26-F3A9AA87F3B4}" dt="2026-09-07T09:28:23.088" v="216265"/>
          <ac:spMkLst>
            <pc:docMk/>
            <pc:sldMk cId="1983965784" sldId="426"/>
            <ac:spMk id="681" creationId="{B2C909BD-2C3A-87B2-0D01-D499E6BF3B64}"/>
          </ac:spMkLst>
        </pc:spChg>
        <pc:spChg chg="mod">
          <ac:chgData name="Sharon Ding" userId="c4c39823-e1bf-4739-acbd-9d9d74f8eb56" providerId="ADAL" clId="{B7207970-481C-6044-BA26-F3A9AA87F3B4}" dt="2026-09-07T09:28:23.088" v="216265"/>
          <ac:spMkLst>
            <pc:docMk/>
            <pc:sldMk cId="1983965784" sldId="426"/>
            <ac:spMk id="682" creationId="{D854E905-27DF-D656-6166-12A735C97D43}"/>
          </ac:spMkLst>
        </pc:spChg>
        <pc:spChg chg="add mod">
          <ac:chgData name="Sharon Ding" userId="c4c39823-e1bf-4739-acbd-9d9d74f8eb56" providerId="ADAL" clId="{B7207970-481C-6044-BA26-F3A9AA87F3B4}" dt="2026-09-07T09:28:44.390" v="216379"/>
          <ac:spMkLst>
            <pc:docMk/>
            <pc:sldMk cId="1983965784" sldId="426"/>
            <ac:spMk id="683" creationId="{12D5FF57-4BE8-E6D0-12F8-8DBDD6BE9555}"/>
          </ac:spMkLst>
        </pc:spChg>
        <pc:spChg chg="add mod">
          <ac:chgData name="Sharon Ding" userId="c4c39823-e1bf-4739-acbd-9d9d74f8eb56" providerId="ADAL" clId="{B7207970-481C-6044-BA26-F3A9AA87F3B4}" dt="2026-09-07T09:28:44.390" v="216379"/>
          <ac:spMkLst>
            <pc:docMk/>
            <pc:sldMk cId="1983965784" sldId="426"/>
            <ac:spMk id="684" creationId="{1F385A09-36B1-3EF2-AD11-105EFCAF0F84}"/>
          </ac:spMkLst>
        </pc:spChg>
        <pc:spChg chg="add mod">
          <ac:chgData name="Sharon Ding" userId="c4c39823-e1bf-4739-acbd-9d9d74f8eb56" providerId="ADAL" clId="{B7207970-481C-6044-BA26-F3A9AA87F3B4}" dt="2026-09-07T09:28:44.390" v="216379"/>
          <ac:spMkLst>
            <pc:docMk/>
            <pc:sldMk cId="1983965784" sldId="426"/>
            <ac:spMk id="685" creationId="{9947632A-1A8F-F0DA-19EB-11FC5F1E864E}"/>
          </ac:spMkLst>
        </pc:spChg>
        <pc:spChg chg="mod">
          <ac:chgData name="Sharon Ding" userId="c4c39823-e1bf-4739-acbd-9d9d74f8eb56" providerId="ADAL" clId="{B7207970-481C-6044-BA26-F3A9AA87F3B4}" dt="2026-09-07T09:28:44.366" v="216297" actId="1076"/>
          <ac:spMkLst>
            <pc:docMk/>
            <pc:sldMk cId="1983965784" sldId="426"/>
            <ac:spMk id="686" creationId="{CE1469F2-124B-F024-212A-C117ED756BE5}"/>
          </ac:spMkLst>
        </pc:spChg>
        <pc:spChg chg="mod">
          <ac:chgData name="Sharon Ding" userId="c4c39823-e1bf-4739-acbd-9d9d74f8eb56" providerId="ADAL" clId="{B7207970-481C-6044-BA26-F3A9AA87F3B4}" dt="2026-09-07T09:28:44.365" v="216295" actId="1076"/>
          <ac:spMkLst>
            <pc:docMk/>
            <pc:sldMk cId="1983965784" sldId="426"/>
            <ac:spMk id="687" creationId="{4C7B507F-2FA5-14D3-5C2E-8581A2750E4A}"/>
          </ac:spMkLst>
        </pc:spChg>
        <pc:spChg chg="add mod">
          <ac:chgData name="Sharon Ding" userId="c4c39823-e1bf-4739-acbd-9d9d74f8eb56" providerId="ADAL" clId="{B7207970-481C-6044-BA26-F3A9AA87F3B4}" dt="2026-09-07T09:28:44.390" v="216379"/>
          <ac:spMkLst>
            <pc:docMk/>
            <pc:sldMk cId="1983965784" sldId="426"/>
            <ac:spMk id="689" creationId="{F8F1C88C-1747-CFB8-DB0E-A414720AA0B4}"/>
          </ac:spMkLst>
        </pc:spChg>
        <pc:spChg chg="mod">
          <ac:chgData name="Sharon Ding" userId="c4c39823-e1bf-4739-acbd-9d9d74f8eb56" providerId="ADAL" clId="{B7207970-481C-6044-BA26-F3A9AA87F3B4}" dt="2026-09-07T09:28:22.399" v="216254"/>
          <ac:spMkLst>
            <pc:docMk/>
            <pc:sldMk cId="1983965784" sldId="426"/>
            <ac:spMk id="690" creationId="{74B51EE8-79B5-32E7-D45A-77471D704A77}"/>
          </ac:spMkLst>
        </pc:spChg>
        <pc:spChg chg="add mod">
          <ac:chgData name="Sharon Ding" userId="c4c39823-e1bf-4739-acbd-9d9d74f8eb56" providerId="ADAL" clId="{B7207970-481C-6044-BA26-F3A9AA87F3B4}" dt="2026-09-07T09:28:44.390" v="216379"/>
          <ac:spMkLst>
            <pc:docMk/>
            <pc:sldMk cId="1983965784" sldId="426"/>
            <ac:spMk id="691" creationId="{D3E85F2C-2810-1163-932E-D183BDA76BD4}"/>
          </ac:spMkLst>
        </pc:spChg>
        <pc:spChg chg="add mod">
          <ac:chgData name="Sharon Ding" userId="c4c39823-e1bf-4739-acbd-9d9d74f8eb56" providerId="ADAL" clId="{B7207970-481C-6044-BA26-F3A9AA87F3B4}" dt="2026-09-07T09:28:44.390" v="216379"/>
          <ac:spMkLst>
            <pc:docMk/>
            <pc:sldMk cId="1983965784" sldId="426"/>
            <ac:spMk id="692" creationId="{263B5970-998C-AD63-3736-E3DB74AB3DE2}"/>
          </ac:spMkLst>
        </pc:spChg>
        <pc:spChg chg="mod">
          <ac:chgData name="Sharon Ding" userId="c4c39823-e1bf-4739-acbd-9d9d74f8eb56" providerId="ADAL" clId="{B7207970-481C-6044-BA26-F3A9AA87F3B4}" dt="2026-09-07T09:28:44.390" v="216379"/>
          <ac:spMkLst>
            <pc:docMk/>
            <pc:sldMk cId="1983965784" sldId="426"/>
            <ac:spMk id="694" creationId="{0442E019-BEF0-4D7F-5F5C-EA3DD2B1878B}"/>
          </ac:spMkLst>
        </pc:spChg>
        <pc:spChg chg="mod">
          <ac:chgData name="Sharon Ding" userId="c4c39823-e1bf-4739-acbd-9d9d74f8eb56" providerId="ADAL" clId="{B7207970-481C-6044-BA26-F3A9AA87F3B4}" dt="2026-09-07T09:28:04.697" v="216114"/>
          <ac:spMkLst>
            <pc:docMk/>
            <pc:sldMk cId="1983965784" sldId="426"/>
            <ac:spMk id="695" creationId="{E242BF5B-2696-6C45-254D-3A6B8702AB76}"/>
          </ac:spMkLst>
        </pc:spChg>
        <pc:spChg chg="add del mod modVis">
          <ac:chgData name="Sharon Ding" userId="c4c39823-e1bf-4739-acbd-9d9d74f8eb56" providerId="ADAL" clId="{B7207970-481C-6044-BA26-F3A9AA87F3B4}" dt="2026-09-07T09:28:44.386" v="216366" actId="962"/>
          <ac:spMkLst>
            <pc:docMk/>
            <pc:sldMk cId="1983965784" sldId="426"/>
            <ac:spMk id="696" creationId="{8CA5D9C1-490B-66D1-9107-58287AB64346}"/>
          </ac:spMkLst>
        </pc:spChg>
        <pc:spChg chg="add del mod">
          <ac:chgData name="Sharon Ding" userId="c4c39823-e1bf-4739-acbd-9d9d74f8eb56" providerId="ADAL" clId="{B7207970-481C-6044-BA26-F3A9AA87F3B4}" dt="2026-09-07T09:28:43.200" v="216276" actId="767"/>
          <ac:spMkLst>
            <pc:docMk/>
            <pc:sldMk cId="1983965784" sldId="426"/>
            <ac:spMk id="699" creationId="{B7EC8B97-CF54-FE81-5020-1E03BD508675}"/>
          </ac:spMkLst>
        </pc:spChg>
        <pc:spChg chg="add mod">
          <ac:chgData name="Sharon Ding" userId="c4c39823-e1bf-4739-acbd-9d9d74f8eb56" providerId="ADAL" clId="{B7207970-481C-6044-BA26-F3A9AA87F3B4}" dt="2026-09-07T09:39:26.546" v="217922"/>
          <ac:spMkLst>
            <pc:docMk/>
            <pc:sldMk cId="1983965784" sldId="426"/>
            <ac:spMk id="701" creationId="{20A6382C-2B23-D9BF-074C-3E0A19FEF384}"/>
          </ac:spMkLst>
        </pc:spChg>
        <pc:spChg chg="add mod">
          <ac:chgData name="Sharon Ding" userId="c4c39823-e1bf-4739-acbd-9d9d74f8eb56" providerId="ADAL" clId="{B7207970-481C-6044-BA26-F3A9AA87F3B4}" dt="2026-09-07T09:39:26.547" v="217923"/>
          <ac:spMkLst>
            <pc:docMk/>
            <pc:sldMk cId="1983965784" sldId="426"/>
            <ac:spMk id="702" creationId="{B910FB2E-2C1F-0E3A-A890-4D474600D73C}"/>
          </ac:spMkLst>
        </pc:spChg>
        <pc:spChg chg="mod">
          <ac:chgData name="Sharon Ding" userId="c4c39823-e1bf-4739-acbd-9d9d74f8eb56" providerId="ADAL" clId="{B7207970-481C-6044-BA26-F3A9AA87F3B4}" dt="2026-09-07T09:39:26.547" v="217924"/>
          <ac:spMkLst>
            <pc:docMk/>
            <pc:sldMk cId="1983965784" sldId="426"/>
            <ac:spMk id="703" creationId="{BECB5736-1C8F-8E50-87B4-FC0610B513CE}"/>
          </ac:spMkLst>
        </pc:spChg>
        <pc:spChg chg="mod">
          <ac:chgData name="Sharon Ding" userId="c4c39823-e1bf-4739-acbd-9d9d74f8eb56" providerId="ADAL" clId="{B7207970-481C-6044-BA26-F3A9AA87F3B4}" dt="2026-09-07T09:39:26.547" v="217925"/>
          <ac:spMkLst>
            <pc:docMk/>
            <pc:sldMk cId="1983965784" sldId="426"/>
            <ac:spMk id="704" creationId="{B0994A7A-4559-31DE-B95E-78514FE98F04}"/>
          </ac:spMkLst>
        </pc:spChg>
        <pc:spChg chg="add mod">
          <ac:chgData name="Sharon Ding" userId="c4c39823-e1bf-4739-acbd-9d9d74f8eb56" providerId="ADAL" clId="{B7207970-481C-6044-BA26-F3A9AA87F3B4}" dt="2026-09-07T09:39:26.547" v="217926"/>
          <ac:spMkLst>
            <pc:docMk/>
            <pc:sldMk cId="1983965784" sldId="426"/>
            <ac:spMk id="705" creationId="{271B41A0-8958-987B-C05D-BBD2CF44597F}"/>
          </ac:spMkLst>
        </pc:spChg>
        <pc:spChg chg="add mod">
          <ac:chgData name="Sharon Ding" userId="c4c39823-e1bf-4739-acbd-9d9d74f8eb56" providerId="ADAL" clId="{B7207970-481C-6044-BA26-F3A9AA87F3B4}" dt="2026-09-07T09:39:26.547" v="217927"/>
          <ac:spMkLst>
            <pc:docMk/>
            <pc:sldMk cId="1983965784" sldId="426"/>
            <ac:spMk id="706" creationId="{E955C615-4B4D-E437-D53D-6D29553EC331}"/>
          </ac:spMkLst>
        </pc:spChg>
        <pc:spChg chg="mod">
          <ac:chgData name="Sharon Ding" userId="c4c39823-e1bf-4739-acbd-9d9d74f8eb56" providerId="ADAL" clId="{B7207970-481C-6044-BA26-F3A9AA87F3B4}" dt="2026-09-07T09:39:26.547" v="217928"/>
          <ac:spMkLst>
            <pc:docMk/>
            <pc:sldMk cId="1983965784" sldId="426"/>
            <ac:spMk id="707" creationId="{A1F49AB4-D270-DF18-A2B4-1DBC28A7D2EF}"/>
          </ac:spMkLst>
        </pc:spChg>
        <pc:spChg chg="add mod">
          <ac:chgData name="Sharon Ding" userId="c4c39823-e1bf-4739-acbd-9d9d74f8eb56" providerId="ADAL" clId="{B7207970-481C-6044-BA26-F3A9AA87F3B4}" dt="2026-09-07T09:39:26.547" v="217929"/>
          <ac:spMkLst>
            <pc:docMk/>
            <pc:sldMk cId="1983965784" sldId="426"/>
            <ac:spMk id="708" creationId="{2CE95772-3DEE-D070-49C7-589266706C49}"/>
          </ac:spMkLst>
        </pc:spChg>
        <pc:spChg chg="mod">
          <ac:chgData name="Sharon Ding" userId="c4c39823-e1bf-4739-acbd-9d9d74f8eb56" providerId="ADAL" clId="{B7207970-481C-6044-BA26-F3A9AA87F3B4}" dt="2026-09-07T09:39:26.548" v="217930"/>
          <ac:spMkLst>
            <pc:docMk/>
            <pc:sldMk cId="1983965784" sldId="426"/>
            <ac:spMk id="709" creationId="{42B07F6D-B45B-AEB6-526D-DAB66789AFC9}"/>
          </ac:spMkLst>
        </pc:spChg>
        <pc:spChg chg="add mod">
          <ac:chgData name="Sharon Ding" userId="c4c39823-e1bf-4739-acbd-9d9d74f8eb56" providerId="ADAL" clId="{B7207970-481C-6044-BA26-F3A9AA87F3B4}" dt="2026-09-07T09:39:26.548" v="217931"/>
          <ac:spMkLst>
            <pc:docMk/>
            <pc:sldMk cId="1983965784" sldId="426"/>
            <ac:spMk id="710" creationId="{40F51249-07AC-6E52-A2FB-13563C6B2D42}"/>
          </ac:spMkLst>
        </pc:spChg>
        <pc:spChg chg="add mod">
          <ac:chgData name="Sharon Ding" userId="c4c39823-e1bf-4739-acbd-9d9d74f8eb56" providerId="ADAL" clId="{B7207970-481C-6044-BA26-F3A9AA87F3B4}" dt="2026-09-07T09:39:26.548" v="217932"/>
          <ac:spMkLst>
            <pc:docMk/>
            <pc:sldMk cId="1983965784" sldId="426"/>
            <ac:spMk id="711" creationId="{63157C02-2F80-8C98-06E0-F4157DDBC33D}"/>
          </ac:spMkLst>
        </pc:spChg>
        <pc:spChg chg="mod">
          <ac:chgData name="Sharon Ding" userId="c4c39823-e1bf-4739-acbd-9d9d74f8eb56" providerId="ADAL" clId="{B7207970-481C-6044-BA26-F3A9AA87F3B4}" dt="2026-09-07T09:39:26.548" v="217933"/>
          <ac:spMkLst>
            <pc:docMk/>
            <pc:sldMk cId="1983965784" sldId="426"/>
            <ac:spMk id="712" creationId="{08E09F58-254C-7A2F-EA1E-DB9057FB6FCE}"/>
          </ac:spMkLst>
        </pc:spChg>
        <pc:spChg chg="mod">
          <ac:chgData name="Sharon Ding" userId="c4c39823-e1bf-4739-acbd-9d9d74f8eb56" providerId="ADAL" clId="{B7207970-481C-6044-BA26-F3A9AA87F3B4}" dt="2026-09-07T09:39:26.548" v="217934"/>
          <ac:spMkLst>
            <pc:docMk/>
            <pc:sldMk cId="1983965784" sldId="426"/>
            <ac:spMk id="713" creationId="{7EBF1803-7610-7C81-E90E-30002D3C631B}"/>
          </ac:spMkLst>
        </pc:spChg>
        <pc:spChg chg="add mod">
          <ac:chgData name="Sharon Ding" userId="c4c39823-e1bf-4739-acbd-9d9d74f8eb56" providerId="ADAL" clId="{B7207970-481C-6044-BA26-F3A9AA87F3B4}" dt="2026-09-07T09:39:26.548" v="217936"/>
          <ac:spMkLst>
            <pc:docMk/>
            <pc:sldMk cId="1983965784" sldId="426"/>
            <ac:spMk id="714" creationId="{7C972554-AA74-64BB-EDFF-E283984B1067}"/>
          </ac:spMkLst>
        </pc:spChg>
        <pc:spChg chg="mod">
          <ac:chgData name="Sharon Ding" userId="c4c39823-e1bf-4739-acbd-9d9d74f8eb56" providerId="ADAL" clId="{B7207970-481C-6044-BA26-F3A9AA87F3B4}" dt="2026-09-07T09:39:26.548" v="217937"/>
          <ac:spMkLst>
            <pc:docMk/>
            <pc:sldMk cId="1983965784" sldId="426"/>
            <ac:spMk id="715" creationId="{6A414B6B-AC1E-083E-F4AF-D165DCA1FF69}"/>
          </ac:spMkLst>
        </pc:spChg>
        <pc:spChg chg="mod">
          <ac:chgData name="Sharon Ding" userId="c4c39823-e1bf-4739-acbd-9d9d74f8eb56" providerId="ADAL" clId="{B7207970-481C-6044-BA26-F3A9AA87F3B4}" dt="2026-09-07T09:39:26.549" v="217939"/>
          <ac:spMkLst>
            <pc:docMk/>
            <pc:sldMk cId="1983965784" sldId="426"/>
            <ac:spMk id="717" creationId="{549ECE49-A13C-98C7-69AE-6B987F248278}"/>
          </ac:spMkLst>
        </pc:spChg>
        <pc:spChg chg="mod">
          <ac:chgData name="Sharon Ding" userId="c4c39823-e1bf-4739-acbd-9d9d74f8eb56" providerId="ADAL" clId="{B7207970-481C-6044-BA26-F3A9AA87F3B4}" dt="2026-09-07T09:39:26.549" v="217940"/>
          <ac:spMkLst>
            <pc:docMk/>
            <pc:sldMk cId="1983965784" sldId="426"/>
            <ac:spMk id="718" creationId="{A9805CC6-61CB-231B-4CAF-37BB5246100A}"/>
          </ac:spMkLst>
        </pc:spChg>
        <pc:spChg chg="add mod">
          <ac:chgData name="Sharon Ding" userId="c4c39823-e1bf-4739-acbd-9d9d74f8eb56" providerId="ADAL" clId="{B7207970-481C-6044-BA26-F3A9AA87F3B4}" dt="2026-09-07T09:39:26.549" v="217941"/>
          <ac:spMkLst>
            <pc:docMk/>
            <pc:sldMk cId="1983965784" sldId="426"/>
            <ac:spMk id="719" creationId="{D5D676FC-E0A6-A01F-0D49-BC05A821E643}"/>
          </ac:spMkLst>
        </pc:spChg>
        <pc:spChg chg="mod">
          <ac:chgData name="Sharon Ding" userId="c4c39823-e1bf-4739-acbd-9d9d74f8eb56" providerId="ADAL" clId="{B7207970-481C-6044-BA26-F3A9AA87F3B4}" dt="2026-09-07T09:39:26.549" v="217942"/>
          <ac:spMkLst>
            <pc:docMk/>
            <pc:sldMk cId="1983965784" sldId="426"/>
            <ac:spMk id="720" creationId="{4C491123-EAC6-0F86-F182-5E3823A9A7B6}"/>
          </ac:spMkLst>
        </pc:spChg>
        <pc:spChg chg="mod">
          <ac:chgData name="Sharon Ding" userId="c4c39823-e1bf-4739-acbd-9d9d74f8eb56" providerId="ADAL" clId="{B7207970-481C-6044-BA26-F3A9AA87F3B4}" dt="2026-09-07T09:28:51.787" v="217103"/>
          <ac:spMkLst>
            <pc:docMk/>
            <pc:sldMk cId="1983965784" sldId="426"/>
            <ac:spMk id="722" creationId="{9064BDBD-FAB1-6AA3-0F56-D38D9FFDD3F1}"/>
          </ac:spMkLst>
        </pc:spChg>
        <pc:spChg chg="mod">
          <ac:chgData name="Sharon Ding" userId="c4c39823-e1bf-4739-acbd-9d9d74f8eb56" providerId="ADAL" clId="{B7207970-481C-6044-BA26-F3A9AA87F3B4}" dt="2026-09-07T09:30:57.393" v="217280" actId="1076"/>
          <ac:spMkLst>
            <pc:docMk/>
            <pc:sldMk cId="1983965784" sldId="426"/>
            <ac:spMk id="723" creationId="{4F2271B5-152C-1A65-98F0-9F17BCAD2234}"/>
          </ac:spMkLst>
        </pc:spChg>
        <pc:spChg chg="add del mod modVis">
          <ac:chgData name="Sharon Ding" userId="c4c39823-e1bf-4739-acbd-9d9d74f8eb56" providerId="ADAL" clId="{B7207970-481C-6044-BA26-F3A9AA87F3B4}" dt="2026-09-07T09:28:51.795" v="217164"/>
          <ac:spMkLst>
            <pc:docMk/>
            <pc:sldMk cId="1983965784" sldId="426"/>
            <ac:spMk id="724" creationId="{B7D439CB-4F30-7BDC-8690-4069187702B7}"/>
          </ac:spMkLst>
        </pc:spChg>
        <pc:spChg chg="add del mod">
          <ac:chgData name="Sharon Ding" userId="c4c39823-e1bf-4739-acbd-9d9d74f8eb56" providerId="ADAL" clId="{B7207970-481C-6044-BA26-F3A9AA87F3B4}" dt="2026-09-07T09:31:05.622" v="217674"/>
          <ac:spMkLst>
            <pc:docMk/>
            <pc:sldMk cId="1983965784" sldId="426"/>
            <ac:spMk id="727" creationId="{5B925C9C-26AE-BF11-DB1B-58999D6A817C}"/>
          </ac:spMkLst>
        </pc:spChg>
        <pc:spChg chg="add del mod modVis">
          <ac:chgData name="Sharon Ding" userId="c4c39823-e1bf-4739-acbd-9d9d74f8eb56" providerId="ADAL" clId="{B7207970-481C-6044-BA26-F3A9AA87F3B4}" dt="2026-09-07T09:31:01.893" v="217414"/>
          <ac:spMkLst>
            <pc:docMk/>
            <pc:sldMk cId="1983965784" sldId="426"/>
            <ac:spMk id="728" creationId="{8758CB3A-676B-4663-334B-4482F0797630}"/>
          </ac:spMkLst>
        </pc:spChg>
        <pc:spChg chg="add del mod modVis">
          <ac:chgData name="Sharon Ding" userId="c4c39823-e1bf-4739-acbd-9d9d74f8eb56" providerId="ADAL" clId="{B7207970-481C-6044-BA26-F3A9AA87F3B4}" dt="2026-09-07T09:31:04.432" v="217671"/>
          <ac:spMkLst>
            <pc:docMk/>
            <pc:sldMk cId="1983965784" sldId="426"/>
            <ac:spMk id="730" creationId="{49D57B97-2F7F-12C4-81D9-BC4AEF385540}"/>
          </ac:spMkLst>
        </pc:spChg>
        <pc:spChg chg="add mod">
          <ac:chgData name="Sharon Ding" userId="c4c39823-e1bf-4739-acbd-9d9d74f8eb56" providerId="ADAL" clId="{B7207970-481C-6044-BA26-F3A9AA87F3B4}" dt="2026-09-07T09:39:26.548" v="217935"/>
          <ac:spMkLst>
            <pc:docMk/>
            <pc:sldMk cId="1983965784" sldId="426"/>
            <ac:spMk id="731" creationId="{59F99C77-89AE-43ED-C324-EABEC0FD1098}"/>
          </ac:spMkLst>
        </pc:spChg>
        <pc:spChg chg="mod topLvl">
          <ac:chgData name="Sharon Ding" userId="c4c39823-e1bf-4739-acbd-9d9d74f8eb56" providerId="ADAL" clId="{B7207970-481C-6044-BA26-F3A9AA87F3B4}" dt="2026-09-07T09:56:12.499" v="218413" actId="1076"/>
          <ac:spMkLst>
            <pc:docMk/>
            <pc:sldMk cId="1983965784" sldId="426"/>
            <ac:spMk id="735" creationId="{AC0F47D2-5B6D-EA3B-DF78-DF80B51D3400}"/>
          </ac:spMkLst>
        </pc:spChg>
        <pc:spChg chg="mod topLvl">
          <ac:chgData name="Sharon Ding" userId="c4c39823-e1bf-4739-acbd-9d9d74f8eb56" providerId="ADAL" clId="{B7207970-481C-6044-BA26-F3A9AA87F3B4}" dt="2026-09-07T09:56:12.499" v="218413" actId="1076"/>
          <ac:spMkLst>
            <pc:docMk/>
            <pc:sldMk cId="1983965784" sldId="426"/>
            <ac:spMk id="736" creationId="{019D7B3E-5E82-9E2B-655A-1037032A1E52}"/>
          </ac:spMkLst>
        </pc:spChg>
        <pc:spChg chg="mod topLvl">
          <ac:chgData name="Sharon Ding" userId="c4c39823-e1bf-4739-acbd-9d9d74f8eb56" providerId="ADAL" clId="{B7207970-481C-6044-BA26-F3A9AA87F3B4}" dt="2026-09-07T09:56:12.499" v="218413" actId="1076"/>
          <ac:spMkLst>
            <pc:docMk/>
            <pc:sldMk cId="1983965784" sldId="426"/>
            <ac:spMk id="737" creationId="{E08C7BA4-CC13-DB94-DD90-F3BAF85FC11F}"/>
          </ac:spMkLst>
        </pc:spChg>
        <pc:spChg chg="del mod">
          <ac:chgData name="Sharon Ding" userId="c4c39823-e1bf-4739-acbd-9d9d74f8eb56" providerId="ADAL" clId="{B7207970-481C-6044-BA26-F3A9AA87F3B4}" dt="2026-09-07T09:42:06.201" v="217993" actId="478"/>
          <ac:spMkLst>
            <pc:docMk/>
            <pc:sldMk cId="1983965784" sldId="426"/>
            <ac:spMk id="738" creationId="{1DEBBCD7-E442-7023-D727-895E6A49D6F2}"/>
          </ac:spMkLst>
        </pc:spChg>
        <pc:spChg chg="del mod topLvl">
          <ac:chgData name="Sharon Ding" userId="c4c39823-e1bf-4739-acbd-9d9d74f8eb56" providerId="ADAL" clId="{B7207970-481C-6044-BA26-F3A9AA87F3B4}" dt="2026-09-07T09:42:55.740" v="218003" actId="478"/>
          <ac:spMkLst>
            <pc:docMk/>
            <pc:sldMk cId="1983965784" sldId="426"/>
            <ac:spMk id="739" creationId="{3BD0C57B-C7A7-74C5-0A10-0BC063042C25}"/>
          </ac:spMkLst>
        </pc:spChg>
        <pc:spChg chg="del mod topLvl">
          <ac:chgData name="Sharon Ding" userId="c4c39823-e1bf-4739-acbd-9d9d74f8eb56" providerId="ADAL" clId="{B7207970-481C-6044-BA26-F3A9AA87F3B4}" dt="2026-09-07T09:42:51.318" v="218002" actId="478"/>
          <ac:spMkLst>
            <pc:docMk/>
            <pc:sldMk cId="1983965784" sldId="426"/>
            <ac:spMk id="740" creationId="{E76EC345-A84E-5391-0CE1-7EEF2E82FA34}"/>
          </ac:spMkLst>
        </pc:spChg>
        <pc:spChg chg="mod topLvl">
          <ac:chgData name="Sharon Ding" userId="c4c39823-e1bf-4739-acbd-9d9d74f8eb56" providerId="ADAL" clId="{B7207970-481C-6044-BA26-F3A9AA87F3B4}" dt="2026-09-07T10:08:30.838" v="218598" actId="1076"/>
          <ac:spMkLst>
            <pc:docMk/>
            <pc:sldMk cId="1983965784" sldId="426"/>
            <ac:spMk id="741" creationId="{C6CF9D48-122F-FCFB-272C-8CC0BA02C883}"/>
          </ac:spMkLst>
        </pc:spChg>
        <pc:spChg chg="mod topLvl">
          <ac:chgData name="Sharon Ding" userId="c4c39823-e1bf-4739-acbd-9d9d74f8eb56" providerId="ADAL" clId="{B7207970-481C-6044-BA26-F3A9AA87F3B4}" dt="2026-09-07T09:56:12.499" v="218413" actId="1076"/>
          <ac:spMkLst>
            <pc:docMk/>
            <pc:sldMk cId="1983965784" sldId="426"/>
            <ac:spMk id="745" creationId="{087469D7-74FE-CADB-3BD9-2D7FFB8DEFC3}"/>
          </ac:spMkLst>
        </pc:spChg>
        <pc:spChg chg="mod topLvl">
          <ac:chgData name="Sharon Ding" userId="c4c39823-e1bf-4739-acbd-9d9d74f8eb56" providerId="ADAL" clId="{B7207970-481C-6044-BA26-F3A9AA87F3B4}" dt="2026-09-07T09:56:12.499" v="218413" actId="1076"/>
          <ac:spMkLst>
            <pc:docMk/>
            <pc:sldMk cId="1983965784" sldId="426"/>
            <ac:spMk id="746" creationId="{7D57A696-3882-42CB-55A5-C674E36189B3}"/>
          </ac:spMkLst>
        </pc:spChg>
        <pc:spChg chg="mod topLvl">
          <ac:chgData name="Sharon Ding" userId="c4c39823-e1bf-4739-acbd-9d9d74f8eb56" providerId="ADAL" clId="{B7207970-481C-6044-BA26-F3A9AA87F3B4}" dt="2026-09-07T09:56:12.499" v="218413" actId="1076"/>
          <ac:spMkLst>
            <pc:docMk/>
            <pc:sldMk cId="1983965784" sldId="426"/>
            <ac:spMk id="747" creationId="{ECD4C2F0-5CB5-1375-3FD9-D766801F136C}"/>
          </ac:spMkLst>
        </pc:spChg>
        <pc:spChg chg="add mod">
          <ac:chgData name="Sharon Ding" userId="c4c39823-e1bf-4739-acbd-9d9d74f8eb56" providerId="ADAL" clId="{B7207970-481C-6044-BA26-F3A9AA87F3B4}" dt="2026-09-07T10:08:43.794" v="218600" actId="20577"/>
          <ac:spMkLst>
            <pc:docMk/>
            <pc:sldMk cId="1983965784" sldId="426"/>
            <ac:spMk id="753" creationId="{A9AB3090-0D08-D796-2A1D-951F6AE4C63E}"/>
          </ac:spMkLst>
        </pc:spChg>
        <pc:spChg chg="add mod">
          <ac:chgData name="Sharon Ding" userId="c4c39823-e1bf-4739-acbd-9d9d74f8eb56" providerId="ADAL" clId="{B7207970-481C-6044-BA26-F3A9AA87F3B4}" dt="2026-09-07T10:08:48.605" v="218611" actId="20577"/>
          <ac:spMkLst>
            <pc:docMk/>
            <pc:sldMk cId="1983965784" sldId="426"/>
            <ac:spMk id="754" creationId="{E9DB3FBA-DB38-ABD0-8718-F9C8C50089A4}"/>
          </ac:spMkLst>
        </pc:spChg>
        <pc:spChg chg="add mod">
          <ac:chgData name="Sharon Ding" userId="c4c39823-e1bf-4739-acbd-9d9d74f8eb56" providerId="ADAL" clId="{B7207970-481C-6044-BA26-F3A9AA87F3B4}" dt="2026-09-07T10:08:56.830" v="218612" actId="113"/>
          <ac:spMkLst>
            <pc:docMk/>
            <pc:sldMk cId="1983965784" sldId="426"/>
            <ac:spMk id="759" creationId="{26701A6A-1FC7-43D6-DD12-60F084887E44}"/>
          </ac:spMkLst>
        </pc:spChg>
        <pc:spChg chg="add mod">
          <ac:chgData name="Sharon Ding" userId="c4c39823-e1bf-4739-acbd-9d9d74f8eb56" providerId="ADAL" clId="{B7207970-481C-6044-BA26-F3A9AA87F3B4}" dt="2026-09-07T10:08:35.834" v="218599" actId="1076"/>
          <ac:spMkLst>
            <pc:docMk/>
            <pc:sldMk cId="1983965784" sldId="426"/>
            <ac:spMk id="760" creationId="{94D2BB64-B91C-F111-22F5-7C83F63B4EE8}"/>
          </ac:spMkLst>
        </pc:spChg>
        <pc:spChg chg="add mod">
          <ac:chgData name="Sharon Ding" userId="c4c39823-e1bf-4739-acbd-9d9d74f8eb56" providerId="ADAL" clId="{B7207970-481C-6044-BA26-F3A9AA87F3B4}" dt="2026-09-07T11:14:25.010" v="226510"/>
          <ac:spMkLst>
            <pc:docMk/>
            <pc:sldMk cId="1983965784" sldId="426"/>
            <ac:spMk id="762" creationId="{4942536B-7377-0D6A-C917-9CCDE4F4E0A8}"/>
          </ac:spMkLst>
        </pc:spChg>
        <pc:grpChg chg="add del mod">
          <ac:chgData name="Sharon Ding" userId="c4c39823-e1bf-4739-acbd-9d9d74f8eb56" providerId="ADAL" clId="{B7207970-481C-6044-BA26-F3A9AA87F3B4}" dt="2026-09-07T09:27:27.529" v="215036"/>
          <ac:grpSpMkLst>
            <pc:docMk/>
            <pc:sldMk cId="1983965784" sldId="426"/>
            <ac:grpSpMk id="299" creationId="{EB96D67D-F57A-BB5D-3AB0-F4417FAE1F07}"/>
          </ac:grpSpMkLst>
        </pc:grpChg>
        <pc:grpChg chg="add del mod">
          <ac:chgData name="Sharon Ding" userId="c4c39823-e1bf-4739-acbd-9d9d74f8eb56" providerId="ADAL" clId="{B7207970-481C-6044-BA26-F3A9AA87F3B4}" dt="2026-09-07T09:39:18.291" v="217879" actId="165"/>
          <ac:grpSpMkLst>
            <pc:docMk/>
            <pc:sldMk cId="1983965784" sldId="426"/>
            <ac:grpSpMk id="424" creationId="{8EE08E34-A77E-C215-2688-6E925D93883C}"/>
          </ac:grpSpMkLst>
        </pc:grpChg>
        <pc:grpChg chg="add del mod">
          <ac:chgData name="Sharon Ding" userId="c4c39823-e1bf-4739-acbd-9d9d74f8eb56" providerId="ADAL" clId="{B7207970-481C-6044-BA26-F3A9AA87F3B4}" dt="2026-09-07T07:43:51.469" v="201362" actId="165"/>
          <ac:grpSpMkLst>
            <pc:docMk/>
            <pc:sldMk cId="1983965784" sldId="426"/>
            <ac:grpSpMk id="441" creationId="{BEFC3B0C-3772-931B-EAC9-AB5CF65036EB}"/>
          </ac:grpSpMkLst>
        </pc:grpChg>
        <pc:grpChg chg="add del mod">
          <ac:chgData name="Sharon Ding" userId="c4c39823-e1bf-4739-acbd-9d9d74f8eb56" providerId="ADAL" clId="{B7207970-481C-6044-BA26-F3A9AA87F3B4}" dt="2026-09-07T08:03:31.730" v="201742" actId="478"/>
          <ac:grpSpMkLst>
            <pc:docMk/>
            <pc:sldMk cId="1983965784" sldId="426"/>
            <ac:grpSpMk id="482" creationId="{FF21209A-1D72-C3FA-B379-6CEFB6E9FC2D}"/>
          </ac:grpSpMkLst>
        </pc:grpChg>
        <pc:grpChg chg="add mod">
          <ac:chgData name="Sharon Ding" userId="c4c39823-e1bf-4739-acbd-9d9d74f8eb56" providerId="ADAL" clId="{B7207970-481C-6044-BA26-F3A9AA87F3B4}" dt="2026-09-07T09:40:14.948" v="217983" actId="1076"/>
          <ac:grpSpMkLst>
            <pc:docMk/>
            <pc:sldMk cId="1983965784" sldId="426"/>
            <ac:grpSpMk id="485" creationId="{5D78E5DE-CDDE-E2C3-A03E-19F6E2A45D75}"/>
          </ac:grpSpMkLst>
        </pc:grpChg>
        <pc:grpChg chg="add mod">
          <ac:chgData name="Sharon Ding" userId="c4c39823-e1bf-4739-acbd-9d9d74f8eb56" providerId="ADAL" clId="{B7207970-481C-6044-BA26-F3A9AA87F3B4}" dt="2026-09-07T09:40:14.948" v="217983" actId="1076"/>
          <ac:grpSpMkLst>
            <pc:docMk/>
            <pc:sldMk cId="1983965784" sldId="426"/>
            <ac:grpSpMk id="488" creationId="{E848C9AF-3691-A42A-1F44-5B90E8D8BB34}"/>
          </ac:grpSpMkLst>
        </pc:grpChg>
        <pc:grpChg chg="add mod">
          <ac:chgData name="Sharon Ding" userId="c4c39823-e1bf-4739-acbd-9d9d74f8eb56" providerId="ADAL" clId="{B7207970-481C-6044-BA26-F3A9AA87F3B4}" dt="2026-09-07T09:40:14.948" v="217983" actId="1076"/>
          <ac:grpSpMkLst>
            <pc:docMk/>
            <pc:sldMk cId="1983965784" sldId="426"/>
            <ac:grpSpMk id="491" creationId="{3CFA2C45-1702-2693-F94C-EAF457223F94}"/>
          </ac:grpSpMkLst>
        </pc:grpChg>
        <pc:grpChg chg="add mod">
          <ac:chgData name="Sharon Ding" userId="c4c39823-e1bf-4739-acbd-9d9d74f8eb56" providerId="ADAL" clId="{B7207970-481C-6044-BA26-F3A9AA87F3B4}" dt="2026-09-07T09:40:14.948" v="217983" actId="1076"/>
          <ac:grpSpMkLst>
            <pc:docMk/>
            <pc:sldMk cId="1983965784" sldId="426"/>
            <ac:grpSpMk id="494" creationId="{3A835E17-4501-17D2-4790-028C801B929B}"/>
          </ac:grpSpMkLst>
        </pc:grpChg>
        <pc:grpChg chg="mod">
          <ac:chgData name="Sharon Ding" userId="c4c39823-e1bf-4739-acbd-9d9d74f8eb56" providerId="ADAL" clId="{B7207970-481C-6044-BA26-F3A9AA87F3B4}" dt="2026-09-07T09:28:44.364" v="216281" actId="1076"/>
          <ac:grpSpMkLst>
            <pc:docMk/>
            <pc:sldMk cId="1983965784" sldId="426"/>
            <ac:grpSpMk id="693" creationId="{E73440BF-4939-E75E-3993-A78869198C60}"/>
          </ac:grpSpMkLst>
        </pc:grpChg>
        <pc:grpChg chg="mod">
          <ac:chgData name="Sharon Ding" userId="c4c39823-e1bf-4739-acbd-9d9d74f8eb56" providerId="ADAL" clId="{B7207970-481C-6044-BA26-F3A9AA87F3B4}" dt="2026-09-07T09:39:26.549" v="217943"/>
          <ac:grpSpMkLst>
            <pc:docMk/>
            <pc:sldMk cId="1983965784" sldId="426"/>
            <ac:grpSpMk id="721" creationId="{45939F84-F9A2-4FF7-2D70-D22002AB8D70}"/>
          </ac:grpSpMkLst>
        </pc:grpChg>
        <pc:grpChg chg="del mod">
          <ac:chgData name="Sharon Ding" userId="c4c39823-e1bf-4739-acbd-9d9d74f8eb56" providerId="ADAL" clId="{B7207970-481C-6044-BA26-F3A9AA87F3B4}" dt="2026-09-07T09:42:34.311" v="217999" actId="165"/>
          <ac:grpSpMkLst>
            <pc:docMk/>
            <pc:sldMk cId="1983965784" sldId="426"/>
            <ac:grpSpMk id="734" creationId="{ADC02F70-9CEA-4CEF-1130-8D0BB9E35A2F}"/>
          </ac:grpSpMkLst>
        </pc:grpChg>
        <pc:graphicFrameChg chg="mod">
          <ac:chgData name="Sharon Ding" userId="c4c39823-e1bf-4739-acbd-9d9d74f8eb56" providerId="ADAL" clId="{B7207970-481C-6044-BA26-F3A9AA87F3B4}" dt="2026-09-07T09:39:26.550" v="217946"/>
          <ac:graphicFrameMkLst>
            <pc:docMk/>
            <pc:sldMk cId="1983965784" sldId="426"/>
            <ac:graphicFrameMk id="3" creationId="{FBF570BD-CE59-3495-83B4-66670FC9B673}"/>
          </ac:graphicFrameMkLst>
        </pc:graphicFrameChg>
        <pc:graphicFrameChg chg="add del mod">
          <ac:chgData name="Sharon Ding" userId="c4c39823-e1bf-4739-acbd-9d9d74f8eb56" providerId="ADAL" clId="{B7207970-481C-6044-BA26-F3A9AA87F3B4}" dt="2026-09-07T06:10:06.343" v="170711"/>
          <ac:graphicFrameMkLst>
            <pc:docMk/>
            <pc:sldMk cId="1983965784" sldId="426"/>
            <ac:graphicFrameMk id="26" creationId="{73DEEB32-F221-87FF-B5B2-D67EB9F9FE9D}"/>
          </ac:graphicFrameMkLst>
        </pc:graphicFrameChg>
        <pc:graphicFrameChg chg="add mod">
          <ac:chgData name="Sharon Ding" userId="c4c39823-e1bf-4739-acbd-9d9d74f8eb56" providerId="ADAL" clId="{B7207970-481C-6044-BA26-F3A9AA87F3B4}" dt="2026-09-07T06:21:47.381" v="173740" actId="1076"/>
          <ac:graphicFrameMkLst>
            <pc:docMk/>
            <pc:sldMk cId="1983965784" sldId="426"/>
            <ac:graphicFrameMk id="26" creationId="{C8A46DAC-F168-BDE0-8549-996D7D262166}"/>
          </ac:graphicFrameMkLst>
        </pc:graphicFrameChg>
        <pc:graphicFrameChg chg="add del mod">
          <ac:chgData name="Sharon Ding" userId="c4c39823-e1bf-4739-acbd-9d9d74f8eb56" providerId="ADAL" clId="{B7207970-481C-6044-BA26-F3A9AA87F3B4}" dt="2026-09-07T06:21:55.805" v="174022"/>
          <ac:graphicFrameMkLst>
            <pc:docMk/>
            <pc:sldMk cId="1983965784" sldId="426"/>
            <ac:graphicFrameMk id="28" creationId="{CCDA7ECD-737E-328E-C918-D61D4906DB8F}"/>
          </ac:graphicFrameMkLst>
        </pc:graphicFrameChg>
        <pc:graphicFrameChg chg="add del mod">
          <ac:chgData name="Sharon Ding" userId="c4c39823-e1bf-4739-acbd-9d9d74f8eb56" providerId="ADAL" clId="{B7207970-481C-6044-BA26-F3A9AA87F3B4}" dt="2026-09-07T06:21:58.305" v="174058"/>
          <ac:graphicFrameMkLst>
            <pc:docMk/>
            <pc:sldMk cId="1983965784" sldId="426"/>
            <ac:graphicFrameMk id="30" creationId="{E16FD346-72B3-C97B-CC70-608824A4CB6E}"/>
          </ac:graphicFrameMkLst>
        </pc:graphicFrameChg>
        <pc:graphicFrameChg chg="add del mod">
          <ac:chgData name="Sharon Ding" userId="c4c39823-e1bf-4739-acbd-9d9d74f8eb56" providerId="ADAL" clId="{B7207970-481C-6044-BA26-F3A9AA87F3B4}" dt="2026-09-07T06:22:00.780" v="174098"/>
          <ac:graphicFrameMkLst>
            <pc:docMk/>
            <pc:sldMk cId="1983965784" sldId="426"/>
            <ac:graphicFrameMk id="31" creationId="{BFCB727C-F9C6-9A0E-8B78-D9EC4A2C0730}"/>
          </ac:graphicFrameMkLst>
        </pc:graphicFrameChg>
        <pc:graphicFrameChg chg="add del mod">
          <ac:chgData name="Sharon Ding" userId="c4c39823-e1bf-4739-acbd-9d9d74f8eb56" providerId="ADAL" clId="{B7207970-481C-6044-BA26-F3A9AA87F3B4}" dt="2026-09-07T06:10:08.540" v="170784"/>
          <ac:graphicFrameMkLst>
            <pc:docMk/>
            <pc:sldMk cId="1983965784" sldId="426"/>
            <ac:graphicFrameMk id="32" creationId="{0B3D314A-C24A-F0A5-1B3E-E7DE5266F8B4}"/>
          </ac:graphicFrameMkLst>
        </pc:graphicFrameChg>
        <pc:graphicFrameChg chg="add del mod">
          <ac:chgData name="Sharon Ding" userId="c4c39823-e1bf-4739-acbd-9d9d74f8eb56" providerId="ADAL" clId="{B7207970-481C-6044-BA26-F3A9AA87F3B4}" dt="2026-09-07T06:22:03.464" v="174132"/>
          <ac:graphicFrameMkLst>
            <pc:docMk/>
            <pc:sldMk cId="1983965784" sldId="426"/>
            <ac:graphicFrameMk id="32" creationId="{2F4B7AE6-5165-DD6E-D0FA-054C4AB172EE}"/>
          </ac:graphicFrameMkLst>
        </pc:graphicFrameChg>
        <pc:graphicFrameChg chg="add del mod">
          <ac:chgData name="Sharon Ding" userId="c4c39823-e1bf-4739-acbd-9d9d74f8eb56" providerId="ADAL" clId="{B7207970-481C-6044-BA26-F3A9AA87F3B4}" dt="2026-09-07T06:22:13.153" v="174178"/>
          <ac:graphicFrameMkLst>
            <pc:docMk/>
            <pc:sldMk cId="1983965784" sldId="426"/>
            <ac:graphicFrameMk id="33" creationId="{2EC64BF6-9DF4-E37E-5197-20A95FCBDE7C}"/>
          </ac:graphicFrameMkLst>
        </pc:graphicFrameChg>
        <pc:graphicFrameChg chg="add del mod">
          <ac:chgData name="Sharon Ding" userId="c4c39823-e1bf-4739-acbd-9d9d74f8eb56" providerId="ADAL" clId="{B7207970-481C-6044-BA26-F3A9AA87F3B4}" dt="2026-09-07T06:10:11.004" v="170834"/>
          <ac:graphicFrameMkLst>
            <pc:docMk/>
            <pc:sldMk cId="1983965784" sldId="426"/>
            <ac:graphicFrameMk id="33" creationId="{D36A2B9C-BEDB-FFA3-B385-95E04A073CBC}"/>
          </ac:graphicFrameMkLst>
        </pc:graphicFrameChg>
        <pc:graphicFrameChg chg="add del mod">
          <ac:chgData name="Sharon Ding" userId="c4c39823-e1bf-4739-acbd-9d9d74f8eb56" providerId="ADAL" clId="{B7207970-481C-6044-BA26-F3A9AA87F3B4}" dt="2026-09-07T06:11:42.170" v="171154"/>
          <ac:graphicFrameMkLst>
            <pc:docMk/>
            <pc:sldMk cId="1983965784" sldId="426"/>
            <ac:graphicFrameMk id="34" creationId="{31A22AD2-D7FA-8074-D893-EF9A2AEEF748}"/>
          </ac:graphicFrameMkLst>
        </pc:graphicFrameChg>
        <pc:graphicFrameChg chg="add del mod">
          <ac:chgData name="Sharon Ding" userId="c4c39823-e1bf-4739-acbd-9d9d74f8eb56" providerId="ADAL" clId="{B7207970-481C-6044-BA26-F3A9AA87F3B4}" dt="2026-09-07T06:22:26.262" v="174212"/>
          <ac:graphicFrameMkLst>
            <pc:docMk/>
            <pc:sldMk cId="1983965784" sldId="426"/>
            <ac:graphicFrameMk id="34" creationId="{F072677E-D972-0009-E3A7-E86FDBF85ABF}"/>
          </ac:graphicFrameMkLst>
        </pc:graphicFrameChg>
        <pc:graphicFrameChg chg="add del mod">
          <ac:chgData name="Sharon Ding" userId="c4c39823-e1bf-4739-acbd-9d9d74f8eb56" providerId="ADAL" clId="{B7207970-481C-6044-BA26-F3A9AA87F3B4}" dt="2026-09-07T06:22:33.086" v="174252"/>
          <ac:graphicFrameMkLst>
            <pc:docMk/>
            <pc:sldMk cId="1983965784" sldId="426"/>
            <ac:graphicFrameMk id="35" creationId="{10F0600E-09C6-1015-B32D-0F343B3D5FB8}"/>
          </ac:graphicFrameMkLst>
        </pc:graphicFrameChg>
        <pc:graphicFrameChg chg="add del mod">
          <ac:chgData name="Sharon Ding" userId="c4c39823-e1bf-4739-acbd-9d9d74f8eb56" providerId="ADAL" clId="{B7207970-481C-6044-BA26-F3A9AA87F3B4}" dt="2026-09-07T06:22:35.382" v="174298"/>
          <ac:graphicFrameMkLst>
            <pc:docMk/>
            <pc:sldMk cId="1983965784" sldId="426"/>
            <ac:graphicFrameMk id="37" creationId="{A2BFDBC9-C144-1AC6-94C1-2E8C0C05E01E}"/>
          </ac:graphicFrameMkLst>
        </pc:graphicFrameChg>
        <pc:graphicFrameChg chg="add del mod">
          <ac:chgData name="Sharon Ding" userId="c4c39823-e1bf-4739-acbd-9d9d74f8eb56" providerId="ADAL" clId="{B7207970-481C-6044-BA26-F3A9AA87F3B4}" dt="2026-09-07T06:23:11.957" v="175874"/>
          <ac:graphicFrameMkLst>
            <pc:docMk/>
            <pc:sldMk cId="1983965784" sldId="426"/>
            <ac:graphicFrameMk id="39" creationId="{266E98BA-E9F3-F7E9-89A9-770745149623}"/>
          </ac:graphicFrameMkLst>
        </pc:graphicFrameChg>
        <pc:graphicFrameChg chg="add del mod">
          <ac:chgData name="Sharon Ding" userId="c4c39823-e1bf-4739-acbd-9d9d74f8eb56" providerId="ADAL" clId="{B7207970-481C-6044-BA26-F3A9AA87F3B4}" dt="2026-09-07T06:11:57.142" v="171468"/>
          <ac:graphicFrameMkLst>
            <pc:docMk/>
            <pc:sldMk cId="1983965784" sldId="426"/>
            <ac:graphicFrameMk id="42" creationId="{9AA0DD8E-2DDE-CF2F-7674-2B03F0165123}"/>
          </ac:graphicFrameMkLst>
        </pc:graphicFrameChg>
        <pc:graphicFrameChg chg="add del mod">
          <ac:chgData name="Sharon Ding" userId="c4c39823-e1bf-4739-acbd-9d9d74f8eb56" providerId="ADAL" clId="{B7207970-481C-6044-BA26-F3A9AA87F3B4}" dt="2026-09-07T06:13:59.503" v="171627"/>
          <ac:graphicFrameMkLst>
            <pc:docMk/>
            <pc:sldMk cId="1983965784" sldId="426"/>
            <ac:graphicFrameMk id="49" creationId="{A28157DD-5E38-AD28-1CEE-065FA6A4946B}"/>
          </ac:graphicFrameMkLst>
        </pc:graphicFrameChg>
        <pc:graphicFrameChg chg="add del mod">
          <ac:chgData name="Sharon Ding" userId="c4c39823-e1bf-4739-acbd-9d9d74f8eb56" providerId="ADAL" clId="{B7207970-481C-6044-BA26-F3A9AA87F3B4}" dt="2026-09-07T06:14:06.306" v="171725"/>
          <ac:graphicFrameMkLst>
            <pc:docMk/>
            <pc:sldMk cId="1983965784" sldId="426"/>
            <ac:graphicFrameMk id="52" creationId="{3B9B6653-477D-483C-8986-2CABEEDC9AA7}"/>
          </ac:graphicFrameMkLst>
        </pc:graphicFrameChg>
        <pc:graphicFrameChg chg="add del mod">
          <ac:chgData name="Sharon Ding" userId="c4c39823-e1bf-4739-acbd-9d9d74f8eb56" providerId="ADAL" clId="{B7207970-481C-6044-BA26-F3A9AA87F3B4}" dt="2026-09-07T06:14:20.577" v="171793"/>
          <ac:graphicFrameMkLst>
            <pc:docMk/>
            <pc:sldMk cId="1983965784" sldId="426"/>
            <ac:graphicFrameMk id="54" creationId="{9E64EB5D-9F8B-0F10-CE1A-CD2F6CFE0A5F}"/>
          </ac:graphicFrameMkLst>
        </pc:graphicFrameChg>
        <pc:graphicFrameChg chg="add del mod">
          <ac:chgData name="Sharon Ding" userId="c4c39823-e1bf-4739-acbd-9d9d74f8eb56" providerId="ADAL" clId="{B7207970-481C-6044-BA26-F3A9AA87F3B4}" dt="2026-09-07T06:14:25.654" v="171866"/>
          <ac:graphicFrameMkLst>
            <pc:docMk/>
            <pc:sldMk cId="1983965784" sldId="426"/>
            <ac:graphicFrameMk id="56" creationId="{B591796F-7F1D-46B1-1851-7207C1CE7655}"/>
          </ac:graphicFrameMkLst>
        </pc:graphicFrameChg>
        <pc:graphicFrameChg chg="add del mod">
          <ac:chgData name="Sharon Ding" userId="c4c39823-e1bf-4739-acbd-9d9d74f8eb56" providerId="ADAL" clId="{B7207970-481C-6044-BA26-F3A9AA87F3B4}" dt="2026-09-07T06:14:27.520" v="171913"/>
          <ac:graphicFrameMkLst>
            <pc:docMk/>
            <pc:sldMk cId="1983965784" sldId="426"/>
            <ac:graphicFrameMk id="58" creationId="{2C93FD6D-96D9-9A59-2E7E-28DD161566CB}"/>
          </ac:graphicFrameMkLst>
        </pc:graphicFrameChg>
        <pc:graphicFrameChg chg="add del mod">
          <ac:chgData name="Sharon Ding" userId="c4c39823-e1bf-4739-acbd-9d9d74f8eb56" providerId="ADAL" clId="{B7207970-481C-6044-BA26-F3A9AA87F3B4}" dt="2026-09-07T06:14:31.838" v="171977"/>
          <ac:graphicFrameMkLst>
            <pc:docMk/>
            <pc:sldMk cId="1983965784" sldId="426"/>
            <ac:graphicFrameMk id="59" creationId="{B446429A-162A-D8DF-C019-511D6AFF644A}"/>
          </ac:graphicFrameMkLst>
        </pc:graphicFrameChg>
        <pc:graphicFrameChg chg="add del mod">
          <ac:chgData name="Sharon Ding" userId="c4c39823-e1bf-4739-acbd-9d9d74f8eb56" providerId="ADAL" clId="{B7207970-481C-6044-BA26-F3A9AA87F3B4}" dt="2026-09-07T06:14:36.623" v="172024"/>
          <ac:graphicFrameMkLst>
            <pc:docMk/>
            <pc:sldMk cId="1983965784" sldId="426"/>
            <ac:graphicFrameMk id="61" creationId="{EE6F0308-F9B5-6045-9C55-586E05E1DDC8}"/>
          </ac:graphicFrameMkLst>
        </pc:graphicFrameChg>
        <pc:graphicFrameChg chg="add del mod">
          <ac:chgData name="Sharon Ding" userId="c4c39823-e1bf-4739-acbd-9d9d74f8eb56" providerId="ADAL" clId="{B7207970-481C-6044-BA26-F3A9AA87F3B4}" dt="2026-09-07T06:14:58.728" v="172171"/>
          <ac:graphicFrameMkLst>
            <pc:docMk/>
            <pc:sldMk cId="1983965784" sldId="426"/>
            <ac:graphicFrameMk id="62" creationId="{AAD2B74E-CCB5-E236-2D92-9B35F472EE85}"/>
          </ac:graphicFrameMkLst>
        </pc:graphicFrameChg>
        <pc:graphicFrameChg chg="add mod">
          <ac:chgData name="Sharon Ding" userId="c4c39823-e1bf-4739-acbd-9d9d74f8eb56" providerId="ADAL" clId="{B7207970-481C-6044-BA26-F3A9AA87F3B4}" dt="2026-09-07T06:22:46.828" v="175327" actId="1076"/>
          <ac:graphicFrameMkLst>
            <pc:docMk/>
            <pc:sldMk cId="1983965784" sldId="426"/>
            <ac:graphicFrameMk id="63" creationId="{C4EA51BD-3D7A-C68E-1608-9BD28B31437A}"/>
          </ac:graphicFrameMkLst>
        </pc:graphicFrameChg>
        <pc:graphicFrameChg chg="add del mod">
          <ac:chgData name="Sharon Ding" userId="c4c39823-e1bf-4739-acbd-9d9d74f8eb56" providerId="ADAL" clId="{B7207970-481C-6044-BA26-F3A9AA87F3B4}" dt="2026-09-07T06:23:15.176" v="175928"/>
          <ac:graphicFrameMkLst>
            <pc:docMk/>
            <pc:sldMk cId="1983965784" sldId="426"/>
            <ac:graphicFrameMk id="65" creationId="{83792747-8BCF-C115-54B7-BC36C1F68BD1}"/>
          </ac:graphicFrameMkLst>
        </pc:graphicFrameChg>
        <pc:graphicFrameChg chg="add del mod">
          <ac:chgData name="Sharon Ding" userId="c4c39823-e1bf-4739-acbd-9d9d74f8eb56" providerId="ADAL" clId="{B7207970-481C-6044-BA26-F3A9AA87F3B4}" dt="2026-09-07T06:15:01.129" v="172216"/>
          <ac:graphicFrameMkLst>
            <pc:docMk/>
            <pc:sldMk cId="1983965784" sldId="426"/>
            <ac:graphicFrameMk id="65" creationId="{E457DC31-3B24-C945-9E3E-29D3A8FCA25D}"/>
          </ac:graphicFrameMkLst>
        </pc:graphicFrameChg>
        <pc:graphicFrameChg chg="add del mod">
          <ac:chgData name="Sharon Ding" userId="c4c39823-e1bf-4739-acbd-9d9d74f8eb56" providerId="ADAL" clId="{B7207970-481C-6044-BA26-F3A9AA87F3B4}" dt="2026-09-07T06:15:04.732" v="172287"/>
          <ac:graphicFrameMkLst>
            <pc:docMk/>
            <pc:sldMk cId="1983965784" sldId="426"/>
            <ac:graphicFrameMk id="66" creationId="{8494E3FE-BEF2-64DD-D4B3-4E96D75348C6}"/>
          </ac:graphicFrameMkLst>
        </pc:graphicFrameChg>
        <pc:graphicFrameChg chg="add del mod">
          <ac:chgData name="Sharon Ding" userId="c4c39823-e1bf-4739-acbd-9d9d74f8eb56" providerId="ADAL" clId="{B7207970-481C-6044-BA26-F3A9AA87F3B4}" dt="2026-09-07T06:23:26.398" v="176520"/>
          <ac:graphicFrameMkLst>
            <pc:docMk/>
            <pc:sldMk cId="1983965784" sldId="426"/>
            <ac:graphicFrameMk id="66" creationId="{CDD629CA-FADD-B778-659F-FDA75E30A218}"/>
          </ac:graphicFrameMkLst>
        </pc:graphicFrameChg>
        <pc:graphicFrameChg chg="add del mod">
          <ac:chgData name="Sharon Ding" userId="c4c39823-e1bf-4739-acbd-9d9d74f8eb56" providerId="ADAL" clId="{B7207970-481C-6044-BA26-F3A9AA87F3B4}" dt="2026-09-07T06:15:06.319" v="172334"/>
          <ac:graphicFrameMkLst>
            <pc:docMk/>
            <pc:sldMk cId="1983965784" sldId="426"/>
            <ac:graphicFrameMk id="68" creationId="{8E84001E-7157-5F1D-011C-2A94EF83D2DC}"/>
          </ac:graphicFrameMkLst>
        </pc:graphicFrameChg>
        <pc:graphicFrameChg chg="add del mod">
          <ac:chgData name="Sharon Ding" userId="c4c39823-e1bf-4739-acbd-9d9d74f8eb56" providerId="ADAL" clId="{B7207970-481C-6044-BA26-F3A9AA87F3B4}" dt="2026-09-07T06:15:12.842" v="172379"/>
          <ac:graphicFrameMkLst>
            <pc:docMk/>
            <pc:sldMk cId="1983965784" sldId="426"/>
            <ac:graphicFrameMk id="69" creationId="{03C35EE8-7910-27CA-E13E-54297C4D81FB}"/>
          </ac:graphicFrameMkLst>
        </pc:graphicFrameChg>
        <pc:graphicFrameChg chg="add del mod">
          <ac:chgData name="Sharon Ding" userId="c4c39823-e1bf-4739-acbd-9d9d74f8eb56" providerId="ADAL" clId="{B7207970-481C-6044-BA26-F3A9AA87F3B4}" dt="2026-09-07T06:15:15.592" v="172424"/>
          <ac:graphicFrameMkLst>
            <pc:docMk/>
            <pc:sldMk cId="1983965784" sldId="426"/>
            <ac:graphicFrameMk id="70" creationId="{E74AB149-00E1-D138-FDD8-605B8251826F}"/>
          </ac:graphicFrameMkLst>
        </pc:graphicFrameChg>
        <pc:graphicFrameChg chg="add del mod">
          <ac:chgData name="Sharon Ding" userId="c4c39823-e1bf-4739-acbd-9d9d74f8eb56" providerId="ADAL" clId="{B7207970-481C-6044-BA26-F3A9AA87F3B4}" dt="2026-09-07T06:15:44.330" v="172491"/>
          <ac:graphicFrameMkLst>
            <pc:docMk/>
            <pc:sldMk cId="1983965784" sldId="426"/>
            <ac:graphicFrameMk id="71" creationId="{056F790E-B004-DF6F-807B-3BA921D5A4BD}"/>
          </ac:graphicFrameMkLst>
        </pc:graphicFrameChg>
        <pc:graphicFrameChg chg="add del mod">
          <ac:chgData name="Sharon Ding" userId="c4c39823-e1bf-4739-acbd-9d9d74f8eb56" providerId="ADAL" clId="{B7207970-481C-6044-BA26-F3A9AA87F3B4}" dt="2026-09-07T06:15:48.831" v="172541"/>
          <ac:graphicFrameMkLst>
            <pc:docMk/>
            <pc:sldMk cId="1983965784" sldId="426"/>
            <ac:graphicFrameMk id="73" creationId="{6B1FD851-35C1-936F-9E4B-F7D40D1A9026}"/>
          </ac:graphicFrameMkLst>
        </pc:graphicFrameChg>
        <pc:graphicFrameChg chg="add del mod">
          <ac:chgData name="Sharon Ding" userId="c4c39823-e1bf-4739-acbd-9d9d74f8eb56" providerId="ADAL" clId="{B7207970-481C-6044-BA26-F3A9AA87F3B4}" dt="2026-09-07T06:16:02.126" v="172596"/>
          <ac:graphicFrameMkLst>
            <pc:docMk/>
            <pc:sldMk cId="1983965784" sldId="426"/>
            <ac:graphicFrameMk id="75" creationId="{6FB69126-06E5-5C52-2895-28D8528503F7}"/>
          </ac:graphicFrameMkLst>
        </pc:graphicFrameChg>
        <pc:graphicFrameChg chg="add del mod">
          <ac:chgData name="Sharon Ding" userId="c4c39823-e1bf-4739-acbd-9d9d74f8eb56" providerId="ADAL" clId="{B7207970-481C-6044-BA26-F3A9AA87F3B4}" dt="2026-09-07T06:16:07.625" v="172802"/>
          <ac:graphicFrameMkLst>
            <pc:docMk/>
            <pc:sldMk cId="1983965784" sldId="426"/>
            <ac:graphicFrameMk id="77" creationId="{14486D64-F74D-1925-A0BB-74DF7EEA8437}"/>
          </ac:graphicFrameMkLst>
        </pc:graphicFrameChg>
        <pc:graphicFrameChg chg="add del mod">
          <ac:chgData name="Sharon Ding" userId="c4c39823-e1bf-4739-acbd-9d9d74f8eb56" providerId="ADAL" clId="{B7207970-481C-6044-BA26-F3A9AA87F3B4}" dt="2026-09-07T06:16:09.471" v="172981"/>
          <ac:graphicFrameMkLst>
            <pc:docMk/>
            <pc:sldMk cId="1983965784" sldId="426"/>
            <ac:graphicFrameMk id="80" creationId="{12845DAE-E427-66F1-D6D4-CDBEF9601255}"/>
          </ac:graphicFrameMkLst>
        </pc:graphicFrameChg>
        <pc:graphicFrameChg chg="add del mod">
          <ac:chgData name="Sharon Ding" userId="c4c39823-e1bf-4739-acbd-9d9d74f8eb56" providerId="ADAL" clId="{B7207970-481C-6044-BA26-F3A9AA87F3B4}" dt="2026-09-07T06:23:27.153" v="176608"/>
          <ac:graphicFrameMkLst>
            <pc:docMk/>
            <pc:sldMk cId="1983965784" sldId="426"/>
            <ac:graphicFrameMk id="82" creationId="{179789AC-1487-7F39-A9F4-C2BA18BDC8BF}"/>
          </ac:graphicFrameMkLst>
        </pc:graphicFrameChg>
        <pc:graphicFrameChg chg="add del mod">
          <ac:chgData name="Sharon Ding" userId="c4c39823-e1bf-4739-acbd-9d9d74f8eb56" providerId="ADAL" clId="{B7207970-481C-6044-BA26-F3A9AA87F3B4}" dt="2026-09-07T06:16:22.895" v="173222"/>
          <ac:graphicFrameMkLst>
            <pc:docMk/>
            <pc:sldMk cId="1983965784" sldId="426"/>
            <ac:graphicFrameMk id="82" creationId="{7BE96E7C-B703-CFD7-2CD1-B79A66CBB478}"/>
          </ac:graphicFrameMkLst>
        </pc:graphicFrameChg>
        <pc:graphicFrameChg chg="add del mod">
          <ac:chgData name="Sharon Ding" userId="c4c39823-e1bf-4739-acbd-9d9d74f8eb56" providerId="ADAL" clId="{B7207970-481C-6044-BA26-F3A9AA87F3B4}" dt="2026-09-07T06:23:34.891" v="176659"/>
          <ac:graphicFrameMkLst>
            <pc:docMk/>
            <pc:sldMk cId="1983965784" sldId="426"/>
            <ac:graphicFrameMk id="84" creationId="{2BF43001-8BDD-FF56-6358-C3511363567A}"/>
          </ac:graphicFrameMkLst>
        </pc:graphicFrameChg>
        <pc:graphicFrameChg chg="add del mod">
          <ac:chgData name="Sharon Ding" userId="c4c39823-e1bf-4739-acbd-9d9d74f8eb56" providerId="ADAL" clId="{B7207970-481C-6044-BA26-F3A9AA87F3B4}" dt="2026-09-07T06:19:20.129" v="173262"/>
          <ac:graphicFrameMkLst>
            <pc:docMk/>
            <pc:sldMk cId="1983965784" sldId="426"/>
            <ac:graphicFrameMk id="86" creationId="{C4595733-0197-FEB4-7A5B-4B275606729B}"/>
          </ac:graphicFrameMkLst>
        </pc:graphicFrameChg>
        <pc:graphicFrameChg chg="add del mod">
          <ac:chgData name="Sharon Ding" userId="c4c39823-e1bf-4739-acbd-9d9d74f8eb56" providerId="ADAL" clId="{B7207970-481C-6044-BA26-F3A9AA87F3B4}" dt="2026-09-07T06:19:22.274" v="173302"/>
          <ac:graphicFrameMkLst>
            <pc:docMk/>
            <pc:sldMk cId="1983965784" sldId="426"/>
            <ac:graphicFrameMk id="87" creationId="{D5AC57FD-2009-AA47-FDCC-A0B558814097}"/>
          </ac:graphicFrameMkLst>
        </pc:graphicFrameChg>
        <pc:graphicFrameChg chg="add del mod">
          <ac:chgData name="Sharon Ding" userId="c4c39823-e1bf-4739-acbd-9d9d74f8eb56" providerId="ADAL" clId="{B7207970-481C-6044-BA26-F3A9AA87F3B4}" dt="2026-09-07T06:21:49.201" v="173937"/>
          <ac:graphicFrameMkLst>
            <pc:docMk/>
            <pc:sldMk cId="1983965784" sldId="426"/>
            <ac:graphicFrameMk id="88" creationId="{6D227DB1-4654-89A5-06BE-E7C1570D4E8D}"/>
          </ac:graphicFrameMkLst>
        </pc:graphicFrameChg>
        <pc:graphicFrameChg chg="add mod">
          <ac:chgData name="Sharon Ding" userId="c4c39823-e1bf-4739-acbd-9d9d74f8eb56" providerId="ADAL" clId="{B7207970-481C-6044-BA26-F3A9AA87F3B4}" dt="2026-09-07T06:19:40.167" v="173409"/>
          <ac:graphicFrameMkLst>
            <pc:docMk/>
            <pc:sldMk cId="1983965784" sldId="426"/>
            <ac:graphicFrameMk id="90" creationId="{B15B98C6-5152-A7B6-661D-23767F2250ED}"/>
          </ac:graphicFrameMkLst>
        </pc:graphicFrameChg>
        <pc:graphicFrameChg chg="add del mod">
          <ac:chgData name="Sharon Ding" userId="c4c39823-e1bf-4739-acbd-9d9d74f8eb56" providerId="ADAL" clId="{B7207970-481C-6044-BA26-F3A9AA87F3B4}" dt="2026-09-07T06:24:21.823" v="177310"/>
          <ac:graphicFrameMkLst>
            <pc:docMk/>
            <pc:sldMk cId="1983965784" sldId="426"/>
            <ac:graphicFrameMk id="96" creationId="{6956A570-2139-1323-5415-85586643817E}"/>
          </ac:graphicFrameMkLst>
        </pc:graphicFrameChg>
        <pc:graphicFrameChg chg="add del mod">
          <ac:chgData name="Sharon Ding" userId="c4c39823-e1bf-4739-acbd-9d9d74f8eb56" providerId="ADAL" clId="{B7207970-481C-6044-BA26-F3A9AA87F3B4}" dt="2026-09-07T06:24:47.214" v="177378"/>
          <ac:graphicFrameMkLst>
            <pc:docMk/>
            <pc:sldMk cId="1983965784" sldId="426"/>
            <ac:graphicFrameMk id="101" creationId="{12647746-7588-0321-5393-92E887692E83}"/>
          </ac:graphicFrameMkLst>
        </pc:graphicFrameChg>
        <pc:graphicFrameChg chg="add del mod">
          <ac:chgData name="Sharon Ding" userId="c4c39823-e1bf-4739-acbd-9d9d74f8eb56" providerId="ADAL" clId="{B7207970-481C-6044-BA26-F3A9AA87F3B4}" dt="2026-09-07T06:24:50.037" v="177422"/>
          <ac:graphicFrameMkLst>
            <pc:docMk/>
            <pc:sldMk cId="1983965784" sldId="426"/>
            <ac:graphicFrameMk id="103" creationId="{E361AF20-4D30-7444-A6EB-BA3D6839518F}"/>
          </ac:graphicFrameMkLst>
        </pc:graphicFrameChg>
        <pc:graphicFrameChg chg="add del mod">
          <ac:chgData name="Sharon Ding" userId="c4c39823-e1bf-4739-acbd-9d9d74f8eb56" providerId="ADAL" clId="{B7207970-481C-6044-BA26-F3A9AA87F3B4}" dt="2026-09-07T06:24:53.675" v="177488"/>
          <ac:graphicFrameMkLst>
            <pc:docMk/>
            <pc:sldMk cId="1983965784" sldId="426"/>
            <ac:graphicFrameMk id="104" creationId="{CADE9FF8-8D19-F61C-50FF-6E6BBE82098B}"/>
          </ac:graphicFrameMkLst>
        </pc:graphicFrameChg>
        <pc:graphicFrameChg chg="add del mod">
          <ac:chgData name="Sharon Ding" userId="c4c39823-e1bf-4739-acbd-9d9d74f8eb56" providerId="ADAL" clId="{B7207970-481C-6044-BA26-F3A9AA87F3B4}" dt="2026-09-07T06:25:01.317" v="177576"/>
          <ac:graphicFrameMkLst>
            <pc:docMk/>
            <pc:sldMk cId="1983965784" sldId="426"/>
            <ac:graphicFrameMk id="106" creationId="{025CE03D-5181-DA47-07E4-2FACA16932AC}"/>
          </ac:graphicFrameMkLst>
        </pc:graphicFrameChg>
        <pc:graphicFrameChg chg="add del mod">
          <ac:chgData name="Sharon Ding" userId="c4c39823-e1bf-4739-acbd-9d9d74f8eb56" providerId="ADAL" clId="{B7207970-481C-6044-BA26-F3A9AA87F3B4}" dt="2026-09-07T06:25:05.917" v="177635"/>
          <ac:graphicFrameMkLst>
            <pc:docMk/>
            <pc:sldMk cId="1983965784" sldId="426"/>
            <ac:graphicFrameMk id="109" creationId="{7DB34F1A-1754-F5F1-A6B7-6990B6FBE6BA}"/>
          </ac:graphicFrameMkLst>
        </pc:graphicFrameChg>
        <pc:graphicFrameChg chg="add del mod">
          <ac:chgData name="Sharon Ding" userId="c4c39823-e1bf-4739-acbd-9d9d74f8eb56" providerId="ADAL" clId="{B7207970-481C-6044-BA26-F3A9AA87F3B4}" dt="2026-09-07T06:25:19.460" v="178192"/>
          <ac:graphicFrameMkLst>
            <pc:docMk/>
            <pc:sldMk cId="1983965784" sldId="426"/>
            <ac:graphicFrameMk id="119" creationId="{40893A1C-3447-30D9-AD67-1D794C3A34F9}"/>
          </ac:graphicFrameMkLst>
        </pc:graphicFrameChg>
        <pc:graphicFrameChg chg="add del mod">
          <ac:chgData name="Sharon Ding" userId="c4c39823-e1bf-4739-acbd-9d9d74f8eb56" providerId="ADAL" clId="{B7207970-481C-6044-BA26-F3A9AA87F3B4}" dt="2026-09-07T06:25:23.905" v="178333"/>
          <ac:graphicFrameMkLst>
            <pc:docMk/>
            <pc:sldMk cId="1983965784" sldId="426"/>
            <ac:graphicFrameMk id="124" creationId="{326C7170-5775-BD56-D528-FE65F80494C4}"/>
          </ac:graphicFrameMkLst>
        </pc:graphicFrameChg>
        <pc:graphicFrameChg chg="add del mod">
          <ac:chgData name="Sharon Ding" userId="c4c39823-e1bf-4739-acbd-9d9d74f8eb56" providerId="ADAL" clId="{B7207970-481C-6044-BA26-F3A9AA87F3B4}" dt="2026-09-07T06:25:31.879" v="178690"/>
          <ac:graphicFrameMkLst>
            <pc:docMk/>
            <pc:sldMk cId="1983965784" sldId="426"/>
            <ac:graphicFrameMk id="127" creationId="{8C2828E7-C3AB-8ECD-870B-B6196256D59A}"/>
          </ac:graphicFrameMkLst>
        </pc:graphicFrameChg>
        <pc:graphicFrameChg chg="add mod">
          <ac:chgData name="Sharon Ding" userId="c4c39823-e1bf-4739-acbd-9d9d74f8eb56" providerId="ADAL" clId="{B7207970-481C-6044-BA26-F3A9AA87F3B4}" dt="2026-09-07T06:25:29.265" v="178544"/>
          <ac:graphicFrameMkLst>
            <pc:docMk/>
            <pc:sldMk cId="1983965784" sldId="426"/>
            <ac:graphicFrameMk id="131" creationId="{1FA8FFF0-A703-3693-DC2B-D7AA15ABB915}"/>
          </ac:graphicFrameMkLst>
        </pc:graphicFrameChg>
        <pc:graphicFrameChg chg="add del mod">
          <ac:chgData name="Sharon Ding" userId="c4c39823-e1bf-4739-acbd-9d9d74f8eb56" providerId="ADAL" clId="{B7207970-481C-6044-BA26-F3A9AA87F3B4}" dt="2026-09-07T06:26:11.239" v="178958"/>
          <ac:graphicFrameMkLst>
            <pc:docMk/>
            <pc:sldMk cId="1983965784" sldId="426"/>
            <ac:graphicFrameMk id="134" creationId="{9211EFB6-E92E-16B6-701F-7F6F3C252DAF}"/>
          </ac:graphicFrameMkLst>
        </pc:graphicFrameChg>
        <pc:graphicFrameChg chg="add del mod">
          <ac:chgData name="Sharon Ding" userId="c4c39823-e1bf-4739-acbd-9d9d74f8eb56" providerId="ADAL" clId="{B7207970-481C-6044-BA26-F3A9AA87F3B4}" dt="2026-09-07T06:26:25.958" v="179292"/>
          <ac:graphicFrameMkLst>
            <pc:docMk/>
            <pc:sldMk cId="1983965784" sldId="426"/>
            <ac:graphicFrameMk id="148" creationId="{E73852FB-2E8D-5527-CC03-20CD3E8D4BC3}"/>
          </ac:graphicFrameMkLst>
        </pc:graphicFrameChg>
        <pc:graphicFrameChg chg="add del mod">
          <ac:chgData name="Sharon Ding" userId="c4c39823-e1bf-4739-acbd-9d9d74f8eb56" providerId="ADAL" clId="{B7207970-481C-6044-BA26-F3A9AA87F3B4}" dt="2026-09-07T06:26:31.802" v="179551"/>
          <ac:graphicFrameMkLst>
            <pc:docMk/>
            <pc:sldMk cId="1983965784" sldId="426"/>
            <ac:graphicFrameMk id="159" creationId="{FD3D662C-6F8F-5E85-F9C8-EF73E3384815}"/>
          </ac:graphicFrameMkLst>
        </pc:graphicFrameChg>
        <pc:graphicFrameChg chg="add del mod">
          <ac:chgData name="Sharon Ding" userId="c4c39823-e1bf-4739-acbd-9d9d74f8eb56" providerId="ADAL" clId="{B7207970-481C-6044-BA26-F3A9AA87F3B4}" dt="2026-09-07T06:26:46.895" v="180494"/>
          <ac:graphicFrameMkLst>
            <pc:docMk/>
            <pc:sldMk cId="1983965784" sldId="426"/>
            <ac:graphicFrameMk id="170" creationId="{94576ABC-7A57-60F6-1D5C-FB054FED7E45}"/>
          </ac:graphicFrameMkLst>
        </pc:graphicFrameChg>
        <pc:graphicFrameChg chg="add del mod">
          <ac:chgData name="Sharon Ding" userId="c4c39823-e1bf-4739-acbd-9d9d74f8eb56" providerId="ADAL" clId="{B7207970-481C-6044-BA26-F3A9AA87F3B4}" dt="2026-09-07T06:26:51.903" v="180612"/>
          <ac:graphicFrameMkLst>
            <pc:docMk/>
            <pc:sldMk cId="1983965784" sldId="426"/>
            <ac:graphicFrameMk id="179" creationId="{C6E8E5A3-AD02-8248-CD34-ECE233AED3B1}"/>
          </ac:graphicFrameMkLst>
        </pc:graphicFrameChg>
        <pc:graphicFrameChg chg="add del mod">
          <ac:chgData name="Sharon Ding" userId="c4c39823-e1bf-4739-acbd-9d9d74f8eb56" providerId="ADAL" clId="{B7207970-481C-6044-BA26-F3A9AA87F3B4}" dt="2026-09-07T06:26:59.113" v="180880"/>
          <ac:graphicFrameMkLst>
            <pc:docMk/>
            <pc:sldMk cId="1983965784" sldId="426"/>
            <ac:graphicFrameMk id="180" creationId="{6BE920FE-F2F3-8732-B42D-DD9C1F482BF2}"/>
          </ac:graphicFrameMkLst>
        </pc:graphicFrameChg>
        <pc:graphicFrameChg chg="add del mod">
          <ac:chgData name="Sharon Ding" userId="c4c39823-e1bf-4739-acbd-9d9d74f8eb56" providerId="ADAL" clId="{B7207970-481C-6044-BA26-F3A9AA87F3B4}" dt="2026-09-07T06:27:02.293" v="181038"/>
          <ac:graphicFrameMkLst>
            <pc:docMk/>
            <pc:sldMk cId="1983965784" sldId="426"/>
            <ac:graphicFrameMk id="183" creationId="{B8F0121A-4FD9-8AC8-0260-A4B376BF8654}"/>
          </ac:graphicFrameMkLst>
        </pc:graphicFrameChg>
        <pc:graphicFrameChg chg="add del mod">
          <ac:chgData name="Sharon Ding" userId="c4c39823-e1bf-4739-acbd-9d9d74f8eb56" providerId="ADAL" clId="{B7207970-481C-6044-BA26-F3A9AA87F3B4}" dt="2026-09-07T06:28:03.971" v="181242"/>
          <ac:graphicFrameMkLst>
            <pc:docMk/>
            <pc:sldMk cId="1983965784" sldId="426"/>
            <ac:graphicFrameMk id="184" creationId="{BCC68DF9-AA5C-129C-821E-C4EAC42E1C83}"/>
          </ac:graphicFrameMkLst>
        </pc:graphicFrameChg>
        <pc:graphicFrameChg chg="add del mod">
          <ac:chgData name="Sharon Ding" userId="c4c39823-e1bf-4739-acbd-9d9d74f8eb56" providerId="ADAL" clId="{B7207970-481C-6044-BA26-F3A9AA87F3B4}" dt="2026-09-07T06:28:09.362" v="181397"/>
          <ac:graphicFrameMkLst>
            <pc:docMk/>
            <pc:sldMk cId="1983965784" sldId="426"/>
            <ac:graphicFrameMk id="192" creationId="{A64B0E1F-BEBF-3D45-7A73-846A263DF1D7}"/>
          </ac:graphicFrameMkLst>
        </pc:graphicFrameChg>
        <pc:graphicFrameChg chg="add del mod">
          <ac:chgData name="Sharon Ding" userId="c4c39823-e1bf-4739-acbd-9d9d74f8eb56" providerId="ADAL" clId="{B7207970-481C-6044-BA26-F3A9AA87F3B4}" dt="2026-09-07T06:28:13.405" v="181580"/>
          <ac:graphicFrameMkLst>
            <pc:docMk/>
            <pc:sldMk cId="1983965784" sldId="426"/>
            <ac:graphicFrameMk id="197" creationId="{06FB50BC-AF98-4E28-9EED-7307E70BABB2}"/>
          </ac:graphicFrameMkLst>
        </pc:graphicFrameChg>
        <pc:graphicFrameChg chg="add del mod">
          <ac:chgData name="Sharon Ding" userId="c4c39823-e1bf-4739-acbd-9d9d74f8eb56" providerId="ADAL" clId="{B7207970-481C-6044-BA26-F3A9AA87F3B4}" dt="2026-09-07T06:28:21.348" v="181787"/>
          <ac:graphicFrameMkLst>
            <pc:docMk/>
            <pc:sldMk cId="1983965784" sldId="426"/>
            <ac:graphicFrameMk id="198" creationId="{927DC334-58CF-26C3-8FB3-ED29AA56D181}"/>
          </ac:graphicFrameMkLst>
        </pc:graphicFrameChg>
        <pc:graphicFrameChg chg="add del mod">
          <ac:chgData name="Sharon Ding" userId="c4c39823-e1bf-4739-acbd-9d9d74f8eb56" providerId="ADAL" clId="{B7207970-481C-6044-BA26-F3A9AA87F3B4}" dt="2026-09-07T06:28:22.843" v="181990"/>
          <ac:graphicFrameMkLst>
            <pc:docMk/>
            <pc:sldMk cId="1983965784" sldId="426"/>
            <ac:graphicFrameMk id="200" creationId="{B5191D1A-00E0-5123-43D3-FFB1822CF6E1}"/>
          </ac:graphicFrameMkLst>
        </pc:graphicFrameChg>
        <pc:graphicFrameChg chg="add del mod">
          <ac:chgData name="Sharon Ding" userId="c4c39823-e1bf-4739-acbd-9d9d74f8eb56" providerId="ADAL" clId="{B7207970-481C-6044-BA26-F3A9AA87F3B4}" dt="2026-09-07T06:28:25.640" v="182053"/>
          <ac:graphicFrameMkLst>
            <pc:docMk/>
            <pc:sldMk cId="1983965784" sldId="426"/>
            <ac:graphicFrameMk id="202" creationId="{E815B4B2-835F-3D11-270C-B5C15B88DA79}"/>
          </ac:graphicFrameMkLst>
        </pc:graphicFrameChg>
        <pc:graphicFrameChg chg="add del mod">
          <ac:chgData name="Sharon Ding" userId="c4c39823-e1bf-4739-acbd-9d9d74f8eb56" providerId="ADAL" clId="{B7207970-481C-6044-BA26-F3A9AA87F3B4}" dt="2026-09-07T06:28:30.367" v="182115"/>
          <ac:graphicFrameMkLst>
            <pc:docMk/>
            <pc:sldMk cId="1983965784" sldId="426"/>
            <ac:graphicFrameMk id="203" creationId="{055250BE-CD35-E173-4E1F-3B8A29004EDE}"/>
          </ac:graphicFrameMkLst>
        </pc:graphicFrameChg>
        <pc:graphicFrameChg chg="add del mod">
          <ac:chgData name="Sharon Ding" userId="c4c39823-e1bf-4739-acbd-9d9d74f8eb56" providerId="ADAL" clId="{B7207970-481C-6044-BA26-F3A9AA87F3B4}" dt="2026-09-07T06:28:32.577" v="182160"/>
          <ac:graphicFrameMkLst>
            <pc:docMk/>
            <pc:sldMk cId="1983965784" sldId="426"/>
            <ac:graphicFrameMk id="204" creationId="{79FAFA37-126D-1BE0-F06F-311546DF6AFB}"/>
          </ac:graphicFrameMkLst>
        </pc:graphicFrameChg>
        <pc:graphicFrameChg chg="add del mod">
          <ac:chgData name="Sharon Ding" userId="c4c39823-e1bf-4739-acbd-9d9d74f8eb56" providerId="ADAL" clId="{B7207970-481C-6044-BA26-F3A9AA87F3B4}" dt="2026-09-07T06:28:36.854" v="182193"/>
          <ac:graphicFrameMkLst>
            <pc:docMk/>
            <pc:sldMk cId="1983965784" sldId="426"/>
            <ac:graphicFrameMk id="205" creationId="{41FD8DF9-06CA-82F2-5E19-50C955896165}"/>
          </ac:graphicFrameMkLst>
        </pc:graphicFrameChg>
        <pc:graphicFrameChg chg="add del mod">
          <ac:chgData name="Sharon Ding" userId="c4c39823-e1bf-4739-acbd-9d9d74f8eb56" providerId="ADAL" clId="{B7207970-481C-6044-BA26-F3A9AA87F3B4}" dt="2026-09-07T06:28:40.589" v="182324"/>
          <ac:graphicFrameMkLst>
            <pc:docMk/>
            <pc:sldMk cId="1983965784" sldId="426"/>
            <ac:graphicFrameMk id="206" creationId="{64ECB22B-B424-17A3-2041-BE6945F5949E}"/>
          </ac:graphicFrameMkLst>
        </pc:graphicFrameChg>
        <pc:graphicFrameChg chg="add del mod">
          <ac:chgData name="Sharon Ding" userId="c4c39823-e1bf-4739-acbd-9d9d74f8eb56" providerId="ADAL" clId="{B7207970-481C-6044-BA26-F3A9AA87F3B4}" dt="2026-09-07T06:28:46.685" v="182552"/>
          <ac:graphicFrameMkLst>
            <pc:docMk/>
            <pc:sldMk cId="1983965784" sldId="426"/>
            <ac:graphicFrameMk id="210" creationId="{06D0EF32-6AA1-F158-D4F0-6CD2C7F592E3}"/>
          </ac:graphicFrameMkLst>
        </pc:graphicFrameChg>
        <pc:graphicFrameChg chg="add del mod">
          <ac:chgData name="Sharon Ding" userId="c4c39823-e1bf-4739-acbd-9d9d74f8eb56" providerId="ADAL" clId="{B7207970-481C-6044-BA26-F3A9AA87F3B4}" dt="2026-09-07T06:28:48.255" v="182602"/>
          <ac:graphicFrameMkLst>
            <pc:docMk/>
            <pc:sldMk cId="1983965784" sldId="426"/>
            <ac:graphicFrameMk id="212" creationId="{8862C4D8-4777-2F72-AA25-0CFAF45D8F69}"/>
          </ac:graphicFrameMkLst>
        </pc:graphicFrameChg>
        <pc:graphicFrameChg chg="add del mod">
          <ac:chgData name="Sharon Ding" userId="c4c39823-e1bf-4739-acbd-9d9d74f8eb56" providerId="ADAL" clId="{B7207970-481C-6044-BA26-F3A9AA87F3B4}" dt="2026-09-07T06:28:54.408" v="182661"/>
          <ac:graphicFrameMkLst>
            <pc:docMk/>
            <pc:sldMk cId="1983965784" sldId="426"/>
            <ac:graphicFrameMk id="213" creationId="{D93659C9-1314-4BA2-6B56-355CAA456897}"/>
          </ac:graphicFrameMkLst>
        </pc:graphicFrameChg>
        <pc:graphicFrameChg chg="add del mod">
          <ac:chgData name="Sharon Ding" userId="c4c39823-e1bf-4739-acbd-9d9d74f8eb56" providerId="ADAL" clId="{B7207970-481C-6044-BA26-F3A9AA87F3B4}" dt="2026-09-07T06:28:55.985" v="182763"/>
          <ac:graphicFrameMkLst>
            <pc:docMk/>
            <pc:sldMk cId="1983965784" sldId="426"/>
            <ac:graphicFrameMk id="215" creationId="{158DC903-D215-199F-82FF-BF3E8BFDD765}"/>
          </ac:graphicFrameMkLst>
        </pc:graphicFrameChg>
        <pc:graphicFrameChg chg="add del mod">
          <ac:chgData name="Sharon Ding" userId="c4c39823-e1bf-4739-acbd-9d9d74f8eb56" providerId="ADAL" clId="{B7207970-481C-6044-BA26-F3A9AA87F3B4}" dt="2026-09-07T06:28:57.533" v="182801"/>
          <ac:graphicFrameMkLst>
            <pc:docMk/>
            <pc:sldMk cId="1983965784" sldId="426"/>
            <ac:graphicFrameMk id="218" creationId="{C023BE74-1B5A-9B6A-8141-86040B038C3F}"/>
          </ac:graphicFrameMkLst>
        </pc:graphicFrameChg>
        <pc:graphicFrameChg chg="add del mod">
          <ac:chgData name="Sharon Ding" userId="c4c39823-e1bf-4739-acbd-9d9d74f8eb56" providerId="ADAL" clId="{B7207970-481C-6044-BA26-F3A9AA87F3B4}" dt="2026-09-07T06:29:17.162" v="182835"/>
          <ac:graphicFrameMkLst>
            <pc:docMk/>
            <pc:sldMk cId="1983965784" sldId="426"/>
            <ac:graphicFrameMk id="219" creationId="{BAB3CC6C-7A83-9B4D-6B1C-4ED78C8D48B3}"/>
          </ac:graphicFrameMkLst>
        </pc:graphicFrameChg>
        <pc:graphicFrameChg chg="add del mod">
          <ac:chgData name="Sharon Ding" userId="c4c39823-e1bf-4739-acbd-9d9d74f8eb56" providerId="ADAL" clId="{B7207970-481C-6044-BA26-F3A9AA87F3B4}" dt="2026-09-07T06:29:28.942" v="182884"/>
          <ac:graphicFrameMkLst>
            <pc:docMk/>
            <pc:sldMk cId="1983965784" sldId="426"/>
            <ac:graphicFrameMk id="220" creationId="{2647F616-C7B5-0EE2-7E7A-BC6358BF1EDD}"/>
          </ac:graphicFrameMkLst>
        </pc:graphicFrameChg>
        <pc:graphicFrameChg chg="add del mod">
          <ac:chgData name="Sharon Ding" userId="c4c39823-e1bf-4739-acbd-9d9d74f8eb56" providerId="ADAL" clId="{B7207970-481C-6044-BA26-F3A9AA87F3B4}" dt="2026-09-07T06:29:31.571" v="182932"/>
          <ac:graphicFrameMkLst>
            <pc:docMk/>
            <pc:sldMk cId="1983965784" sldId="426"/>
            <ac:graphicFrameMk id="221" creationId="{3EE8ED3D-9762-7DDA-60BA-E6ABB6390933}"/>
          </ac:graphicFrameMkLst>
        </pc:graphicFrameChg>
        <pc:graphicFrameChg chg="add del mod">
          <ac:chgData name="Sharon Ding" userId="c4c39823-e1bf-4739-acbd-9d9d74f8eb56" providerId="ADAL" clId="{B7207970-481C-6044-BA26-F3A9AA87F3B4}" dt="2026-09-07T06:29:47.655" v="183139"/>
          <ac:graphicFrameMkLst>
            <pc:docMk/>
            <pc:sldMk cId="1983965784" sldId="426"/>
            <ac:graphicFrameMk id="222" creationId="{48BD4C35-DB4F-872F-6A59-87F4DF9E5C56}"/>
          </ac:graphicFrameMkLst>
        </pc:graphicFrameChg>
        <pc:graphicFrameChg chg="add del mod">
          <ac:chgData name="Sharon Ding" userId="c4c39823-e1bf-4739-acbd-9d9d74f8eb56" providerId="ADAL" clId="{B7207970-481C-6044-BA26-F3A9AA87F3B4}" dt="2026-09-07T06:30:05.454" v="183281"/>
          <ac:graphicFrameMkLst>
            <pc:docMk/>
            <pc:sldMk cId="1983965784" sldId="426"/>
            <ac:graphicFrameMk id="225" creationId="{D7052A3A-ADDD-D6A6-3C0F-6B2B46BEFB9F}"/>
          </ac:graphicFrameMkLst>
        </pc:graphicFrameChg>
        <pc:graphicFrameChg chg="add del mod">
          <ac:chgData name="Sharon Ding" userId="c4c39823-e1bf-4739-acbd-9d9d74f8eb56" providerId="ADAL" clId="{B7207970-481C-6044-BA26-F3A9AA87F3B4}" dt="2026-09-07T06:30:37.298" v="183429"/>
          <ac:graphicFrameMkLst>
            <pc:docMk/>
            <pc:sldMk cId="1983965784" sldId="426"/>
            <ac:graphicFrameMk id="226" creationId="{2D6E799B-ABAE-A689-421C-BCEF3CA41FD9}"/>
          </ac:graphicFrameMkLst>
        </pc:graphicFrameChg>
        <pc:graphicFrameChg chg="add del mod">
          <ac:chgData name="Sharon Ding" userId="c4c39823-e1bf-4739-acbd-9d9d74f8eb56" providerId="ADAL" clId="{B7207970-481C-6044-BA26-F3A9AA87F3B4}" dt="2026-09-07T06:31:26.135" v="183776"/>
          <ac:graphicFrameMkLst>
            <pc:docMk/>
            <pc:sldMk cId="1983965784" sldId="426"/>
            <ac:graphicFrameMk id="229" creationId="{7C8A966B-BD16-363C-0B65-171AB26325DB}"/>
          </ac:graphicFrameMkLst>
        </pc:graphicFrameChg>
        <pc:graphicFrameChg chg="add mod">
          <ac:chgData name="Sharon Ding" userId="c4c39823-e1bf-4739-acbd-9d9d74f8eb56" providerId="ADAL" clId="{B7207970-481C-6044-BA26-F3A9AA87F3B4}" dt="2026-09-07T06:30:58.952" v="183596"/>
          <ac:graphicFrameMkLst>
            <pc:docMk/>
            <pc:sldMk cId="1983965784" sldId="426"/>
            <ac:graphicFrameMk id="231" creationId="{3838EB58-36F7-05B2-A847-2BD0A20D8C96}"/>
          </ac:graphicFrameMkLst>
        </pc:graphicFrameChg>
        <pc:graphicFrameChg chg="add del mod">
          <ac:chgData name="Sharon Ding" userId="c4c39823-e1bf-4739-acbd-9d9d74f8eb56" providerId="ADAL" clId="{B7207970-481C-6044-BA26-F3A9AA87F3B4}" dt="2026-09-07T06:31:37.329" v="183904"/>
          <ac:graphicFrameMkLst>
            <pc:docMk/>
            <pc:sldMk cId="1983965784" sldId="426"/>
            <ac:graphicFrameMk id="233" creationId="{6D331EE8-9340-B275-5629-FC5B9B401A18}"/>
          </ac:graphicFrameMkLst>
        </pc:graphicFrameChg>
        <pc:graphicFrameChg chg="add del mod">
          <ac:chgData name="Sharon Ding" userId="c4c39823-e1bf-4739-acbd-9d9d74f8eb56" providerId="ADAL" clId="{B7207970-481C-6044-BA26-F3A9AA87F3B4}" dt="2026-09-07T06:31:43.291" v="184008"/>
          <ac:graphicFrameMkLst>
            <pc:docMk/>
            <pc:sldMk cId="1983965784" sldId="426"/>
            <ac:graphicFrameMk id="236" creationId="{30A8EF94-BCF0-7417-24E0-7FAECBED1076}"/>
          </ac:graphicFrameMkLst>
        </pc:graphicFrameChg>
        <pc:graphicFrameChg chg="add del mod">
          <ac:chgData name="Sharon Ding" userId="c4c39823-e1bf-4739-acbd-9d9d74f8eb56" providerId="ADAL" clId="{B7207970-481C-6044-BA26-F3A9AA87F3B4}" dt="2026-09-07T06:31:47.717" v="184098"/>
          <ac:graphicFrameMkLst>
            <pc:docMk/>
            <pc:sldMk cId="1983965784" sldId="426"/>
            <ac:graphicFrameMk id="239" creationId="{36DAE2F6-20FC-57F3-0EC7-06F8E8820901}"/>
          </ac:graphicFrameMkLst>
        </pc:graphicFrameChg>
        <pc:graphicFrameChg chg="add del mod">
          <ac:chgData name="Sharon Ding" userId="c4c39823-e1bf-4739-acbd-9d9d74f8eb56" providerId="ADAL" clId="{B7207970-481C-6044-BA26-F3A9AA87F3B4}" dt="2026-09-07T06:31:48.865" v="184150"/>
          <ac:graphicFrameMkLst>
            <pc:docMk/>
            <pc:sldMk cId="1983965784" sldId="426"/>
            <ac:graphicFrameMk id="241" creationId="{A2ADD361-43AF-C3BA-9AD1-9116B2919069}"/>
          </ac:graphicFrameMkLst>
        </pc:graphicFrameChg>
        <pc:graphicFrameChg chg="add del mod">
          <ac:chgData name="Sharon Ding" userId="c4c39823-e1bf-4739-acbd-9d9d74f8eb56" providerId="ADAL" clId="{B7207970-481C-6044-BA26-F3A9AA87F3B4}" dt="2026-09-07T06:31:50.303" v="184252"/>
          <ac:graphicFrameMkLst>
            <pc:docMk/>
            <pc:sldMk cId="1983965784" sldId="426"/>
            <ac:graphicFrameMk id="242" creationId="{33A9BD11-3C27-5BBF-E1E6-37386BE34EF6}"/>
          </ac:graphicFrameMkLst>
        </pc:graphicFrameChg>
        <pc:graphicFrameChg chg="add del mod">
          <ac:chgData name="Sharon Ding" userId="c4c39823-e1bf-4739-acbd-9d9d74f8eb56" providerId="ADAL" clId="{B7207970-481C-6044-BA26-F3A9AA87F3B4}" dt="2026-09-07T06:31:52.338" v="184354"/>
          <ac:graphicFrameMkLst>
            <pc:docMk/>
            <pc:sldMk cId="1983965784" sldId="426"/>
            <ac:graphicFrameMk id="245" creationId="{D5AD61CF-4FE0-447F-D8CC-1C884B1EBA2F}"/>
          </ac:graphicFrameMkLst>
        </pc:graphicFrameChg>
        <pc:graphicFrameChg chg="add del mod">
          <ac:chgData name="Sharon Ding" userId="c4c39823-e1bf-4739-acbd-9d9d74f8eb56" providerId="ADAL" clId="{B7207970-481C-6044-BA26-F3A9AA87F3B4}" dt="2026-09-07T06:31:53.857" v="184406"/>
          <ac:graphicFrameMkLst>
            <pc:docMk/>
            <pc:sldMk cId="1983965784" sldId="426"/>
            <ac:graphicFrameMk id="247" creationId="{16D803FC-0926-A5C8-F429-CFFDC4E42E79}"/>
          </ac:graphicFrameMkLst>
        </pc:graphicFrameChg>
        <pc:graphicFrameChg chg="add del mod">
          <ac:chgData name="Sharon Ding" userId="c4c39823-e1bf-4739-acbd-9d9d74f8eb56" providerId="ADAL" clId="{B7207970-481C-6044-BA26-F3A9AA87F3B4}" dt="2026-09-07T06:31:59.871" v="184443"/>
          <ac:graphicFrameMkLst>
            <pc:docMk/>
            <pc:sldMk cId="1983965784" sldId="426"/>
            <ac:graphicFrameMk id="248" creationId="{6EB132FE-7C53-847F-E9A8-7D07663BF071}"/>
          </ac:graphicFrameMkLst>
        </pc:graphicFrameChg>
        <pc:graphicFrameChg chg="add del mod">
          <ac:chgData name="Sharon Ding" userId="c4c39823-e1bf-4739-acbd-9d9d74f8eb56" providerId="ADAL" clId="{B7207970-481C-6044-BA26-F3A9AA87F3B4}" dt="2026-09-07T06:32:08.793" v="184911"/>
          <ac:graphicFrameMkLst>
            <pc:docMk/>
            <pc:sldMk cId="1983965784" sldId="426"/>
            <ac:graphicFrameMk id="249" creationId="{1056E3C1-6A7D-8D99-D4BB-32E639EDDAEC}"/>
          </ac:graphicFrameMkLst>
        </pc:graphicFrameChg>
        <pc:graphicFrameChg chg="add del mod">
          <ac:chgData name="Sharon Ding" userId="c4c39823-e1bf-4739-acbd-9d9d74f8eb56" providerId="ADAL" clId="{B7207970-481C-6044-BA26-F3A9AA87F3B4}" dt="2026-09-07T06:32:07.271" v="184658"/>
          <ac:graphicFrameMkLst>
            <pc:docMk/>
            <pc:sldMk cId="1983965784" sldId="426"/>
            <ac:graphicFrameMk id="252" creationId="{7A168AB6-193A-641E-5752-389C73AC8AF1}"/>
          </ac:graphicFrameMkLst>
        </pc:graphicFrameChg>
        <pc:graphicFrameChg chg="add mod">
          <ac:chgData name="Sharon Ding" userId="c4c39823-e1bf-4739-acbd-9d9d74f8eb56" providerId="ADAL" clId="{B7207970-481C-6044-BA26-F3A9AA87F3B4}" dt="2026-09-07T06:32:07.271" v="184658"/>
          <ac:graphicFrameMkLst>
            <pc:docMk/>
            <pc:sldMk cId="1983965784" sldId="426"/>
            <ac:graphicFrameMk id="253" creationId="{C707D736-FC58-5D2C-F0F7-9BFC0DB9394C}"/>
          </ac:graphicFrameMkLst>
        </pc:graphicFrameChg>
        <pc:graphicFrameChg chg="add del mod">
          <ac:chgData name="Sharon Ding" userId="c4c39823-e1bf-4739-acbd-9d9d74f8eb56" providerId="ADAL" clId="{B7207970-481C-6044-BA26-F3A9AA87F3B4}" dt="2026-09-07T06:32:10.100" v="184950"/>
          <ac:graphicFrameMkLst>
            <pc:docMk/>
            <pc:sldMk cId="1983965784" sldId="426"/>
            <ac:graphicFrameMk id="256" creationId="{EC9AE7DD-AA0B-84B2-9572-B33B709758EB}"/>
          </ac:graphicFrameMkLst>
        </pc:graphicFrameChg>
        <pc:graphicFrameChg chg="add del mod">
          <ac:chgData name="Sharon Ding" userId="c4c39823-e1bf-4739-acbd-9d9d74f8eb56" providerId="ADAL" clId="{B7207970-481C-6044-BA26-F3A9AA87F3B4}" dt="2026-09-07T06:32:15.924" v="184985"/>
          <ac:graphicFrameMkLst>
            <pc:docMk/>
            <pc:sldMk cId="1983965784" sldId="426"/>
            <ac:graphicFrameMk id="257" creationId="{2718DCFF-B55C-DB4B-1B56-F1F86F17ABF5}"/>
          </ac:graphicFrameMkLst>
        </pc:graphicFrameChg>
        <pc:graphicFrameChg chg="add del mod">
          <ac:chgData name="Sharon Ding" userId="c4c39823-e1bf-4739-acbd-9d9d74f8eb56" providerId="ADAL" clId="{B7207970-481C-6044-BA26-F3A9AA87F3B4}" dt="2026-09-07T06:32:21.157" v="185020"/>
          <ac:graphicFrameMkLst>
            <pc:docMk/>
            <pc:sldMk cId="1983965784" sldId="426"/>
            <ac:graphicFrameMk id="258" creationId="{3B813975-8F3A-4ADF-FF86-B4C77C452505}"/>
          </ac:graphicFrameMkLst>
        </pc:graphicFrameChg>
        <pc:graphicFrameChg chg="add del mod">
          <ac:chgData name="Sharon Ding" userId="c4c39823-e1bf-4739-acbd-9d9d74f8eb56" providerId="ADAL" clId="{B7207970-481C-6044-BA26-F3A9AA87F3B4}" dt="2026-09-07T06:32:28.203" v="185501"/>
          <ac:graphicFrameMkLst>
            <pc:docMk/>
            <pc:sldMk cId="1983965784" sldId="426"/>
            <ac:graphicFrameMk id="259" creationId="{FB3E3B8C-B845-C39C-3860-EBBB7806770F}"/>
          </ac:graphicFrameMkLst>
        </pc:graphicFrameChg>
        <pc:graphicFrameChg chg="add del mod">
          <ac:chgData name="Sharon Ding" userId="c4c39823-e1bf-4739-acbd-9d9d74f8eb56" providerId="ADAL" clId="{B7207970-481C-6044-BA26-F3A9AA87F3B4}" dt="2026-09-07T06:33:28.949" v="186736"/>
          <ac:graphicFrameMkLst>
            <pc:docMk/>
            <pc:sldMk cId="1983965784" sldId="426"/>
            <ac:graphicFrameMk id="270" creationId="{641A7B35-C3B2-F87F-1C8A-D72CA73DFF37}"/>
          </ac:graphicFrameMkLst>
        </pc:graphicFrameChg>
        <pc:graphicFrameChg chg="add mod">
          <ac:chgData name="Sharon Ding" userId="c4c39823-e1bf-4739-acbd-9d9d74f8eb56" providerId="ADAL" clId="{B7207970-481C-6044-BA26-F3A9AA87F3B4}" dt="2026-09-07T06:32:50.814" v="185815"/>
          <ac:graphicFrameMkLst>
            <pc:docMk/>
            <pc:sldMk cId="1983965784" sldId="426"/>
            <ac:graphicFrameMk id="273" creationId="{5428D6F9-219E-C603-9A63-A9DB0DD39518}"/>
          </ac:graphicFrameMkLst>
        </pc:graphicFrameChg>
        <pc:graphicFrameChg chg="add mod">
          <ac:chgData name="Sharon Ding" userId="c4c39823-e1bf-4739-acbd-9d9d74f8eb56" providerId="ADAL" clId="{B7207970-481C-6044-BA26-F3A9AA87F3B4}" dt="2026-09-07T06:33:09.126" v="186052" actId="1076"/>
          <ac:graphicFrameMkLst>
            <pc:docMk/>
            <pc:sldMk cId="1983965784" sldId="426"/>
            <ac:graphicFrameMk id="275" creationId="{6C5491E2-E983-417A-CA2C-D220A7380543}"/>
          </ac:graphicFrameMkLst>
        </pc:graphicFrameChg>
        <pc:graphicFrameChg chg="add mod">
          <ac:chgData name="Sharon Ding" userId="c4c39823-e1bf-4739-acbd-9d9d74f8eb56" providerId="ADAL" clId="{B7207970-481C-6044-BA26-F3A9AA87F3B4}" dt="2026-09-07T06:33:22.086" v="186446"/>
          <ac:graphicFrameMkLst>
            <pc:docMk/>
            <pc:sldMk cId="1983965784" sldId="426"/>
            <ac:graphicFrameMk id="277" creationId="{3E4D0235-0B83-2AE3-6608-9AA525FF1886}"/>
          </ac:graphicFrameMkLst>
        </pc:graphicFrameChg>
        <pc:graphicFrameChg chg="add del mod">
          <ac:chgData name="Sharon Ding" userId="c4c39823-e1bf-4739-acbd-9d9d74f8eb56" providerId="ADAL" clId="{B7207970-481C-6044-BA26-F3A9AA87F3B4}" dt="2026-09-07T06:33:50.976" v="187126"/>
          <ac:graphicFrameMkLst>
            <pc:docMk/>
            <pc:sldMk cId="1983965784" sldId="426"/>
            <ac:graphicFrameMk id="279" creationId="{6A87AA64-6128-DFB0-5796-FA4E7ADA9171}"/>
          </ac:graphicFrameMkLst>
        </pc:graphicFrameChg>
        <pc:graphicFrameChg chg="add del mod">
          <ac:chgData name="Sharon Ding" userId="c4c39823-e1bf-4739-acbd-9d9d74f8eb56" providerId="ADAL" clId="{B7207970-481C-6044-BA26-F3A9AA87F3B4}" dt="2026-09-07T06:34:06.117" v="187301"/>
          <ac:graphicFrameMkLst>
            <pc:docMk/>
            <pc:sldMk cId="1983965784" sldId="426"/>
            <ac:graphicFrameMk id="283" creationId="{D66484CD-94D1-DC14-76DB-BD459D9C5D31}"/>
          </ac:graphicFrameMkLst>
        </pc:graphicFrameChg>
        <pc:graphicFrameChg chg="add del mod">
          <ac:chgData name="Sharon Ding" userId="c4c39823-e1bf-4739-acbd-9d9d74f8eb56" providerId="ADAL" clId="{B7207970-481C-6044-BA26-F3A9AA87F3B4}" dt="2026-09-07T06:34:09.746" v="187414"/>
          <ac:graphicFrameMkLst>
            <pc:docMk/>
            <pc:sldMk cId="1983965784" sldId="426"/>
            <ac:graphicFrameMk id="285" creationId="{48BB395B-14BA-BD86-0020-A6EE6D743895}"/>
          </ac:graphicFrameMkLst>
        </pc:graphicFrameChg>
        <pc:graphicFrameChg chg="add del mod">
          <ac:chgData name="Sharon Ding" userId="c4c39823-e1bf-4739-acbd-9d9d74f8eb56" providerId="ADAL" clId="{B7207970-481C-6044-BA26-F3A9AA87F3B4}" dt="2026-09-07T06:34:11.517" v="187454"/>
          <ac:graphicFrameMkLst>
            <pc:docMk/>
            <pc:sldMk cId="1983965784" sldId="426"/>
            <ac:graphicFrameMk id="288" creationId="{F65C796E-9F69-8224-319A-EBF1D67D3EE7}"/>
          </ac:graphicFrameMkLst>
        </pc:graphicFrameChg>
        <pc:graphicFrameChg chg="add del mod">
          <ac:chgData name="Sharon Ding" userId="c4c39823-e1bf-4739-acbd-9d9d74f8eb56" providerId="ADAL" clId="{B7207970-481C-6044-BA26-F3A9AA87F3B4}" dt="2026-09-07T06:34:14.740" v="187516"/>
          <ac:graphicFrameMkLst>
            <pc:docMk/>
            <pc:sldMk cId="1983965784" sldId="426"/>
            <ac:graphicFrameMk id="289" creationId="{1EEDA7E0-5C85-A39F-30E2-9186785092BA}"/>
          </ac:graphicFrameMkLst>
        </pc:graphicFrameChg>
        <pc:graphicFrameChg chg="add del mod">
          <ac:chgData name="Sharon Ding" userId="c4c39823-e1bf-4739-acbd-9d9d74f8eb56" providerId="ADAL" clId="{B7207970-481C-6044-BA26-F3A9AA87F3B4}" dt="2026-09-07T06:34:21.994" v="187563"/>
          <ac:graphicFrameMkLst>
            <pc:docMk/>
            <pc:sldMk cId="1983965784" sldId="426"/>
            <ac:graphicFrameMk id="291" creationId="{38325737-158E-2A56-6EA1-E32E47D07565}"/>
          </ac:graphicFrameMkLst>
        </pc:graphicFrameChg>
        <pc:graphicFrameChg chg="add del mod">
          <ac:chgData name="Sharon Ding" userId="c4c39823-e1bf-4739-acbd-9d9d74f8eb56" providerId="ADAL" clId="{B7207970-481C-6044-BA26-F3A9AA87F3B4}" dt="2026-09-07T06:37:19.155" v="188105"/>
          <ac:graphicFrameMkLst>
            <pc:docMk/>
            <pc:sldMk cId="1983965784" sldId="426"/>
            <ac:graphicFrameMk id="292" creationId="{13FE3DFB-4F57-DA98-CA0C-07C793AC37CD}"/>
          </ac:graphicFrameMkLst>
        </pc:graphicFrameChg>
        <pc:graphicFrameChg chg="add mod">
          <ac:chgData name="Sharon Ding" userId="c4c39823-e1bf-4739-acbd-9d9d74f8eb56" providerId="ADAL" clId="{B7207970-481C-6044-BA26-F3A9AA87F3B4}" dt="2026-09-07T06:35:03.586" v="187842" actId="1076"/>
          <ac:graphicFrameMkLst>
            <pc:docMk/>
            <pc:sldMk cId="1983965784" sldId="426"/>
            <ac:graphicFrameMk id="293" creationId="{9D369776-6EB1-1048-7431-154340A02333}"/>
          </ac:graphicFrameMkLst>
        </pc:graphicFrameChg>
        <pc:graphicFrameChg chg="add del mod">
          <ac:chgData name="Sharon Ding" userId="c4c39823-e1bf-4739-acbd-9d9d74f8eb56" providerId="ADAL" clId="{B7207970-481C-6044-BA26-F3A9AA87F3B4}" dt="2026-09-07T06:37:25.212" v="188178"/>
          <ac:graphicFrameMkLst>
            <pc:docMk/>
            <pc:sldMk cId="1983965784" sldId="426"/>
            <ac:graphicFrameMk id="295" creationId="{A966389D-EB0C-12DC-BDFC-765E30ABF80B}"/>
          </ac:graphicFrameMkLst>
        </pc:graphicFrameChg>
        <pc:graphicFrameChg chg="add del mod">
          <ac:chgData name="Sharon Ding" userId="c4c39823-e1bf-4739-acbd-9d9d74f8eb56" providerId="ADAL" clId="{B7207970-481C-6044-BA26-F3A9AA87F3B4}" dt="2026-09-07T06:40:21.443" v="188237"/>
          <ac:graphicFrameMkLst>
            <pc:docMk/>
            <pc:sldMk cId="1983965784" sldId="426"/>
            <ac:graphicFrameMk id="296" creationId="{3F254287-C8FD-0EC3-A3A4-35B07A97E69E}"/>
          </ac:graphicFrameMkLst>
        </pc:graphicFrameChg>
        <pc:graphicFrameChg chg="add del mod">
          <ac:chgData name="Sharon Ding" userId="c4c39823-e1bf-4739-acbd-9d9d74f8eb56" providerId="ADAL" clId="{B7207970-481C-6044-BA26-F3A9AA87F3B4}" dt="2026-09-07T06:51:28.305" v="188888"/>
          <ac:graphicFrameMkLst>
            <pc:docMk/>
            <pc:sldMk cId="1983965784" sldId="426"/>
            <ac:graphicFrameMk id="297" creationId="{03479C13-0E7C-7FDF-67A3-AA6085E0DCB6}"/>
          </ac:graphicFrameMkLst>
        </pc:graphicFrameChg>
        <pc:graphicFrameChg chg="add del mod">
          <ac:chgData name="Sharon Ding" userId="c4c39823-e1bf-4739-acbd-9d9d74f8eb56" providerId="ADAL" clId="{B7207970-481C-6044-BA26-F3A9AA87F3B4}" dt="2026-09-07T06:51:33.421" v="188934"/>
          <ac:graphicFrameMkLst>
            <pc:docMk/>
            <pc:sldMk cId="1983965784" sldId="426"/>
            <ac:graphicFrameMk id="303" creationId="{B9C3B205-F6AB-A188-8962-1775CDA773C9}"/>
          </ac:graphicFrameMkLst>
        </pc:graphicFrameChg>
        <pc:graphicFrameChg chg="add del mod">
          <ac:chgData name="Sharon Ding" userId="c4c39823-e1bf-4739-acbd-9d9d74f8eb56" providerId="ADAL" clId="{B7207970-481C-6044-BA26-F3A9AA87F3B4}" dt="2026-09-07T08:34:35.865" v="202621"/>
          <ac:graphicFrameMkLst>
            <pc:docMk/>
            <pc:sldMk cId="1983965784" sldId="426"/>
            <ac:graphicFrameMk id="304" creationId="{328969B2-B596-88BE-F95C-8BC4B44DB221}"/>
          </ac:graphicFrameMkLst>
        </pc:graphicFrameChg>
        <pc:graphicFrameChg chg="add del mod">
          <ac:chgData name="Sharon Ding" userId="c4c39823-e1bf-4739-acbd-9d9d74f8eb56" providerId="ADAL" clId="{B7207970-481C-6044-BA26-F3A9AA87F3B4}" dt="2026-09-07T07:24:07.781" v="189768"/>
          <ac:graphicFrameMkLst>
            <pc:docMk/>
            <pc:sldMk cId="1983965784" sldId="426"/>
            <ac:graphicFrameMk id="315" creationId="{4BAEE725-03FF-315B-1FA3-440DF5101AA1}"/>
          </ac:graphicFrameMkLst>
        </pc:graphicFrameChg>
        <pc:graphicFrameChg chg="add del mod">
          <ac:chgData name="Sharon Ding" userId="c4c39823-e1bf-4739-acbd-9d9d74f8eb56" providerId="ADAL" clId="{B7207970-481C-6044-BA26-F3A9AA87F3B4}" dt="2026-09-07T07:24:36.957" v="190011"/>
          <ac:graphicFrameMkLst>
            <pc:docMk/>
            <pc:sldMk cId="1983965784" sldId="426"/>
            <ac:graphicFrameMk id="321" creationId="{309B3EB6-7074-AEE2-CF8B-D2C80A648AB5}"/>
          </ac:graphicFrameMkLst>
        </pc:graphicFrameChg>
        <pc:graphicFrameChg chg="add del mod">
          <ac:chgData name="Sharon Ding" userId="c4c39823-e1bf-4739-acbd-9d9d74f8eb56" providerId="ADAL" clId="{B7207970-481C-6044-BA26-F3A9AA87F3B4}" dt="2026-09-07T07:24:46.107" v="190228"/>
          <ac:graphicFrameMkLst>
            <pc:docMk/>
            <pc:sldMk cId="1983965784" sldId="426"/>
            <ac:graphicFrameMk id="330" creationId="{11AB5FE9-827C-71F6-6228-12B4A936DB34}"/>
          </ac:graphicFrameMkLst>
        </pc:graphicFrameChg>
        <pc:graphicFrameChg chg="add del mod">
          <ac:chgData name="Sharon Ding" userId="c4c39823-e1bf-4739-acbd-9d9d74f8eb56" providerId="ADAL" clId="{B7207970-481C-6044-BA26-F3A9AA87F3B4}" dt="2026-09-07T07:25:12.711" v="190642"/>
          <ac:graphicFrameMkLst>
            <pc:docMk/>
            <pc:sldMk cId="1983965784" sldId="426"/>
            <ac:graphicFrameMk id="336" creationId="{1B73745B-3C64-9583-A6E6-E0B52E102E05}"/>
          </ac:graphicFrameMkLst>
        </pc:graphicFrameChg>
        <pc:graphicFrameChg chg="add del mod">
          <ac:chgData name="Sharon Ding" userId="c4c39823-e1bf-4739-acbd-9d9d74f8eb56" providerId="ADAL" clId="{B7207970-481C-6044-BA26-F3A9AA87F3B4}" dt="2026-09-07T07:25:14.415" v="190954"/>
          <ac:graphicFrameMkLst>
            <pc:docMk/>
            <pc:sldMk cId="1983965784" sldId="426"/>
            <ac:graphicFrameMk id="340" creationId="{DB6415B8-6855-73B6-6405-22F613E37E08}"/>
          </ac:graphicFrameMkLst>
        </pc:graphicFrameChg>
        <pc:graphicFrameChg chg="add del mod">
          <ac:chgData name="Sharon Ding" userId="c4c39823-e1bf-4739-acbd-9d9d74f8eb56" providerId="ADAL" clId="{B7207970-481C-6044-BA26-F3A9AA87F3B4}" dt="2026-09-07T07:25:31.027" v="191032"/>
          <ac:graphicFrameMkLst>
            <pc:docMk/>
            <pc:sldMk cId="1983965784" sldId="426"/>
            <ac:graphicFrameMk id="342" creationId="{FA396D4A-C7C0-91EA-5ED2-57061AEE14B6}"/>
          </ac:graphicFrameMkLst>
        </pc:graphicFrameChg>
        <pc:graphicFrameChg chg="add del mod">
          <ac:chgData name="Sharon Ding" userId="c4c39823-e1bf-4739-acbd-9d9d74f8eb56" providerId="ADAL" clId="{B7207970-481C-6044-BA26-F3A9AA87F3B4}" dt="2026-09-07T07:25:51.457" v="191085"/>
          <ac:graphicFrameMkLst>
            <pc:docMk/>
            <pc:sldMk cId="1983965784" sldId="426"/>
            <ac:graphicFrameMk id="343" creationId="{60EAA4FE-74EB-8DDC-14A3-5DCFA484894C}"/>
          </ac:graphicFrameMkLst>
        </pc:graphicFrameChg>
        <pc:graphicFrameChg chg="add del mod">
          <ac:chgData name="Sharon Ding" userId="c4c39823-e1bf-4739-acbd-9d9d74f8eb56" providerId="ADAL" clId="{B7207970-481C-6044-BA26-F3A9AA87F3B4}" dt="2026-09-07T07:25:56.867" v="191200"/>
          <ac:graphicFrameMkLst>
            <pc:docMk/>
            <pc:sldMk cId="1983965784" sldId="426"/>
            <ac:graphicFrameMk id="344" creationId="{CC6E078A-7E6E-C35E-F697-5812B0EF35A8}"/>
          </ac:graphicFrameMkLst>
        </pc:graphicFrameChg>
        <pc:graphicFrameChg chg="add del mod">
          <ac:chgData name="Sharon Ding" userId="c4c39823-e1bf-4739-acbd-9d9d74f8eb56" providerId="ADAL" clId="{B7207970-481C-6044-BA26-F3A9AA87F3B4}" dt="2026-09-07T07:25:58.212" v="191254"/>
          <ac:graphicFrameMkLst>
            <pc:docMk/>
            <pc:sldMk cId="1983965784" sldId="426"/>
            <ac:graphicFrameMk id="347" creationId="{E1D6ED1D-F996-EE5C-8483-BC688E8FADC2}"/>
          </ac:graphicFrameMkLst>
        </pc:graphicFrameChg>
        <pc:graphicFrameChg chg="add del mod">
          <ac:chgData name="Sharon Ding" userId="c4c39823-e1bf-4739-acbd-9d9d74f8eb56" providerId="ADAL" clId="{B7207970-481C-6044-BA26-F3A9AA87F3B4}" dt="2026-09-07T07:26:03.078" v="191325"/>
          <ac:graphicFrameMkLst>
            <pc:docMk/>
            <pc:sldMk cId="1983965784" sldId="426"/>
            <ac:graphicFrameMk id="348" creationId="{F5AE5D52-BBB1-726B-F273-CBD5EBD44420}"/>
          </ac:graphicFrameMkLst>
        </pc:graphicFrameChg>
        <pc:graphicFrameChg chg="add del mod">
          <ac:chgData name="Sharon Ding" userId="c4c39823-e1bf-4739-acbd-9d9d74f8eb56" providerId="ADAL" clId="{B7207970-481C-6044-BA26-F3A9AA87F3B4}" dt="2026-09-07T07:26:10.517" v="191785"/>
          <ac:graphicFrameMkLst>
            <pc:docMk/>
            <pc:sldMk cId="1983965784" sldId="426"/>
            <ac:graphicFrameMk id="350" creationId="{C44AA5A2-3C30-88C3-71D0-072F54E016D0}"/>
          </ac:graphicFrameMkLst>
        </pc:graphicFrameChg>
        <pc:graphicFrameChg chg="add del mod">
          <ac:chgData name="Sharon Ding" userId="c4c39823-e1bf-4739-acbd-9d9d74f8eb56" providerId="ADAL" clId="{B7207970-481C-6044-BA26-F3A9AA87F3B4}" dt="2026-09-07T07:26:11.459" v="191888"/>
          <ac:graphicFrameMkLst>
            <pc:docMk/>
            <pc:sldMk cId="1983965784" sldId="426"/>
            <ac:graphicFrameMk id="353" creationId="{E9566F36-16A6-BF44-1022-D337B4ACF188}"/>
          </ac:graphicFrameMkLst>
        </pc:graphicFrameChg>
        <pc:graphicFrameChg chg="add del mod">
          <ac:chgData name="Sharon Ding" userId="c4c39823-e1bf-4739-acbd-9d9d74f8eb56" providerId="ADAL" clId="{B7207970-481C-6044-BA26-F3A9AA87F3B4}" dt="2026-09-07T07:26:15.088" v="191941"/>
          <ac:graphicFrameMkLst>
            <pc:docMk/>
            <pc:sldMk cId="1983965784" sldId="426"/>
            <ac:graphicFrameMk id="356" creationId="{9C84317A-81D4-05F2-8A50-1866EC7D3E6F}"/>
          </ac:graphicFrameMkLst>
        </pc:graphicFrameChg>
        <pc:graphicFrameChg chg="add del mod">
          <ac:chgData name="Sharon Ding" userId="c4c39823-e1bf-4739-acbd-9d9d74f8eb56" providerId="ADAL" clId="{B7207970-481C-6044-BA26-F3A9AA87F3B4}" dt="2026-09-07T07:26:18.481" v="191992"/>
          <ac:graphicFrameMkLst>
            <pc:docMk/>
            <pc:sldMk cId="1983965784" sldId="426"/>
            <ac:graphicFrameMk id="357" creationId="{C5B26369-D42A-4C53-A8BD-E83139CBC7BD}"/>
          </ac:graphicFrameMkLst>
        </pc:graphicFrameChg>
        <pc:graphicFrameChg chg="add del mod">
          <ac:chgData name="Sharon Ding" userId="c4c39823-e1bf-4739-acbd-9d9d74f8eb56" providerId="ADAL" clId="{B7207970-481C-6044-BA26-F3A9AA87F3B4}" dt="2026-09-07T07:26:20.066" v="192111"/>
          <ac:graphicFrameMkLst>
            <pc:docMk/>
            <pc:sldMk cId="1983965784" sldId="426"/>
            <ac:graphicFrameMk id="358" creationId="{F40D670E-C69E-9F38-9548-EBD995D60D6E}"/>
          </ac:graphicFrameMkLst>
        </pc:graphicFrameChg>
        <pc:graphicFrameChg chg="add del mod">
          <ac:chgData name="Sharon Ding" userId="c4c39823-e1bf-4739-acbd-9d9d74f8eb56" providerId="ADAL" clId="{B7207970-481C-6044-BA26-F3A9AA87F3B4}" dt="2026-09-07T07:26:26.414" v="192276"/>
          <ac:graphicFrameMkLst>
            <pc:docMk/>
            <pc:sldMk cId="1983965784" sldId="426"/>
            <ac:graphicFrameMk id="361" creationId="{60728AD8-F7B9-A74A-E054-7E14933C55ED}"/>
          </ac:graphicFrameMkLst>
        </pc:graphicFrameChg>
        <pc:graphicFrameChg chg="add del mod">
          <ac:chgData name="Sharon Ding" userId="c4c39823-e1bf-4739-acbd-9d9d74f8eb56" providerId="ADAL" clId="{B7207970-481C-6044-BA26-F3A9AA87F3B4}" dt="2026-09-07T07:26:27.077" v="192354"/>
          <ac:graphicFrameMkLst>
            <pc:docMk/>
            <pc:sldMk cId="1983965784" sldId="426"/>
            <ac:graphicFrameMk id="367" creationId="{7F86AF5A-D5EF-BA89-8C9D-1F4C9061C8EA}"/>
          </ac:graphicFrameMkLst>
        </pc:graphicFrameChg>
        <pc:graphicFrameChg chg="add del mod">
          <ac:chgData name="Sharon Ding" userId="c4c39823-e1bf-4739-acbd-9d9d74f8eb56" providerId="ADAL" clId="{B7207970-481C-6044-BA26-F3A9AA87F3B4}" dt="2026-09-07T07:26:27.708" v="192412"/>
          <ac:graphicFrameMkLst>
            <pc:docMk/>
            <pc:sldMk cId="1983965784" sldId="426"/>
            <ac:graphicFrameMk id="369" creationId="{C66B6595-00F5-C8A6-26AC-6021DAA69BAA}"/>
          </ac:graphicFrameMkLst>
        </pc:graphicFrameChg>
        <pc:graphicFrameChg chg="add del mod">
          <ac:chgData name="Sharon Ding" userId="c4c39823-e1bf-4739-acbd-9d9d74f8eb56" providerId="ADAL" clId="{B7207970-481C-6044-BA26-F3A9AA87F3B4}" dt="2026-09-07T07:26:28.243" v="192490"/>
          <ac:graphicFrameMkLst>
            <pc:docMk/>
            <pc:sldMk cId="1983965784" sldId="426"/>
            <ac:graphicFrameMk id="370" creationId="{76EEC9F1-DC95-98BE-B186-49B592D8E774}"/>
          </ac:graphicFrameMkLst>
        </pc:graphicFrameChg>
        <pc:graphicFrameChg chg="add del mod">
          <ac:chgData name="Sharon Ding" userId="c4c39823-e1bf-4739-acbd-9d9d74f8eb56" providerId="ADAL" clId="{B7207970-481C-6044-BA26-F3A9AA87F3B4}" dt="2026-09-07T07:26:32.430" v="192568"/>
          <ac:graphicFrameMkLst>
            <pc:docMk/>
            <pc:sldMk cId="1983965784" sldId="426"/>
            <ac:graphicFrameMk id="372" creationId="{F3284C94-AD83-4849-CACF-0DF58201659C}"/>
          </ac:graphicFrameMkLst>
        </pc:graphicFrameChg>
        <pc:graphicFrameChg chg="add del mod">
          <ac:chgData name="Sharon Ding" userId="c4c39823-e1bf-4739-acbd-9d9d74f8eb56" providerId="ADAL" clId="{B7207970-481C-6044-BA26-F3A9AA87F3B4}" dt="2026-09-07T07:26:33.391" v="192646"/>
          <ac:graphicFrameMkLst>
            <pc:docMk/>
            <pc:sldMk cId="1983965784" sldId="426"/>
            <ac:graphicFrameMk id="374" creationId="{0DA6BFA4-76C6-093C-53CC-855FFEAFCB73}"/>
          </ac:graphicFrameMkLst>
        </pc:graphicFrameChg>
        <pc:graphicFrameChg chg="add del mod">
          <ac:chgData name="Sharon Ding" userId="c4c39823-e1bf-4739-acbd-9d9d74f8eb56" providerId="ADAL" clId="{B7207970-481C-6044-BA26-F3A9AA87F3B4}" dt="2026-09-07T07:26:34.375" v="192704"/>
          <ac:graphicFrameMkLst>
            <pc:docMk/>
            <pc:sldMk cId="1983965784" sldId="426"/>
            <ac:graphicFrameMk id="376" creationId="{BFC4B577-7386-65AA-E3DB-0C6302EFF567}"/>
          </ac:graphicFrameMkLst>
        </pc:graphicFrameChg>
        <pc:graphicFrameChg chg="add del mod">
          <ac:chgData name="Sharon Ding" userId="c4c39823-e1bf-4739-acbd-9d9d74f8eb56" providerId="ADAL" clId="{B7207970-481C-6044-BA26-F3A9AA87F3B4}" dt="2026-09-07T07:26:36.394" v="192797"/>
          <ac:graphicFrameMkLst>
            <pc:docMk/>
            <pc:sldMk cId="1983965784" sldId="426"/>
            <ac:graphicFrameMk id="377" creationId="{DDE636C4-09E3-4E07-E1B4-4AC306760909}"/>
          </ac:graphicFrameMkLst>
        </pc:graphicFrameChg>
        <pc:graphicFrameChg chg="add del mod">
          <ac:chgData name="Sharon Ding" userId="c4c39823-e1bf-4739-acbd-9d9d74f8eb56" providerId="ADAL" clId="{B7207970-481C-6044-BA26-F3A9AA87F3B4}" dt="2026-09-07T07:26:40.015" v="192862"/>
          <ac:graphicFrameMkLst>
            <pc:docMk/>
            <pc:sldMk cId="1983965784" sldId="426"/>
            <ac:graphicFrameMk id="379" creationId="{4752C594-666C-7156-D2FF-DF2E3592E72E}"/>
          </ac:graphicFrameMkLst>
        </pc:graphicFrameChg>
        <pc:graphicFrameChg chg="add del mod">
          <ac:chgData name="Sharon Ding" userId="c4c39823-e1bf-4739-acbd-9d9d74f8eb56" providerId="ADAL" clId="{B7207970-481C-6044-BA26-F3A9AA87F3B4}" dt="2026-09-07T07:26:40.997" v="192914"/>
          <ac:graphicFrameMkLst>
            <pc:docMk/>
            <pc:sldMk cId="1983965784" sldId="426"/>
            <ac:graphicFrameMk id="380" creationId="{0DB1C2B6-1618-B279-D834-964C3F4D97ED}"/>
          </ac:graphicFrameMkLst>
        </pc:graphicFrameChg>
        <pc:graphicFrameChg chg="add del mod">
          <ac:chgData name="Sharon Ding" userId="c4c39823-e1bf-4739-acbd-9d9d74f8eb56" providerId="ADAL" clId="{B7207970-481C-6044-BA26-F3A9AA87F3B4}" dt="2026-09-07T07:26:44.646" v="192973"/>
          <ac:graphicFrameMkLst>
            <pc:docMk/>
            <pc:sldMk cId="1983965784" sldId="426"/>
            <ac:graphicFrameMk id="381" creationId="{9A3405E2-D55E-11E3-0764-5B8BC58BAB79}"/>
          </ac:graphicFrameMkLst>
        </pc:graphicFrameChg>
        <pc:graphicFrameChg chg="add del mod">
          <ac:chgData name="Sharon Ding" userId="c4c39823-e1bf-4739-acbd-9d9d74f8eb56" providerId="ADAL" clId="{B7207970-481C-6044-BA26-F3A9AA87F3B4}" dt="2026-09-07T07:26:48.746" v="193023"/>
          <ac:graphicFrameMkLst>
            <pc:docMk/>
            <pc:sldMk cId="1983965784" sldId="426"/>
            <ac:graphicFrameMk id="382" creationId="{7D7ABF8C-3BC2-D10A-8976-1A2CF07F1D96}"/>
          </ac:graphicFrameMkLst>
        </pc:graphicFrameChg>
        <pc:graphicFrameChg chg="add del mod">
          <ac:chgData name="Sharon Ding" userId="c4c39823-e1bf-4739-acbd-9d9d74f8eb56" providerId="ADAL" clId="{B7207970-481C-6044-BA26-F3A9AA87F3B4}" dt="2026-09-07T07:26:49.279" v="193076"/>
          <ac:graphicFrameMkLst>
            <pc:docMk/>
            <pc:sldMk cId="1983965784" sldId="426"/>
            <ac:graphicFrameMk id="383" creationId="{57001F16-0D44-4F13-5070-A261329B679F}"/>
          </ac:graphicFrameMkLst>
        </pc:graphicFrameChg>
        <pc:graphicFrameChg chg="add del mod">
          <ac:chgData name="Sharon Ding" userId="c4c39823-e1bf-4739-acbd-9d9d74f8eb56" providerId="ADAL" clId="{B7207970-481C-6044-BA26-F3A9AA87F3B4}" dt="2026-09-07T07:26:53.552" v="193126"/>
          <ac:graphicFrameMkLst>
            <pc:docMk/>
            <pc:sldMk cId="1983965784" sldId="426"/>
            <ac:graphicFrameMk id="384" creationId="{F6962B10-B3B8-920B-A755-7CEBB4190CA2}"/>
          </ac:graphicFrameMkLst>
        </pc:graphicFrameChg>
        <pc:graphicFrameChg chg="add del mod">
          <ac:chgData name="Sharon Ding" userId="c4c39823-e1bf-4739-acbd-9d9d74f8eb56" providerId="ADAL" clId="{B7207970-481C-6044-BA26-F3A9AA87F3B4}" dt="2026-09-07T07:26:54.360" v="193176"/>
          <ac:graphicFrameMkLst>
            <pc:docMk/>
            <pc:sldMk cId="1983965784" sldId="426"/>
            <ac:graphicFrameMk id="385" creationId="{F29FE0AF-90F8-AD05-D845-212B9CAC971A}"/>
          </ac:graphicFrameMkLst>
        </pc:graphicFrameChg>
        <pc:graphicFrameChg chg="add del mod">
          <ac:chgData name="Sharon Ding" userId="c4c39823-e1bf-4739-acbd-9d9d74f8eb56" providerId="ADAL" clId="{B7207970-481C-6044-BA26-F3A9AA87F3B4}" dt="2026-09-07T07:27:06.151" v="193242"/>
          <ac:graphicFrameMkLst>
            <pc:docMk/>
            <pc:sldMk cId="1983965784" sldId="426"/>
            <ac:graphicFrameMk id="386" creationId="{45E6E808-C58D-F166-041A-2AC17702048F}"/>
          </ac:graphicFrameMkLst>
        </pc:graphicFrameChg>
        <pc:graphicFrameChg chg="add del mod">
          <ac:chgData name="Sharon Ding" userId="c4c39823-e1bf-4739-acbd-9d9d74f8eb56" providerId="ADAL" clId="{B7207970-481C-6044-BA26-F3A9AA87F3B4}" dt="2026-09-07T07:27:09.537" v="193303"/>
          <ac:graphicFrameMkLst>
            <pc:docMk/>
            <pc:sldMk cId="1983965784" sldId="426"/>
            <ac:graphicFrameMk id="387" creationId="{10E0A412-FCDB-12D4-A124-4C16CDE38C81}"/>
          </ac:graphicFrameMkLst>
        </pc:graphicFrameChg>
        <pc:graphicFrameChg chg="add del mod">
          <ac:chgData name="Sharon Ding" userId="c4c39823-e1bf-4739-acbd-9d9d74f8eb56" providerId="ADAL" clId="{B7207970-481C-6044-BA26-F3A9AA87F3B4}" dt="2026-09-07T07:27:16.813" v="193364"/>
          <ac:graphicFrameMkLst>
            <pc:docMk/>
            <pc:sldMk cId="1983965784" sldId="426"/>
            <ac:graphicFrameMk id="388" creationId="{72AE8260-5D5C-781A-008F-DE81DE71B6F6}"/>
          </ac:graphicFrameMkLst>
        </pc:graphicFrameChg>
        <pc:graphicFrameChg chg="add del mod">
          <ac:chgData name="Sharon Ding" userId="c4c39823-e1bf-4739-acbd-9d9d74f8eb56" providerId="ADAL" clId="{B7207970-481C-6044-BA26-F3A9AA87F3B4}" dt="2026-09-07T07:27:32.547" v="193414"/>
          <ac:graphicFrameMkLst>
            <pc:docMk/>
            <pc:sldMk cId="1983965784" sldId="426"/>
            <ac:graphicFrameMk id="389" creationId="{A53526B5-FBBD-83B6-5471-6089F29A5219}"/>
          </ac:graphicFrameMkLst>
        </pc:graphicFrameChg>
        <pc:graphicFrameChg chg="add del mod">
          <ac:chgData name="Sharon Ding" userId="c4c39823-e1bf-4739-acbd-9d9d74f8eb56" providerId="ADAL" clId="{B7207970-481C-6044-BA26-F3A9AA87F3B4}" dt="2026-09-07T07:27:40.546" v="193464"/>
          <ac:graphicFrameMkLst>
            <pc:docMk/>
            <pc:sldMk cId="1983965784" sldId="426"/>
            <ac:graphicFrameMk id="390" creationId="{1E995FBD-0BBF-9B3C-FE71-89544E324962}"/>
          </ac:graphicFrameMkLst>
        </pc:graphicFrameChg>
        <pc:graphicFrameChg chg="add del mod">
          <ac:chgData name="Sharon Ding" userId="c4c39823-e1bf-4739-acbd-9d9d74f8eb56" providerId="ADAL" clId="{B7207970-481C-6044-BA26-F3A9AA87F3B4}" dt="2026-09-07T07:28:02.071" v="193968"/>
          <ac:graphicFrameMkLst>
            <pc:docMk/>
            <pc:sldMk cId="1983965784" sldId="426"/>
            <ac:graphicFrameMk id="391" creationId="{A058ADDE-20CC-E402-A142-F759A3D04877}"/>
          </ac:graphicFrameMkLst>
        </pc:graphicFrameChg>
        <pc:graphicFrameChg chg="add mod">
          <ac:chgData name="Sharon Ding" userId="c4c39823-e1bf-4739-acbd-9d9d74f8eb56" providerId="ADAL" clId="{B7207970-481C-6044-BA26-F3A9AA87F3B4}" dt="2026-09-07T07:27:51.032" v="193567"/>
          <ac:graphicFrameMkLst>
            <pc:docMk/>
            <pc:sldMk cId="1983965784" sldId="426"/>
            <ac:graphicFrameMk id="392" creationId="{F3A4C9DE-A03C-0956-8392-854605D82E6C}"/>
          </ac:graphicFrameMkLst>
        </pc:graphicFrameChg>
        <pc:graphicFrameChg chg="add del mod">
          <ac:chgData name="Sharon Ding" userId="c4c39823-e1bf-4739-acbd-9d9d74f8eb56" providerId="ADAL" clId="{B7207970-481C-6044-BA26-F3A9AA87F3B4}" dt="2026-09-07T07:28:06.276" v="194020"/>
          <ac:graphicFrameMkLst>
            <pc:docMk/>
            <pc:sldMk cId="1983965784" sldId="426"/>
            <ac:graphicFrameMk id="394" creationId="{28F9C847-B749-97DC-1C03-E32B6336C55B}"/>
          </ac:graphicFrameMkLst>
        </pc:graphicFrameChg>
        <pc:graphicFrameChg chg="add del mod">
          <ac:chgData name="Sharon Ding" userId="c4c39823-e1bf-4739-acbd-9d9d74f8eb56" providerId="ADAL" clId="{B7207970-481C-6044-BA26-F3A9AA87F3B4}" dt="2026-09-07T07:28:08.459" v="194070"/>
          <ac:graphicFrameMkLst>
            <pc:docMk/>
            <pc:sldMk cId="1983965784" sldId="426"/>
            <ac:graphicFrameMk id="395" creationId="{3E56DF34-3E0E-3D9A-47F4-DDA463808932}"/>
          </ac:graphicFrameMkLst>
        </pc:graphicFrameChg>
        <pc:graphicFrameChg chg="add del mod">
          <ac:chgData name="Sharon Ding" userId="c4c39823-e1bf-4739-acbd-9d9d74f8eb56" providerId="ADAL" clId="{B7207970-481C-6044-BA26-F3A9AA87F3B4}" dt="2026-09-07T07:28:13.386" v="194144"/>
          <ac:graphicFrameMkLst>
            <pc:docMk/>
            <pc:sldMk cId="1983965784" sldId="426"/>
            <ac:graphicFrameMk id="396" creationId="{C520F74B-901D-8BAA-9AF1-CA8A6B7849C7}"/>
          </ac:graphicFrameMkLst>
        </pc:graphicFrameChg>
        <pc:graphicFrameChg chg="add del mod">
          <ac:chgData name="Sharon Ding" userId="c4c39823-e1bf-4739-acbd-9d9d74f8eb56" providerId="ADAL" clId="{B7207970-481C-6044-BA26-F3A9AA87F3B4}" dt="2026-09-07T07:28:16.112" v="194262"/>
          <ac:graphicFrameMkLst>
            <pc:docMk/>
            <pc:sldMk cId="1983965784" sldId="426"/>
            <ac:graphicFrameMk id="398" creationId="{169D512B-3D12-4B0E-E067-712374A6E765}"/>
          </ac:graphicFrameMkLst>
        </pc:graphicFrameChg>
        <pc:graphicFrameChg chg="add del mod">
          <ac:chgData name="Sharon Ding" userId="c4c39823-e1bf-4739-acbd-9d9d74f8eb56" providerId="ADAL" clId="{B7207970-481C-6044-BA26-F3A9AA87F3B4}" dt="2026-09-07T07:28:17.624" v="194316"/>
          <ac:graphicFrameMkLst>
            <pc:docMk/>
            <pc:sldMk cId="1983965784" sldId="426"/>
            <ac:graphicFrameMk id="401" creationId="{5B8CC2A1-C227-843C-9532-336CEF8694D5}"/>
          </ac:graphicFrameMkLst>
        </pc:graphicFrameChg>
        <pc:graphicFrameChg chg="add del mod">
          <ac:chgData name="Sharon Ding" userId="c4c39823-e1bf-4739-acbd-9d9d74f8eb56" providerId="ADAL" clId="{B7207970-481C-6044-BA26-F3A9AA87F3B4}" dt="2026-09-07T07:28:22.726" v="194366"/>
          <ac:graphicFrameMkLst>
            <pc:docMk/>
            <pc:sldMk cId="1983965784" sldId="426"/>
            <ac:graphicFrameMk id="402" creationId="{F8AFEED4-DD55-3743-E061-5C5238409C88}"/>
          </ac:graphicFrameMkLst>
        </pc:graphicFrameChg>
        <pc:graphicFrameChg chg="add del mod">
          <ac:chgData name="Sharon Ding" userId="c4c39823-e1bf-4739-acbd-9d9d74f8eb56" providerId="ADAL" clId="{B7207970-481C-6044-BA26-F3A9AA87F3B4}" dt="2026-09-07T07:28:29.952" v="194489"/>
          <ac:graphicFrameMkLst>
            <pc:docMk/>
            <pc:sldMk cId="1983965784" sldId="426"/>
            <ac:graphicFrameMk id="403" creationId="{08F03CC2-9A29-4EB6-3697-352FC59C636D}"/>
          </ac:graphicFrameMkLst>
        </pc:graphicFrameChg>
        <pc:graphicFrameChg chg="add del mod">
          <ac:chgData name="Sharon Ding" userId="c4c39823-e1bf-4739-acbd-9d9d74f8eb56" providerId="ADAL" clId="{B7207970-481C-6044-BA26-F3A9AA87F3B4}" dt="2026-09-07T07:28:40.698" v="194542"/>
          <ac:graphicFrameMkLst>
            <pc:docMk/>
            <pc:sldMk cId="1983965784" sldId="426"/>
            <ac:graphicFrameMk id="406" creationId="{1D5869B2-681B-DED3-90C6-620D4DDE1C22}"/>
          </ac:graphicFrameMkLst>
        </pc:graphicFrameChg>
        <pc:graphicFrameChg chg="add del mod">
          <ac:chgData name="Sharon Ding" userId="c4c39823-e1bf-4739-acbd-9d9d74f8eb56" providerId="ADAL" clId="{B7207970-481C-6044-BA26-F3A9AA87F3B4}" dt="2026-09-07T07:28:46.472" v="194593"/>
          <ac:graphicFrameMkLst>
            <pc:docMk/>
            <pc:sldMk cId="1983965784" sldId="426"/>
            <ac:graphicFrameMk id="407" creationId="{037D6037-4B76-A809-6178-12B0AED11C44}"/>
          </ac:graphicFrameMkLst>
        </pc:graphicFrameChg>
        <pc:graphicFrameChg chg="add del mod">
          <ac:chgData name="Sharon Ding" userId="c4c39823-e1bf-4739-acbd-9d9d74f8eb56" providerId="ADAL" clId="{B7207970-481C-6044-BA26-F3A9AA87F3B4}" dt="2026-09-07T07:29:05.423" v="194675"/>
          <ac:graphicFrameMkLst>
            <pc:docMk/>
            <pc:sldMk cId="1983965784" sldId="426"/>
            <ac:graphicFrameMk id="408" creationId="{E2AFDD34-A9A9-7DD0-50D5-6961F143D1AB}"/>
          </ac:graphicFrameMkLst>
        </pc:graphicFrameChg>
        <pc:graphicFrameChg chg="add del mod">
          <ac:chgData name="Sharon Ding" userId="c4c39823-e1bf-4739-acbd-9d9d74f8eb56" providerId="ADAL" clId="{B7207970-481C-6044-BA26-F3A9AA87F3B4}" dt="2026-09-07T07:29:08.976" v="194832"/>
          <ac:graphicFrameMkLst>
            <pc:docMk/>
            <pc:sldMk cId="1983965784" sldId="426"/>
            <ac:graphicFrameMk id="409" creationId="{E3A00362-53D4-E9CC-D083-9B07AA49182E}"/>
          </ac:graphicFrameMkLst>
        </pc:graphicFrameChg>
        <pc:graphicFrameChg chg="add del mod">
          <ac:chgData name="Sharon Ding" userId="c4c39823-e1bf-4739-acbd-9d9d74f8eb56" providerId="ADAL" clId="{B7207970-481C-6044-BA26-F3A9AA87F3B4}" dt="2026-09-07T07:29:19.862" v="195021"/>
          <ac:graphicFrameMkLst>
            <pc:docMk/>
            <pc:sldMk cId="1983965784" sldId="426"/>
            <ac:graphicFrameMk id="413" creationId="{B7FA8278-B264-C1D7-D29D-B5ADB0193C0B}"/>
          </ac:graphicFrameMkLst>
        </pc:graphicFrameChg>
        <pc:graphicFrameChg chg="add del mod">
          <ac:chgData name="Sharon Ding" userId="c4c39823-e1bf-4739-acbd-9d9d74f8eb56" providerId="ADAL" clId="{B7207970-481C-6044-BA26-F3A9AA87F3B4}" dt="2026-09-07T07:30:03.069" v="195288"/>
          <ac:graphicFrameMkLst>
            <pc:docMk/>
            <pc:sldMk cId="1983965784" sldId="426"/>
            <ac:graphicFrameMk id="419" creationId="{DCC5E8F8-D582-84F2-EBF2-CEDAC2A9EC77}"/>
          </ac:graphicFrameMkLst>
        </pc:graphicFrameChg>
        <pc:graphicFrameChg chg="add del mod">
          <ac:chgData name="Sharon Ding" userId="c4c39823-e1bf-4739-acbd-9d9d74f8eb56" providerId="ADAL" clId="{B7207970-481C-6044-BA26-F3A9AA87F3B4}" dt="2026-09-07T07:32:21.813" v="195478"/>
          <ac:graphicFrameMkLst>
            <pc:docMk/>
            <pc:sldMk cId="1983965784" sldId="426"/>
            <ac:graphicFrameMk id="423" creationId="{AA07EA94-2BEC-D4AA-E286-F6B318B7213B}"/>
          </ac:graphicFrameMkLst>
        </pc:graphicFrameChg>
        <pc:graphicFrameChg chg="add del mod">
          <ac:chgData name="Sharon Ding" userId="c4c39823-e1bf-4739-acbd-9d9d74f8eb56" providerId="ADAL" clId="{B7207970-481C-6044-BA26-F3A9AA87F3B4}" dt="2026-09-07T07:32:33.532" v="195579"/>
          <ac:graphicFrameMkLst>
            <pc:docMk/>
            <pc:sldMk cId="1983965784" sldId="426"/>
            <ac:graphicFrameMk id="425" creationId="{896CCE02-6CB1-8F62-E4F3-85B9297C6DB9}"/>
          </ac:graphicFrameMkLst>
        </pc:graphicFrameChg>
        <pc:graphicFrameChg chg="add del mod">
          <ac:chgData name="Sharon Ding" userId="c4c39823-e1bf-4739-acbd-9d9d74f8eb56" providerId="ADAL" clId="{B7207970-481C-6044-BA26-F3A9AA87F3B4}" dt="2026-09-07T07:32:34.087" v="195655"/>
          <ac:graphicFrameMkLst>
            <pc:docMk/>
            <pc:sldMk cId="1983965784" sldId="426"/>
            <ac:graphicFrameMk id="426" creationId="{8AB02C6B-EAA6-0AD1-F867-035C830163B6}"/>
          </ac:graphicFrameMkLst>
        </pc:graphicFrameChg>
        <pc:graphicFrameChg chg="add del mod">
          <ac:chgData name="Sharon Ding" userId="c4c39823-e1bf-4739-acbd-9d9d74f8eb56" providerId="ADAL" clId="{B7207970-481C-6044-BA26-F3A9AA87F3B4}" dt="2026-09-07T07:33:00.524" v="196306"/>
          <ac:graphicFrameMkLst>
            <pc:docMk/>
            <pc:sldMk cId="1983965784" sldId="426"/>
            <ac:graphicFrameMk id="427" creationId="{10F00E8B-9BE7-D266-4CFB-4BD6A13E1741}"/>
          </ac:graphicFrameMkLst>
        </pc:graphicFrameChg>
        <pc:graphicFrameChg chg="add mod">
          <ac:chgData name="Sharon Ding" userId="c4c39823-e1bf-4739-acbd-9d9d74f8eb56" providerId="ADAL" clId="{B7207970-481C-6044-BA26-F3A9AA87F3B4}" dt="2026-09-07T07:32:37.282" v="195819"/>
          <ac:graphicFrameMkLst>
            <pc:docMk/>
            <pc:sldMk cId="1983965784" sldId="426"/>
            <ac:graphicFrameMk id="428" creationId="{55287450-7A81-B711-E410-CDFF90D4EE0D}"/>
          </ac:graphicFrameMkLst>
        </pc:graphicFrameChg>
        <pc:graphicFrameChg chg="add del mod">
          <ac:chgData name="Sharon Ding" userId="c4c39823-e1bf-4739-acbd-9d9d74f8eb56" providerId="ADAL" clId="{B7207970-481C-6044-BA26-F3A9AA87F3B4}" dt="2026-09-07T07:33:04.925" v="196477"/>
          <ac:graphicFrameMkLst>
            <pc:docMk/>
            <pc:sldMk cId="1983965784" sldId="426"/>
            <ac:graphicFrameMk id="431" creationId="{982042FE-D9EC-D30C-66AC-82C55C633C76}"/>
          </ac:graphicFrameMkLst>
        </pc:graphicFrameChg>
        <pc:graphicFrameChg chg="add del mod">
          <ac:chgData name="Sharon Ding" userId="c4c39823-e1bf-4739-acbd-9d9d74f8eb56" providerId="ADAL" clId="{B7207970-481C-6044-BA26-F3A9AA87F3B4}" dt="2026-09-07T07:33:07.141" v="196548"/>
          <ac:graphicFrameMkLst>
            <pc:docMk/>
            <pc:sldMk cId="1983965784" sldId="426"/>
            <ac:graphicFrameMk id="435" creationId="{8D99DC92-19C0-4C24-D54C-3F171614FEDD}"/>
          </ac:graphicFrameMkLst>
        </pc:graphicFrameChg>
        <pc:graphicFrameChg chg="add del mod">
          <ac:chgData name="Sharon Ding" userId="c4c39823-e1bf-4739-acbd-9d9d74f8eb56" providerId="ADAL" clId="{B7207970-481C-6044-BA26-F3A9AA87F3B4}" dt="2026-09-07T07:33:09.378" v="196680"/>
          <ac:graphicFrameMkLst>
            <pc:docMk/>
            <pc:sldMk cId="1983965784" sldId="426"/>
            <ac:graphicFrameMk id="436" creationId="{4B683883-9CB8-9438-E553-3EF6C92F2276}"/>
          </ac:graphicFrameMkLst>
        </pc:graphicFrameChg>
        <pc:graphicFrameChg chg="add del mod">
          <ac:chgData name="Sharon Ding" userId="c4c39823-e1bf-4739-acbd-9d9d74f8eb56" providerId="ADAL" clId="{B7207970-481C-6044-BA26-F3A9AA87F3B4}" dt="2026-09-07T07:33:15.262" v="196947"/>
          <ac:graphicFrameMkLst>
            <pc:docMk/>
            <pc:sldMk cId="1983965784" sldId="426"/>
            <ac:graphicFrameMk id="438" creationId="{F5E6F8F3-FE6D-6858-A51F-108426D84D32}"/>
          </ac:graphicFrameMkLst>
        </pc:graphicFrameChg>
        <pc:graphicFrameChg chg="add del mod">
          <ac:chgData name="Sharon Ding" userId="c4c39823-e1bf-4739-acbd-9d9d74f8eb56" providerId="ADAL" clId="{B7207970-481C-6044-BA26-F3A9AA87F3B4}" dt="2026-09-07T07:34:09.959" v="197941"/>
          <ac:graphicFrameMkLst>
            <pc:docMk/>
            <pc:sldMk cId="1983965784" sldId="426"/>
            <ac:graphicFrameMk id="440" creationId="{760AB126-EC55-205D-3F44-76FBE1BA6DC8}"/>
          </ac:graphicFrameMkLst>
        </pc:graphicFrameChg>
        <pc:graphicFrameChg chg="add del mod">
          <ac:chgData name="Sharon Ding" userId="c4c39823-e1bf-4739-acbd-9d9d74f8eb56" providerId="ADAL" clId="{B7207970-481C-6044-BA26-F3A9AA87F3B4}" dt="2026-09-07T07:34:02.340" v="197477" actId="1076"/>
          <ac:graphicFrameMkLst>
            <pc:docMk/>
            <pc:sldMk cId="1983965784" sldId="426"/>
            <ac:graphicFrameMk id="448" creationId="{3AB2678D-3C47-43A4-3DC9-EEAD07C01B2B}"/>
          </ac:graphicFrameMkLst>
        </pc:graphicFrameChg>
        <pc:graphicFrameChg chg="add del mod">
          <ac:chgData name="Sharon Ding" userId="c4c39823-e1bf-4739-acbd-9d9d74f8eb56" providerId="ADAL" clId="{B7207970-481C-6044-BA26-F3A9AA87F3B4}" dt="2026-09-07T07:34:01.519" v="197464" actId="1076"/>
          <ac:graphicFrameMkLst>
            <pc:docMk/>
            <pc:sldMk cId="1983965784" sldId="426"/>
            <ac:graphicFrameMk id="449" creationId="{06A348C8-47E9-DF50-1490-49DFA12D8A25}"/>
          </ac:graphicFrameMkLst>
        </pc:graphicFrameChg>
        <pc:graphicFrameChg chg="add mod">
          <ac:chgData name="Sharon Ding" userId="c4c39823-e1bf-4739-acbd-9d9d74f8eb56" providerId="ADAL" clId="{B7207970-481C-6044-BA26-F3A9AA87F3B4}" dt="2026-09-07T07:33:59.078" v="197452" actId="1076"/>
          <ac:graphicFrameMkLst>
            <pc:docMk/>
            <pc:sldMk cId="1983965784" sldId="426"/>
            <ac:graphicFrameMk id="450" creationId="{457CF5DF-3A5D-31A0-D540-84131B888ADC}"/>
          </ac:graphicFrameMkLst>
        </pc:graphicFrameChg>
        <pc:graphicFrameChg chg="add del mod">
          <ac:chgData name="Sharon Ding" userId="c4c39823-e1bf-4739-acbd-9d9d74f8eb56" providerId="ADAL" clId="{B7207970-481C-6044-BA26-F3A9AA87F3B4}" dt="2026-09-07T07:34:53.095" v="198544"/>
          <ac:graphicFrameMkLst>
            <pc:docMk/>
            <pc:sldMk cId="1983965784" sldId="426"/>
            <ac:graphicFrameMk id="452" creationId="{FCCDB025-49AA-B65F-135E-DEF493FCEB4A}"/>
          </ac:graphicFrameMkLst>
        </pc:graphicFrameChg>
        <pc:graphicFrameChg chg="add mod">
          <ac:chgData name="Sharon Ding" userId="c4c39823-e1bf-4739-acbd-9d9d74f8eb56" providerId="ADAL" clId="{B7207970-481C-6044-BA26-F3A9AA87F3B4}" dt="2026-09-07T07:34:37.029" v="198084"/>
          <ac:graphicFrameMkLst>
            <pc:docMk/>
            <pc:sldMk cId="1983965784" sldId="426"/>
            <ac:graphicFrameMk id="453" creationId="{5F0C0042-5CC5-9D82-9912-3D3DF3D80A20}"/>
          </ac:graphicFrameMkLst>
        </pc:graphicFrameChg>
        <pc:graphicFrameChg chg="add del mod">
          <ac:chgData name="Sharon Ding" userId="c4c39823-e1bf-4739-acbd-9d9d74f8eb56" providerId="ADAL" clId="{B7207970-481C-6044-BA26-F3A9AA87F3B4}" dt="2026-09-07T07:34:53.845" v="198603"/>
          <ac:graphicFrameMkLst>
            <pc:docMk/>
            <pc:sldMk cId="1983965784" sldId="426"/>
            <ac:graphicFrameMk id="457" creationId="{35D3AAE1-BC82-A213-87F9-39B38EF54E58}"/>
          </ac:graphicFrameMkLst>
        </pc:graphicFrameChg>
        <pc:graphicFrameChg chg="add del mod">
          <ac:chgData name="Sharon Ding" userId="c4c39823-e1bf-4739-acbd-9d9d74f8eb56" providerId="ADAL" clId="{B7207970-481C-6044-BA26-F3A9AA87F3B4}" dt="2026-09-07T07:35:08.112" v="199122"/>
          <ac:graphicFrameMkLst>
            <pc:docMk/>
            <pc:sldMk cId="1983965784" sldId="426"/>
            <ac:graphicFrameMk id="458" creationId="{C15B37CA-AC6D-809C-4DF7-D73F8FAF901A}"/>
          </ac:graphicFrameMkLst>
        </pc:graphicFrameChg>
        <pc:graphicFrameChg chg="add mod">
          <ac:chgData name="Sharon Ding" userId="c4c39823-e1bf-4739-acbd-9d9d74f8eb56" providerId="ADAL" clId="{B7207970-481C-6044-BA26-F3A9AA87F3B4}" dt="2026-09-07T07:35:01.670" v="198740"/>
          <ac:graphicFrameMkLst>
            <pc:docMk/>
            <pc:sldMk cId="1983965784" sldId="426"/>
            <ac:graphicFrameMk id="459" creationId="{CF002E05-027B-6558-DBF9-4459EC1C4B86}"/>
          </ac:graphicFrameMkLst>
        </pc:graphicFrameChg>
        <pc:graphicFrameChg chg="add del mod">
          <ac:chgData name="Sharon Ding" userId="c4c39823-e1bf-4739-acbd-9d9d74f8eb56" providerId="ADAL" clId="{B7207970-481C-6044-BA26-F3A9AA87F3B4}" dt="2026-09-07T07:35:12.956" v="199201"/>
          <ac:graphicFrameMkLst>
            <pc:docMk/>
            <pc:sldMk cId="1983965784" sldId="426"/>
            <ac:graphicFrameMk id="461" creationId="{740997E4-6E82-5234-801C-05E6EA06526F}"/>
          </ac:graphicFrameMkLst>
        </pc:graphicFrameChg>
        <pc:graphicFrameChg chg="add del mod">
          <ac:chgData name="Sharon Ding" userId="c4c39823-e1bf-4739-acbd-9d9d74f8eb56" providerId="ADAL" clId="{B7207970-481C-6044-BA26-F3A9AA87F3B4}" dt="2026-09-07T07:35:14.890" v="199266"/>
          <ac:graphicFrameMkLst>
            <pc:docMk/>
            <pc:sldMk cId="1983965784" sldId="426"/>
            <ac:graphicFrameMk id="462" creationId="{EA01A857-AAF3-F603-906C-2679ED2CD4C1}"/>
          </ac:graphicFrameMkLst>
        </pc:graphicFrameChg>
        <pc:graphicFrameChg chg="add del mod">
          <ac:chgData name="Sharon Ding" userId="c4c39823-e1bf-4739-acbd-9d9d74f8eb56" providerId="ADAL" clId="{B7207970-481C-6044-BA26-F3A9AA87F3B4}" dt="2026-09-07T07:35:24.455" v="199321"/>
          <ac:graphicFrameMkLst>
            <pc:docMk/>
            <pc:sldMk cId="1983965784" sldId="426"/>
            <ac:graphicFrameMk id="463" creationId="{73C4DE60-B9D2-755D-0B35-D36FF822D0CE}"/>
          </ac:graphicFrameMkLst>
        </pc:graphicFrameChg>
        <pc:graphicFrameChg chg="add del mod">
          <ac:chgData name="Sharon Ding" userId="c4c39823-e1bf-4739-acbd-9d9d74f8eb56" providerId="ADAL" clId="{B7207970-481C-6044-BA26-F3A9AA87F3B4}" dt="2026-09-07T07:35:29.512" v="199398"/>
          <ac:graphicFrameMkLst>
            <pc:docMk/>
            <pc:sldMk cId="1983965784" sldId="426"/>
            <ac:graphicFrameMk id="464" creationId="{70B7BEDA-A443-6A4F-FC44-477E16BB7ABA}"/>
          </ac:graphicFrameMkLst>
        </pc:graphicFrameChg>
        <pc:graphicFrameChg chg="add del mod">
          <ac:chgData name="Sharon Ding" userId="c4c39823-e1bf-4739-acbd-9d9d74f8eb56" providerId="ADAL" clId="{B7207970-481C-6044-BA26-F3A9AA87F3B4}" dt="2026-09-07T07:37:24.670" v="199633"/>
          <ac:graphicFrameMkLst>
            <pc:docMk/>
            <pc:sldMk cId="1983965784" sldId="426"/>
            <ac:graphicFrameMk id="465" creationId="{62517B50-3393-F6F6-D6D0-A8EE3EE8FB54}"/>
          </ac:graphicFrameMkLst>
        </pc:graphicFrameChg>
        <pc:graphicFrameChg chg="add del mod">
          <ac:chgData name="Sharon Ding" userId="c4c39823-e1bf-4739-acbd-9d9d74f8eb56" providerId="ADAL" clId="{B7207970-481C-6044-BA26-F3A9AA87F3B4}" dt="2026-09-07T07:38:08.102" v="200231"/>
          <ac:graphicFrameMkLst>
            <pc:docMk/>
            <pc:sldMk cId="1983965784" sldId="426"/>
            <ac:graphicFrameMk id="467" creationId="{19E497C5-FFDC-E7D9-CD5D-383F8E60A26E}"/>
          </ac:graphicFrameMkLst>
        </pc:graphicFrameChg>
        <pc:graphicFrameChg chg="add mod">
          <ac:chgData name="Sharon Ding" userId="c4c39823-e1bf-4739-acbd-9d9d74f8eb56" providerId="ADAL" clId="{B7207970-481C-6044-BA26-F3A9AA87F3B4}" dt="2026-09-07T07:37:56.512" v="199788" actId="1076"/>
          <ac:graphicFrameMkLst>
            <pc:docMk/>
            <pc:sldMk cId="1983965784" sldId="426"/>
            <ac:graphicFrameMk id="468" creationId="{8661E9C8-3E34-D937-38B0-3078A98B27BD}"/>
          </ac:graphicFrameMkLst>
        </pc:graphicFrameChg>
        <pc:graphicFrameChg chg="add del mod">
          <ac:chgData name="Sharon Ding" userId="c4c39823-e1bf-4739-acbd-9d9d74f8eb56" providerId="ADAL" clId="{B7207970-481C-6044-BA26-F3A9AA87F3B4}" dt="2026-09-07T07:38:14.133" v="200350"/>
          <ac:graphicFrameMkLst>
            <pc:docMk/>
            <pc:sldMk cId="1983965784" sldId="426"/>
            <ac:graphicFrameMk id="470" creationId="{40A75D92-43B8-AEDF-E1DD-611CE9A1546F}"/>
          </ac:graphicFrameMkLst>
        </pc:graphicFrameChg>
        <pc:graphicFrameChg chg="add del mod">
          <ac:chgData name="Sharon Ding" userId="c4c39823-e1bf-4739-acbd-9d9d74f8eb56" providerId="ADAL" clId="{B7207970-481C-6044-BA26-F3A9AA87F3B4}" dt="2026-09-07T07:38:18.152" v="200417"/>
          <ac:graphicFrameMkLst>
            <pc:docMk/>
            <pc:sldMk cId="1983965784" sldId="426"/>
            <ac:graphicFrameMk id="471" creationId="{D019D338-A347-890C-C4AF-C80F6E6CA894}"/>
          </ac:graphicFrameMkLst>
        </pc:graphicFrameChg>
        <pc:graphicFrameChg chg="add del mod">
          <ac:chgData name="Sharon Ding" userId="c4c39823-e1bf-4739-acbd-9d9d74f8eb56" providerId="ADAL" clId="{B7207970-481C-6044-BA26-F3A9AA87F3B4}" dt="2026-09-07T07:38:26.785" v="200538"/>
          <ac:graphicFrameMkLst>
            <pc:docMk/>
            <pc:sldMk cId="1983965784" sldId="426"/>
            <ac:graphicFrameMk id="472" creationId="{15E24130-6789-529B-FC82-2C1E59909503}"/>
          </ac:graphicFrameMkLst>
        </pc:graphicFrameChg>
        <pc:graphicFrameChg chg="add del mod">
          <ac:chgData name="Sharon Ding" userId="c4c39823-e1bf-4739-acbd-9d9d74f8eb56" providerId="ADAL" clId="{B7207970-481C-6044-BA26-F3A9AA87F3B4}" dt="2026-09-07T07:38:30.125" v="200720"/>
          <ac:graphicFrameMkLst>
            <pc:docMk/>
            <pc:sldMk cId="1983965784" sldId="426"/>
            <ac:graphicFrameMk id="475" creationId="{5F119630-3241-1E8C-79CF-F25F42DCC753}"/>
          </ac:graphicFrameMkLst>
        </pc:graphicFrameChg>
        <pc:graphicFrameChg chg="add del mod">
          <ac:chgData name="Sharon Ding" userId="c4c39823-e1bf-4739-acbd-9d9d74f8eb56" providerId="ADAL" clId="{B7207970-481C-6044-BA26-F3A9AA87F3B4}" dt="2026-09-07T07:38:31.737" v="200794"/>
          <ac:graphicFrameMkLst>
            <pc:docMk/>
            <pc:sldMk cId="1983965784" sldId="426"/>
            <ac:graphicFrameMk id="477" creationId="{8F90A6C8-4CF1-1882-07C5-2093A752D3CF}"/>
          </ac:graphicFrameMkLst>
        </pc:graphicFrameChg>
        <pc:graphicFrameChg chg="add del mod">
          <ac:chgData name="Sharon Ding" userId="c4c39823-e1bf-4739-acbd-9d9d74f8eb56" providerId="ADAL" clId="{B7207970-481C-6044-BA26-F3A9AA87F3B4}" dt="2026-09-07T07:38:37.664" v="201047"/>
          <ac:graphicFrameMkLst>
            <pc:docMk/>
            <pc:sldMk cId="1983965784" sldId="426"/>
            <ac:graphicFrameMk id="478" creationId="{AD6A2CAC-CC90-5CF2-04CE-6AA2C9C58045}"/>
          </ac:graphicFrameMkLst>
        </pc:graphicFrameChg>
        <pc:graphicFrameChg chg="add del mod">
          <ac:chgData name="Sharon Ding" userId="c4c39823-e1bf-4739-acbd-9d9d74f8eb56" providerId="ADAL" clId="{B7207970-481C-6044-BA26-F3A9AA87F3B4}" dt="2026-09-07T09:27:51.135" v="215304"/>
          <ac:graphicFrameMkLst>
            <pc:docMk/>
            <pc:sldMk cId="1983965784" sldId="426"/>
            <ac:graphicFrameMk id="480" creationId="{31E6FCD7-8E3B-D96F-648E-F9D761BAB8CC}"/>
          </ac:graphicFrameMkLst>
        </pc:graphicFrameChg>
        <pc:graphicFrameChg chg="add del mod">
          <ac:chgData name="Sharon Ding" userId="c4c39823-e1bf-4739-acbd-9d9d74f8eb56" providerId="ADAL" clId="{B7207970-481C-6044-BA26-F3A9AA87F3B4}" dt="2026-09-07T08:34:40.118" v="202717"/>
          <ac:graphicFrameMkLst>
            <pc:docMk/>
            <pc:sldMk cId="1983965784" sldId="426"/>
            <ac:graphicFrameMk id="501" creationId="{C1EE1ACC-3190-8532-71FA-B03B1B8559D1}"/>
          </ac:graphicFrameMkLst>
        </pc:graphicFrameChg>
        <pc:graphicFrameChg chg="add del mod">
          <ac:chgData name="Sharon Ding" userId="c4c39823-e1bf-4739-acbd-9d9d74f8eb56" providerId="ADAL" clId="{B7207970-481C-6044-BA26-F3A9AA87F3B4}" dt="2026-09-07T08:34:44.428" v="202813"/>
          <ac:graphicFrameMkLst>
            <pc:docMk/>
            <pc:sldMk cId="1983965784" sldId="426"/>
            <ac:graphicFrameMk id="503" creationId="{3EAF1B5E-BC11-7AC9-3501-416CC31C94B4}"/>
          </ac:graphicFrameMkLst>
        </pc:graphicFrameChg>
        <pc:graphicFrameChg chg="add del mod">
          <ac:chgData name="Sharon Ding" userId="c4c39823-e1bf-4739-acbd-9d9d74f8eb56" providerId="ADAL" clId="{B7207970-481C-6044-BA26-F3A9AA87F3B4}" dt="2026-09-07T08:34:50.060" v="202909"/>
          <ac:graphicFrameMkLst>
            <pc:docMk/>
            <pc:sldMk cId="1983965784" sldId="426"/>
            <ac:graphicFrameMk id="505" creationId="{10198E94-0C75-7161-64BE-0993E1A15A12}"/>
          </ac:graphicFrameMkLst>
        </pc:graphicFrameChg>
        <pc:graphicFrameChg chg="add del mod">
          <ac:chgData name="Sharon Ding" userId="c4c39823-e1bf-4739-acbd-9d9d74f8eb56" providerId="ADAL" clId="{B7207970-481C-6044-BA26-F3A9AA87F3B4}" dt="2026-09-07T08:34:54.100" v="203061"/>
          <ac:graphicFrameMkLst>
            <pc:docMk/>
            <pc:sldMk cId="1983965784" sldId="426"/>
            <ac:graphicFrameMk id="507" creationId="{5FDA73BE-74AE-6EBD-08EB-0101928C83D1}"/>
          </ac:graphicFrameMkLst>
        </pc:graphicFrameChg>
        <pc:graphicFrameChg chg="add del mod">
          <ac:chgData name="Sharon Ding" userId="c4c39823-e1bf-4739-acbd-9d9d74f8eb56" providerId="ADAL" clId="{B7207970-481C-6044-BA26-F3A9AA87F3B4}" dt="2026-09-07T08:34:59.367" v="203164"/>
          <ac:graphicFrameMkLst>
            <pc:docMk/>
            <pc:sldMk cId="1983965784" sldId="426"/>
            <ac:graphicFrameMk id="510" creationId="{8C49C313-28F3-6D55-060D-1D1E2C9EC289}"/>
          </ac:graphicFrameMkLst>
        </pc:graphicFrameChg>
        <pc:graphicFrameChg chg="add del mod">
          <ac:chgData name="Sharon Ding" userId="c4c39823-e1bf-4739-acbd-9d9d74f8eb56" providerId="ADAL" clId="{B7207970-481C-6044-BA26-F3A9AA87F3B4}" dt="2026-09-07T08:35:12.864" v="203305"/>
          <ac:graphicFrameMkLst>
            <pc:docMk/>
            <pc:sldMk cId="1983965784" sldId="426"/>
            <ac:graphicFrameMk id="512" creationId="{159ED989-2D77-0DDE-591F-D96FF4306A81}"/>
          </ac:graphicFrameMkLst>
        </pc:graphicFrameChg>
        <pc:graphicFrameChg chg="add del mod">
          <ac:chgData name="Sharon Ding" userId="c4c39823-e1bf-4739-acbd-9d9d74f8eb56" providerId="ADAL" clId="{B7207970-481C-6044-BA26-F3A9AA87F3B4}" dt="2026-09-07T08:35:14.669" v="203370"/>
          <ac:graphicFrameMkLst>
            <pc:docMk/>
            <pc:sldMk cId="1983965784" sldId="426"/>
            <ac:graphicFrameMk id="515" creationId="{4D83D5EE-87F3-1424-52D9-1D5F3D2C768D}"/>
          </ac:graphicFrameMkLst>
        </pc:graphicFrameChg>
        <pc:graphicFrameChg chg="add del mod">
          <ac:chgData name="Sharon Ding" userId="c4c39823-e1bf-4739-acbd-9d9d74f8eb56" providerId="ADAL" clId="{B7207970-481C-6044-BA26-F3A9AA87F3B4}" dt="2026-09-07T08:35:16.722" v="203481"/>
          <ac:graphicFrameMkLst>
            <pc:docMk/>
            <pc:sldMk cId="1983965784" sldId="426"/>
            <ac:graphicFrameMk id="516" creationId="{71F53AB2-2092-0D38-472E-BDC7E276A8E6}"/>
          </ac:graphicFrameMkLst>
        </pc:graphicFrameChg>
        <pc:graphicFrameChg chg="add del mod">
          <ac:chgData name="Sharon Ding" userId="c4c39823-e1bf-4739-acbd-9d9d74f8eb56" providerId="ADAL" clId="{B7207970-481C-6044-BA26-F3A9AA87F3B4}" dt="2026-09-07T08:35:21.788" v="203544"/>
          <ac:graphicFrameMkLst>
            <pc:docMk/>
            <pc:sldMk cId="1983965784" sldId="426"/>
            <ac:graphicFrameMk id="518" creationId="{99D4DFBD-69C2-9049-B171-7A2E85B7A3C3}"/>
          </ac:graphicFrameMkLst>
        </pc:graphicFrameChg>
        <pc:graphicFrameChg chg="add del mod">
          <ac:chgData name="Sharon Ding" userId="c4c39823-e1bf-4739-acbd-9d9d74f8eb56" providerId="ADAL" clId="{B7207970-481C-6044-BA26-F3A9AA87F3B4}" dt="2026-09-07T08:47:10.551" v="205000"/>
          <ac:graphicFrameMkLst>
            <pc:docMk/>
            <pc:sldMk cId="1983965784" sldId="426"/>
            <ac:graphicFrameMk id="519" creationId="{6650F324-6B7B-F536-FEA5-00DA4FAFA9F6}"/>
          </ac:graphicFrameMkLst>
        </pc:graphicFrameChg>
        <pc:graphicFrameChg chg="add mod">
          <ac:chgData name="Sharon Ding" userId="c4c39823-e1bf-4739-acbd-9d9d74f8eb56" providerId="ADAL" clId="{B7207970-481C-6044-BA26-F3A9AA87F3B4}" dt="2026-09-07T08:45:02.690" v="204274" actId="1076"/>
          <ac:graphicFrameMkLst>
            <pc:docMk/>
            <pc:sldMk cId="1983965784" sldId="426"/>
            <ac:graphicFrameMk id="530" creationId="{CDA36D35-62D2-BD84-76C4-EE96BE39FEC1}"/>
          </ac:graphicFrameMkLst>
        </pc:graphicFrameChg>
        <pc:graphicFrameChg chg="add del mod">
          <ac:chgData name="Sharon Ding" userId="c4c39823-e1bf-4739-acbd-9d9d74f8eb56" providerId="ADAL" clId="{B7207970-481C-6044-BA26-F3A9AA87F3B4}" dt="2026-09-07T08:47:11.964" v="205065"/>
          <ac:graphicFrameMkLst>
            <pc:docMk/>
            <pc:sldMk cId="1983965784" sldId="426"/>
            <ac:graphicFrameMk id="534" creationId="{B5975D38-797B-33CD-E169-32AA56F51042}"/>
          </ac:graphicFrameMkLst>
        </pc:graphicFrameChg>
        <pc:graphicFrameChg chg="add del mod">
          <ac:chgData name="Sharon Ding" userId="c4c39823-e1bf-4739-acbd-9d9d74f8eb56" providerId="ADAL" clId="{B7207970-481C-6044-BA26-F3A9AA87F3B4}" dt="2026-09-07T08:47:14.685" v="205193"/>
          <ac:graphicFrameMkLst>
            <pc:docMk/>
            <pc:sldMk cId="1983965784" sldId="426"/>
            <ac:graphicFrameMk id="535" creationId="{EB46EF37-57FF-8CBD-55ED-A2EA8C0CAECD}"/>
          </ac:graphicFrameMkLst>
        </pc:graphicFrameChg>
        <pc:graphicFrameChg chg="add del mod">
          <ac:chgData name="Sharon Ding" userId="c4c39823-e1bf-4739-acbd-9d9d74f8eb56" providerId="ADAL" clId="{B7207970-481C-6044-BA26-F3A9AA87F3B4}" dt="2026-09-07T08:47:24.695" v="205294"/>
          <ac:graphicFrameMkLst>
            <pc:docMk/>
            <pc:sldMk cId="1983965784" sldId="426"/>
            <ac:graphicFrameMk id="537" creationId="{3ADEBFBA-62E7-D5E6-DA05-860DB43D0BC8}"/>
          </ac:graphicFrameMkLst>
        </pc:graphicFrameChg>
        <pc:graphicFrameChg chg="add del mod">
          <ac:chgData name="Sharon Ding" userId="c4c39823-e1bf-4739-acbd-9d9d74f8eb56" providerId="ADAL" clId="{B7207970-481C-6044-BA26-F3A9AA87F3B4}" dt="2026-09-07T08:47:33.044" v="205353"/>
          <ac:graphicFrameMkLst>
            <pc:docMk/>
            <pc:sldMk cId="1983965784" sldId="426"/>
            <ac:graphicFrameMk id="539" creationId="{067654EC-7E4E-8CD9-23FF-F9ED5B930494}"/>
          </ac:graphicFrameMkLst>
        </pc:graphicFrameChg>
        <pc:graphicFrameChg chg="add del mod">
          <ac:chgData name="Sharon Ding" userId="c4c39823-e1bf-4739-acbd-9d9d74f8eb56" providerId="ADAL" clId="{B7207970-481C-6044-BA26-F3A9AA87F3B4}" dt="2026-09-07T08:47:43.385" v="205412"/>
          <ac:graphicFrameMkLst>
            <pc:docMk/>
            <pc:sldMk cId="1983965784" sldId="426"/>
            <ac:graphicFrameMk id="540" creationId="{D9517F16-FA67-0CCD-1087-EB1E758D0F0E}"/>
          </ac:graphicFrameMkLst>
        </pc:graphicFrameChg>
        <pc:graphicFrameChg chg="add del mod">
          <ac:chgData name="Sharon Ding" userId="c4c39823-e1bf-4739-acbd-9d9d74f8eb56" providerId="ADAL" clId="{B7207970-481C-6044-BA26-F3A9AA87F3B4}" dt="2026-09-07T08:48:05.185" v="205526"/>
          <ac:graphicFrameMkLst>
            <pc:docMk/>
            <pc:sldMk cId="1983965784" sldId="426"/>
            <ac:graphicFrameMk id="541" creationId="{3F228468-8E80-A7F9-A574-2BE050C4F0A7}"/>
          </ac:graphicFrameMkLst>
        </pc:graphicFrameChg>
        <pc:graphicFrameChg chg="add del mod">
          <ac:chgData name="Sharon Ding" userId="c4c39823-e1bf-4739-acbd-9d9d74f8eb56" providerId="ADAL" clId="{B7207970-481C-6044-BA26-F3A9AA87F3B4}" dt="2026-09-07T08:48:11.280" v="205629"/>
          <ac:graphicFrameMkLst>
            <pc:docMk/>
            <pc:sldMk cId="1983965784" sldId="426"/>
            <ac:graphicFrameMk id="544" creationId="{8461A839-AA47-CF0E-DC9E-D61E04C80DF2}"/>
          </ac:graphicFrameMkLst>
        </pc:graphicFrameChg>
        <pc:graphicFrameChg chg="add del mod">
          <ac:chgData name="Sharon Ding" userId="c4c39823-e1bf-4739-acbd-9d9d74f8eb56" providerId="ADAL" clId="{B7207970-481C-6044-BA26-F3A9AA87F3B4}" dt="2026-09-07T08:48:16.038" v="205712"/>
          <ac:graphicFrameMkLst>
            <pc:docMk/>
            <pc:sldMk cId="1983965784" sldId="426"/>
            <ac:graphicFrameMk id="547" creationId="{3789AAB2-1678-B43B-8E4B-8ED62DEE2B76}"/>
          </ac:graphicFrameMkLst>
        </pc:graphicFrameChg>
        <pc:graphicFrameChg chg="add del mod">
          <ac:chgData name="Sharon Ding" userId="c4c39823-e1bf-4739-acbd-9d9d74f8eb56" providerId="ADAL" clId="{B7207970-481C-6044-BA26-F3A9AA87F3B4}" dt="2026-09-07T08:48:20.255" v="205795"/>
          <ac:graphicFrameMkLst>
            <pc:docMk/>
            <pc:sldMk cId="1983965784" sldId="426"/>
            <ac:graphicFrameMk id="549" creationId="{ABB24268-6335-643E-7230-C914B10B09A4}"/>
          </ac:graphicFrameMkLst>
        </pc:graphicFrameChg>
        <pc:graphicFrameChg chg="add del mod">
          <ac:chgData name="Sharon Ding" userId="c4c39823-e1bf-4739-acbd-9d9d74f8eb56" providerId="ADAL" clId="{B7207970-481C-6044-BA26-F3A9AA87F3B4}" dt="2026-09-07T08:48:24.749" v="205880"/>
          <ac:graphicFrameMkLst>
            <pc:docMk/>
            <pc:sldMk cId="1983965784" sldId="426"/>
            <ac:graphicFrameMk id="551" creationId="{B49B9CDA-138B-32CD-DA15-626C07DF830C}"/>
          </ac:graphicFrameMkLst>
        </pc:graphicFrameChg>
        <pc:graphicFrameChg chg="add del mod">
          <ac:chgData name="Sharon Ding" userId="c4c39823-e1bf-4739-acbd-9d9d74f8eb56" providerId="ADAL" clId="{B7207970-481C-6044-BA26-F3A9AA87F3B4}" dt="2026-09-07T08:48:29.459" v="205963"/>
          <ac:graphicFrameMkLst>
            <pc:docMk/>
            <pc:sldMk cId="1983965784" sldId="426"/>
            <ac:graphicFrameMk id="553" creationId="{526634BA-E804-4B0C-4ED7-07DA373610E3}"/>
          </ac:graphicFrameMkLst>
        </pc:graphicFrameChg>
        <pc:graphicFrameChg chg="add del mod">
          <ac:chgData name="Sharon Ding" userId="c4c39823-e1bf-4739-acbd-9d9d74f8eb56" providerId="ADAL" clId="{B7207970-481C-6044-BA26-F3A9AA87F3B4}" dt="2026-09-07T08:48:35.394" v="206092"/>
          <ac:graphicFrameMkLst>
            <pc:docMk/>
            <pc:sldMk cId="1983965784" sldId="426"/>
            <ac:graphicFrameMk id="555" creationId="{6EFB6CF1-A0D0-E332-D0A5-355B1C7B3ACA}"/>
          </ac:graphicFrameMkLst>
        </pc:graphicFrameChg>
        <pc:graphicFrameChg chg="add del mod">
          <ac:chgData name="Sharon Ding" userId="c4c39823-e1bf-4739-acbd-9d9d74f8eb56" providerId="ADAL" clId="{B7207970-481C-6044-BA26-F3A9AA87F3B4}" dt="2026-09-07T08:48:35.551" v="206157"/>
          <ac:graphicFrameMkLst>
            <pc:docMk/>
            <pc:sldMk cId="1983965784" sldId="426"/>
            <ac:graphicFrameMk id="558" creationId="{D83753BA-4644-7940-5657-F7AF55CE110D}"/>
          </ac:graphicFrameMkLst>
        </pc:graphicFrameChg>
        <pc:graphicFrameChg chg="add del mod">
          <ac:chgData name="Sharon Ding" userId="c4c39823-e1bf-4739-acbd-9d9d74f8eb56" providerId="ADAL" clId="{B7207970-481C-6044-BA26-F3A9AA87F3B4}" dt="2026-09-07T08:48:39.151" v="206218"/>
          <ac:graphicFrameMkLst>
            <pc:docMk/>
            <pc:sldMk cId="1983965784" sldId="426"/>
            <ac:graphicFrameMk id="559" creationId="{4F376E66-305C-333F-210F-B9C54B2AAD76}"/>
          </ac:graphicFrameMkLst>
        </pc:graphicFrameChg>
        <pc:graphicFrameChg chg="add del mod">
          <ac:chgData name="Sharon Ding" userId="c4c39823-e1bf-4739-acbd-9d9d74f8eb56" providerId="ADAL" clId="{B7207970-481C-6044-BA26-F3A9AA87F3B4}" dt="2026-09-07T08:48:46.612" v="206385"/>
          <ac:graphicFrameMkLst>
            <pc:docMk/>
            <pc:sldMk cId="1983965784" sldId="426"/>
            <ac:graphicFrameMk id="560" creationId="{BD3604FC-2940-6854-3D5D-D7B8BE575F80}"/>
          </ac:graphicFrameMkLst>
        </pc:graphicFrameChg>
        <pc:graphicFrameChg chg="add del mod">
          <ac:chgData name="Sharon Ding" userId="c4c39823-e1bf-4739-acbd-9d9d74f8eb56" providerId="ADAL" clId="{B7207970-481C-6044-BA26-F3A9AA87F3B4}" dt="2026-09-07T08:48:47.563" v="206516"/>
          <ac:graphicFrameMkLst>
            <pc:docMk/>
            <pc:sldMk cId="1983965784" sldId="426"/>
            <ac:graphicFrameMk id="565" creationId="{A1A2A7D9-04B8-B537-7C10-85877F3168AF}"/>
          </ac:graphicFrameMkLst>
        </pc:graphicFrameChg>
        <pc:graphicFrameChg chg="add del mod">
          <ac:chgData name="Sharon Ding" userId="c4c39823-e1bf-4739-acbd-9d9d74f8eb56" providerId="ADAL" clId="{B7207970-481C-6044-BA26-F3A9AA87F3B4}" dt="2026-09-07T08:49:04.876" v="207764"/>
          <ac:graphicFrameMkLst>
            <pc:docMk/>
            <pc:sldMk cId="1983965784" sldId="426"/>
            <ac:graphicFrameMk id="568" creationId="{17745BE3-EA2A-7BEB-270E-B78EE7C5D716}"/>
          </ac:graphicFrameMkLst>
        </pc:graphicFrameChg>
        <pc:graphicFrameChg chg="add del mod">
          <ac:chgData name="Sharon Ding" userId="c4c39823-e1bf-4739-acbd-9d9d74f8eb56" providerId="ADAL" clId="{B7207970-481C-6044-BA26-F3A9AA87F3B4}" dt="2026-09-07T08:48:59.942" v="207280"/>
          <ac:graphicFrameMkLst>
            <pc:docMk/>
            <pc:sldMk cId="1983965784" sldId="426"/>
            <ac:graphicFrameMk id="570" creationId="{8CD6F240-D3C8-09CF-1F4A-EE36D9D5C00A}"/>
          </ac:graphicFrameMkLst>
        </pc:graphicFrameChg>
        <pc:graphicFrameChg chg="add del mod">
          <ac:chgData name="Sharon Ding" userId="c4c39823-e1bf-4739-acbd-9d9d74f8eb56" providerId="ADAL" clId="{B7207970-481C-6044-BA26-F3A9AA87F3B4}" dt="2026-09-07T08:48:59.942" v="207280"/>
          <ac:graphicFrameMkLst>
            <pc:docMk/>
            <pc:sldMk cId="1983965784" sldId="426"/>
            <ac:graphicFrameMk id="571" creationId="{F4C3A408-CB8E-A6EF-6116-FE71C2CB016C}"/>
          </ac:graphicFrameMkLst>
        </pc:graphicFrameChg>
        <pc:graphicFrameChg chg="add mod">
          <ac:chgData name="Sharon Ding" userId="c4c39823-e1bf-4739-acbd-9d9d74f8eb56" providerId="ADAL" clId="{B7207970-481C-6044-BA26-F3A9AA87F3B4}" dt="2026-09-07T08:48:58.782" v="207132" actId="1076"/>
          <ac:graphicFrameMkLst>
            <pc:docMk/>
            <pc:sldMk cId="1983965784" sldId="426"/>
            <ac:graphicFrameMk id="577" creationId="{A30CBF11-744D-0DFF-F050-34864A703778}"/>
          </ac:graphicFrameMkLst>
        </pc:graphicFrameChg>
        <pc:graphicFrameChg chg="add del mod">
          <ac:chgData name="Sharon Ding" userId="c4c39823-e1bf-4739-acbd-9d9d74f8eb56" providerId="ADAL" clId="{B7207970-481C-6044-BA26-F3A9AA87F3B4}" dt="2026-09-07T08:49:12.126" v="207831"/>
          <ac:graphicFrameMkLst>
            <pc:docMk/>
            <pc:sldMk cId="1983965784" sldId="426"/>
            <ac:graphicFrameMk id="580" creationId="{4995CF49-14A1-0F80-F46F-3832D3E80980}"/>
          </ac:graphicFrameMkLst>
        </pc:graphicFrameChg>
        <pc:graphicFrameChg chg="add del mod">
          <ac:chgData name="Sharon Ding" userId="c4c39823-e1bf-4739-acbd-9d9d74f8eb56" providerId="ADAL" clId="{B7207970-481C-6044-BA26-F3A9AA87F3B4}" dt="2026-09-07T08:49:16.287" v="208072"/>
          <ac:graphicFrameMkLst>
            <pc:docMk/>
            <pc:sldMk cId="1983965784" sldId="426"/>
            <ac:graphicFrameMk id="581" creationId="{99460763-ACD6-F504-F912-63114CC725A8}"/>
          </ac:graphicFrameMkLst>
        </pc:graphicFrameChg>
        <pc:graphicFrameChg chg="add del mod">
          <ac:chgData name="Sharon Ding" userId="c4c39823-e1bf-4739-acbd-9d9d74f8eb56" providerId="ADAL" clId="{B7207970-481C-6044-BA26-F3A9AA87F3B4}" dt="2026-09-07T08:49:25.153" v="208289"/>
          <ac:graphicFrameMkLst>
            <pc:docMk/>
            <pc:sldMk cId="1983965784" sldId="426"/>
            <ac:graphicFrameMk id="585" creationId="{19DF0C81-D909-1F9C-D749-3C4608422C10}"/>
          </ac:graphicFrameMkLst>
        </pc:graphicFrameChg>
        <pc:graphicFrameChg chg="add del mod">
          <ac:chgData name="Sharon Ding" userId="c4c39823-e1bf-4739-acbd-9d9d74f8eb56" providerId="ADAL" clId="{B7207970-481C-6044-BA26-F3A9AA87F3B4}" dt="2026-09-07T08:49:29.764" v="208452"/>
          <ac:graphicFrameMkLst>
            <pc:docMk/>
            <pc:sldMk cId="1983965784" sldId="426"/>
            <ac:graphicFrameMk id="588" creationId="{4482FFCF-9E13-E439-46EB-9CE82D006764}"/>
          </ac:graphicFrameMkLst>
        </pc:graphicFrameChg>
        <pc:graphicFrameChg chg="add del mod">
          <ac:chgData name="Sharon Ding" userId="c4c39823-e1bf-4739-acbd-9d9d74f8eb56" providerId="ADAL" clId="{B7207970-481C-6044-BA26-F3A9AA87F3B4}" dt="2026-09-07T08:49:34.641" v="208619"/>
          <ac:graphicFrameMkLst>
            <pc:docMk/>
            <pc:sldMk cId="1983965784" sldId="426"/>
            <ac:graphicFrameMk id="592" creationId="{D9C2DCA6-06FD-DBEC-CC79-EEE97D1BCAA0}"/>
          </ac:graphicFrameMkLst>
        </pc:graphicFrameChg>
        <pc:graphicFrameChg chg="add del mod">
          <ac:chgData name="Sharon Ding" userId="c4c39823-e1bf-4739-acbd-9d9d74f8eb56" providerId="ADAL" clId="{B7207970-481C-6044-BA26-F3A9AA87F3B4}" dt="2026-09-07T08:49:39.773" v="208762"/>
          <ac:graphicFrameMkLst>
            <pc:docMk/>
            <pc:sldMk cId="1983965784" sldId="426"/>
            <ac:graphicFrameMk id="596" creationId="{0F079BF5-F0AB-F527-8D14-0F4E44B1FFFB}"/>
          </ac:graphicFrameMkLst>
        </pc:graphicFrameChg>
        <pc:graphicFrameChg chg="add del mod">
          <ac:chgData name="Sharon Ding" userId="c4c39823-e1bf-4739-acbd-9d9d74f8eb56" providerId="ADAL" clId="{B7207970-481C-6044-BA26-F3A9AA87F3B4}" dt="2026-09-07T08:49:41.592" v="208929"/>
          <ac:graphicFrameMkLst>
            <pc:docMk/>
            <pc:sldMk cId="1983965784" sldId="426"/>
            <ac:graphicFrameMk id="599" creationId="{4F3888D2-DCF3-B1F4-98DF-DF4E1645785A}"/>
          </ac:graphicFrameMkLst>
        </pc:graphicFrameChg>
        <pc:graphicFrameChg chg="add del mod">
          <ac:chgData name="Sharon Ding" userId="c4c39823-e1bf-4739-acbd-9d9d74f8eb56" providerId="ADAL" clId="{B7207970-481C-6044-BA26-F3A9AA87F3B4}" dt="2026-09-07T08:49:43.668" v="209181"/>
          <ac:graphicFrameMkLst>
            <pc:docMk/>
            <pc:sldMk cId="1983965784" sldId="426"/>
            <ac:graphicFrameMk id="603" creationId="{A3E4D598-5124-AD20-ACE2-2F55D4D033D8}"/>
          </ac:graphicFrameMkLst>
        </pc:graphicFrameChg>
        <pc:graphicFrameChg chg="add del mod">
          <ac:chgData name="Sharon Ding" userId="c4c39823-e1bf-4739-acbd-9d9d74f8eb56" providerId="ADAL" clId="{B7207970-481C-6044-BA26-F3A9AA87F3B4}" dt="2026-09-07T08:49:45.144" v="209360"/>
          <ac:graphicFrameMkLst>
            <pc:docMk/>
            <pc:sldMk cId="1983965784" sldId="426"/>
            <ac:graphicFrameMk id="608" creationId="{88F74AF6-8089-1161-1BB6-3286CFB0DE62}"/>
          </ac:graphicFrameMkLst>
        </pc:graphicFrameChg>
        <pc:graphicFrameChg chg="add del mod">
          <ac:chgData name="Sharon Ding" userId="c4c39823-e1bf-4739-acbd-9d9d74f8eb56" providerId="ADAL" clId="{B7207970-481C-6044-BA26-F3A9AA87F3B4}" dt="2026-09-07T08:49:51.544" v="209624"/>
          <ac:graphicFrameMkLst>
            <pc:docMk/>
            <pc:sldMk cId="1983965784" sldId="426"/>
            <ac:graphicFrameMk id="611" creationId="{FE2DB4E9-7415-4159-E3D5-7FA783FBAD4E}"/>
          </ac:graphicFrameMkLst>
        </pc:graphicFrameChg>
        <pc:graphicFrameChg chg="add del mod">
          <ac:chgData name="Sharon Ding" userId="c4c39823-e1bf-4739-acbd-9d9d74f8eb56" providerId="ADAL" clId="{B7207970-481C-6044-BA26-F3A9AA87F3B4}" dt="2026-09-07T08:50:05.775" v="210267"/>
          <ac:graphicFrameMkLst>
            <pc:docMk/>
            <pc:sldMk cId="1983965784" sldId="426"/>
            <ac:graphicFrameMk id="613" creationId="{D7B5547D-B5AE-2A24-03E6-582DBBC8D06B}"/>
          </ac:graphicFrameMkLst>
        </pc:graphicFrameChg>
        <pc:graphicFrameChg chg="add del mod">
          <ac:chgData name="Sharon Ding" userId="c4c39823-e1bf-4739-acbd-9d9d74f8eb56" providerId="ADAL" clId="{B7207970-481C-6044-BA26-F3A9AA87F3B4}" dt="2026-09-07T08:50:21.735" v="210440"/>
          <ac:graphicFrameMkLst>
            <pc:docMk/>
            <pc:sldMk cId="1983965784" sldId="426"/>
            <ac:graphicFrameMk id="617" creationId="{2F87FEB5-CC75-563D-985C-3D87E718EDEB}"/>
          </ac:graphicFrameMkLst>
        </pc:graphicFrameChg>
        <pc:graphicFrameChg chg="add del mod">
          <ac:chgData name="Sharon Ding" userId="c4c39823-e1bf-4739-acbd-9d9d74f8eb56" providerId="ADAL" clId="{B7207970-481C-6044-BA26-F3A9AA87F3B4}" dt="2026-09-07T08:50:24.181" v="210621"/>
          <ac:graphicFrameMkLst>
            <pc:docMk/>
            <pc:sldMk cId="1983965784" sldId="426"/>
            <ac:graphicFrameMk id="621" creationId="{BE35A819-4172-8FB8-2C2E-F9069D55039E}"/>
          </ac:graphicFrameMkLst>
        </pc:graphicFrameChg>
        <pc:graphicFrameChg chg="add del mod">
          <ac:chgData name="Sharon Ding" userId="c4c39823-e1bf-4739-acbd-9d9d74f8eb56" providerId="ADAL" clId="{B7207970-481C-6044-BA26-F3A9AA87F3B4}" dt="2026-09-07T08:50:28.249" v="210705"/>
          <ac:graphicFrameMkLst>
            <pc:docMk/>
            <pc:sldMk cId="1983965784" sldId="426"/>
            <ac:graphicFrameMk id="623" creationId="{FEF15298-277B-7816-D56F-681706E8BAC4}"/>
          </ac:graphicFrameMkLst>
        </pc:graphicFrameChg>
        <pc:graphicFrameChg chg="add del mod">
          <ac:chgData name="Sharon Ding" userId="c4c39823-e1bf-4739-acbd-9d9d74f8eb56" providerId="ADAL" clId="{B7207970-481C-6044-BA26-F3A9AA87F3B4}" dt="2026-09-07T08:50:28.761" v="210819"/>
          <ac:graphicFrameMkLst>
            <pc:docMk/>
            <pc:sldMk cId="1983965784" sldId="426"/>
            <ac:graphicFrameMk id="624" creationId="{F84F1D4C-0CCA-EAD8-0305-877DB4EB5AB1}"/>
          </ac:graphicFrameMkLst>
        </pc:graphicFrameChg>
        <pc:graphicFrameChg chg="add del mod">
          <ac:chgData name="Sharon Ding" userId="c4c39823-e1bf-4739-acbd-9d9d74f8eb56" providerId="ADAL" clId="{B7207970-481C-6044-BA26-F3A9AA87F3B4}" dt="2026-09-07T08:50:31.516" v="211031"/>
          <ac:graphicFrameMkLst>
            <pc:docMk/>
            <pc:sldMk cId="1983965784" sldId="426"/>
            <ac:graphicFrameMk id="626" creationId="{2DB1F8E5-BCD3-50BD-9E30-DCDF3C7E64D5}"/>
          </ac:graphicFrameMkLst>
        </pc:graphicFrameChg>
        <pc:graphicFrameChg chg="add del mod">
          <ac:chgData name="Sharon Ding" userId="c4c39823-e1bf-4739-acbd-9d9d74f8eb56" providerId="ADAL" clId="{B7207970-481C-6044-BA26-F3A9AA87F3B4}" dt="2026-09-07T08:50:32.979" v="211115"/>
          <ac:graphicFrameMkLst>
            <pc:docMk/>
            <pc:sldMk cId="1983965784" sldId="426"/>
            <ac:graphicFrameMk id="628" creationId="{ED973038-6227-FBF3-6136-82BC8C5B1C2F}"/>
          </ac:graphicFrameMkLst>
        </pc:graphicFrameChg>
        <pc:graphicFrameChg chg="add del mod">
          <ac:chgData name="Sharon Ding" userId="c4c39823-e1bf-4739-acbd-9d9d74f8eb56" providerId="ADAL" clId="{B7207970-481C-6044-BA26-F3A9AA87F3B4}" dt="2026-09-07T08:50:39.775" v="211314"/>
          <ac:graphicFrameMkLst>
            <pc:docMk/>
            <pc:sldMk cId="1983965784" sldId="426"/>
            <ac:graphicFrameMk id="629" creationId="{10FA39AE-A2AF-88C5-768B-D68571686B91}"/>
          </ac:graphicFrameMkLst>
        </pc:graphicFrameChg>
        <pc:graphicFrameChg chg="add del mod">
          <ac:chgData name="Sharon Ding" userId="c4c39823-e1bf-4739-acbd-9d9d74f8eb56" providerId="ADAL" clId="{B7207970-481C-6044-BA26-F3A9AA87F3B4}" dt="2026-09-07T08:50:45.519" v="211407"/>
          <ac:graphicFrameMkLst>
            <pc:docMk/>
            <pc:sldMk cId="1983965784" sldId="426"/>
            <ac:graphicFrameMk id="633" creationId="{AC24731F-DBF2-B734-4C18-8C2CDB451239}"/>
          </ac:graphicFrameMkLst>
        </pc:graphicFrameChg>
        <pc:graphicFrameChg chg="add del mod">
          <ac:chgData name="Sharon Ding" userId="c4c39823-e1bf-4739-acbd-9d9d74f8eb56" providerId="ADAL" clId="{B7207970-481C-6044-BA26-F3A9AA87F3B4}" dt="2026-09-07T08:50:50.129" v="211476"/>
          <ac:graphicFrameMkLst>
            <pc:docMk/>
            <pc:sldMk cId="1983965784" sldId="426"/>
            <ac:graphicFrameMk id="634" creationId="{81C6EFD4-B9A3-A5E4-3E3C-94DB9AC14732}"/>
          </ac:graphicFrameMkLst>
        </pc:graphicFrameChg>
        <pc:graphicFrameChg chg="add del mod">
          <ac:chgData name="Sharon Ding" userId="c4c39823-e1bf-4739-acbd-9d9d74f8eb56" providerId="ADAL" clId="{B7207970-481C-6044-BA26-F3A9AA87F3B4}" dt="2026-09-07T08:50:51.908" v="211606"/>
          <ac:graphicFrameMkLst>
            <pc:docMk/>
            <pc:sldMk cId="1983965784" sldId="426"/>
            <ac:graphicFrameMk id="635" creationId="{300D9D26-8898-4942-8764-EED05D796A36}"/>
          </ac:graphicFrameMkLst>
        </pc:graphicFrameChg>
        <pc:graphicFrameChg chg="add del mod">
          <ac:chgData name="Sharon Ding" userId="c4c39823-e1bf-4739-acbd-9d9d74f8eb56" providerId="ADAL" clId="{B7207970-481C-6044-BA26-F3A9AA87F3B4}" dt="2026-09-07T08:50:53.536" v="211677"/>
          <ac:graphicFrameMkLst>
            <pc:docMk/>
            <pc:sldMk cId="1983965784" sldId="426"/>
            <ac:graphicFrameMk id="637" creationId="{8369756F-56F0-3810-4034-D428F9B4678F}"/>
          </ac:graphicFrameMkLst>
        </pc:graphicFrameChg>
        <pc:graphicFrameChg chg="add del mod">
          <ac:chgData name="Sharon Ding" userId="c4c39823-e1bf-4739-acbd-9d9d74f8eb56" providerId="ADAL" clId="{B7207970-481C-6044-BA26-F3A9AA87F3B4}" dt="2026-09-07T08:50:57.682" v="211792"/>
          <ac:graphicFrameMkLst>
            <pc:docMk/>
            <pc:sldMk cId="1983965784" sldId="426"/>
            <ac:graphicFrameMk id="638" creationId="{D0D503D1-E960-5EB9-24C3-AB7CC1DE61EE}"/>
          </ac:graphicFrameMkLst>
        </pc:graphicFrameChg>
        <pc:graphicFrameChg chg="add del mod">
          <ac:chgData name="Sharon Ding" userId="c4c39823-e1bf-4739-acbd-9d9d74f8eb56" providerId="ADAL" clId="{B7207970-481C-6044-BA26-F3A9AA87F3B4}" dt="2026-09-07T08:51:00.353" v="211863"/>
          <ac:graphicFrameMkLst>
            <pc:docMk/>
            <pc:sldMk cId="1983965784" sldId="426"/>
            <ac:graphicFrameMk id="640" creationId="{1AEFC598-0244-8864-102B-8688A3E3FEC0}"/>
          </ac:graphicFrameMkLst>
        </pc:graphicFrameChg>
        <pc:graphicFrameChg chg="add del mod">
          <ac:chgData name="Sharon Ding" userId="c4c39823-e1bf-4739-acbd-9d9d74f8eb56" providerId="ADAL" clId="{B7207970-481C-6044-BA26-F3A9AA87F3B4}" dt="2026-09-07T08:51:07.076" v="211952"/>
          <ac:graphicFrameMkLst>
            <pc:docMk/>
            <pc:sldMk cId="1983965784" sldId="426"/>
            <ac:graphicFrameMk id="641" creationId="{36257AD1-D219-22EB-0AAC-1A9EA0DF2738}"/>
          </ac:graphicFrameMkLst>
        </pc:graphicFrameChg>
        <pc:graphicFrameChg chg="add del mod">
          <ac:chgData name="Sharon Ding" userId="c4c39823-e1bf-4739-acbd-9d9d74f8eb56" providerId="ADAL" clId="{B7207970-481C-6044-BA26-F3A9AA87F3B4}" dt="2026-09-07T08:51:15.354" v="212027"/>
          <ac:graphicFrameMkLst>
            <pc:docMk/>
            <pc:sldMk cId="1983965784" sldId="426"/>
            <ac:graphicFrameMk id="642" creationId="{E3A93676-36D7-74D1-DDE0-25B2414AA258}"/>
          </ac:graphicFrameMkLst>
        </pc:graphicFrameChg>
        <pc:graphicFrameChg chg="add del mod">
          <ac:chgData name="Sharon Ding" userId="c4c39823-e1bf-4739-acbd-9d9d74f8eb56" providerId="ADAL" clId="{B7207970-481C-6044-BA26-F3A9AA87F3B4}" dt="2026-09-07T08:52:28.386" v="213042"/>
          <ac:graphicFrameMkLst>
            <pc:docMk/>
            <pc:sldMk cId="1983965784" sldId="426"/>
            <ac:graphicFrameMk id="643" creationId="{D47B4D8A-1468-02E1-3EAD-F1EA112DF0BD}"/>
          </ac:graphicFrameMkLst>
        </pc:graphicFrameChg>
        <pc:graphicFrameChg chg="add del mod">
          <ac:chgData name="Sharon Ding" userId="c4c39823-e1bf-4739-acbd-9d9d74f8eb56" providerId="ADAL" clId="{B7207970-481C-6044-BA26-F3A9AA87F3B4}" dt="2026-09-07T08:52:29.667" v="213159"/>
          <ac:graphicFrameMkLst>
            <pc:docMk/>
            <pc:sldMk cId="1983965784" sldId="426"/>
            <ac:graphicFrameMk id="652" creationId="{44A4DC06-6B72-099C-9F53-E7B8DD3BCF85}"/>
          </ac:graphicFrameMkLst>
        </pc:graphicFrameChg>
        <pc:graphicFrameChg chg="add del mod">
          <ac:chgData name="Sharon Ding" userId="c4c39823-e1bf-4739-acbd-9d9d74f8eb56" providerId="ADAL" clId="{B7207970-481C-6044-BA26-F3A9AA87F3B4}" dt="2026-09-07T08:52:55.848" v="213315"/>
          <ac:graphicFrameMkLst>
            <pc:docMk/>
            <pc:sldMk cId="1983965784" sldId="426"/>
            <ac:graphicFrameMk id="654" creationId="{7B0F8BDF-26B2-B560-5BD0-7EDCDFFC0B5F}"/>
          </ac:graphicFrameMkLst>
        </pc:graphicFrameChg>
        <pc:graphicFrameChg chg="add del mod">
          <ac:chgData name="Sharon Ding" userId="c4c39823-e1bf-4739-acbd-9d9d74f8eb56" providerId="ADAL" clId="{B7207970-481C-6044-BA26-F3A9AA87F3B4}" dt="2026-09-07T08:53:26.569" v="214152"/>
          <ac:graphicFrameMkLst>
            <pc:docMk/>
            <pc:sldMk cId="1983965784" sldId="426"/>
            <ac:graphicFrameMk id="657" creationId="{B42DF1D4-AE1C-DBBA-40EF-FEFF1A1A3511}"/>
          </ac:graphicFrameMkLst>
        </pc:graphicFrameChg>
        <pc:graphicFrameChg chg="add mod">
          <ac:chgData name="Sharon Ding" userId="c4c39823-e1bf-4739-acbd-9d9d74f8eb56" providerId="ADAL" clId="{B7207970-481C-6044-BA26-F3A9AA87F3B4}" dt="2026-09-07T08:53:23.020" v="213596"/>
          <ac:graphicFrameMkLst>
            <pc:docMk/>
            <pc:sldMk cId="1983965784" sldId="426"/>
            <ac:graphicFrameMk id="659" creationId="{F57C65D5-EF3E-F54A-BCD7-0FA0777D3437}"/>
          </ac:graphicFrameMkLst>
        </pc:graphicFrameChg>
        <pc:graphicFrameChg chg="add del mod">
          <ac:chgData name="Sharon Ding" userId="c4c39823-e1bf-4739-acbd-9d9d74f8eb56" providerId="ADAL" clId="{B7207970-481C-6044-BA26-F3A9AA87F3B4}" dt="2026-09-07T08:53:28.184" v="214224"/>
          <ac:graphicFrameMkLst>
            <pc:docMk/>
            <pc:sldMk cId="1983965784" sldId="426"/>
            <ac:graphicFrameMk id="662" creationId="{25D7799A-128B-82B1-B318-C0848D44CAA3}"/>
          </ac:graphicFrameMkLst>
        </pc:graphicFrameChg>
        <pc:graphicFrameChg chg="add del mod">
          <ac:chgData name="Sharon Ding" userId="c4c39823-e1bf-4739-acbd-9d9d74f8eb56" providerId="ADAL" clId="{B7207970-481C-6044-BA26-F3A9AA87F3B4}" dt="2026-09-07T08:53:31.594" v="214341"/>
          <ac:graphicFrameMkLst>
            <pc:docMk/>
            <pc:sldMk cId="1983965784" sldId="426"/>
            <ac:graphicFrameMk id="663" creationId="{5248BD60-112A-77B2-404E-3561269DA440}"/>
          </ac:graphicFrameMkLst>
        </pc:graphicFrameChg>
        <pc:graphicFrameChg chg="add del mod">
          <ac:chgData name="Sharon Ding" userId="c4c39823-e1bf-4739-acbd-9d9d74f8eb56" providerId="ADAL" clId="{B7207970-481C-6044-BA26-F3A9AA87F3B4}" dt="2026-09-07T08:53:35.870" v="214414"/>
          <ac:graphicFrameMkLst>
            <pc:docMk/>
            <pc:sldMk cId="1983965784" sldId="426"/>
            <ac:graphicFrameMk id="665" creationId="{9D186FE0-A5AD-3F71-115D-9C27BDE9E805}"/>
          </ac:graphicFrameMkLst>
        </pc:graphicFrameChg>
        <pc:graphicFrameChg chg="add del mod">
          <ac:chgData name="Sharon Ding" userId="c4c39823-e1bf-4739-acbd-9d9d74f8eb56" providerId="ADAL" clId="{B7207970-481C-6044-BA26-F3A9AA87F3B4}" dt="2026-09-07T09:27:27.529" v="215034"/>
          <ac:graphicFrameMkLst>
            <pc:docMk/>
            <pc:sldMk cId="1983965784" sldId="426"/>
            <ac:graphicFrameMk id="666" creationId="{C75263A1-78AF-2FFD-A651-F2DA21D566B6}"/>
          </ac:graphicFrameMkLst>
        </pc:graphicFrameChg>
        <pc:graphicFrameChg chg="add mod">
          <ac:chgData name="Sharon Ding" userId="c4c39823-e1bf-4739-acbd-9d9d74f8eb56" providerId="ADAL" clId="{B7207970-481C-6044-BA26-F3A9AA87F3B4}" dt="2026-09-07T09:27:22.395" v="215001" actId="1076"/>
          <ac:graphicFrameMkLst>
            <pc:docMk/>
            <pc:sldMk cId="1983965784" sldId="426"/>
            <ac:graphicFrameMk id="667" creationId="{AD0588F7-140A-F5D8-B791-D09225ED9E56}"/>
          </ac:graphicFrameMkLst>
        </pc:graphicFrameChg>
        <pc:graphicFrameChg chg="add del mod">
          <ac:chgData name="Sharon Ding" userId="c4c39823-e1bf-4739-acbd-9d9d74f8eb56" providerId="ADAL" clId="{B7207970-481C-6044-BA26-F3A9AA87F3B4}" dt="2026-09-07T09:27:56.472" v="215415"/>
          <ac:graphicFrameMkLst>
            <pc:docMk/>
            <pc:sldMk cId="1983965784" sldId="426"/>
            <ac:graphicFrameMk id="669" creationId="{DF3F3F63-BEAF-9460-E6F1-3C203BBE96B7}"/>
          </ac:graphicFrameMkLst>
        </pc:graphicFrameChg>
        <pc:graphicFrameChg chg="add del mod">
          <ac:chgData name="Sharon Ding" userId="c4c39823-e1bf-4739-acbd-9d9d74f8eb56" providerId="ADAL" clId="{B7207970-481C-6044-BA26-F3A9AA87F3B4}" dt="2026-09-07T09:28:01.584" v="215528"/>
          <ac:graphicFrameMkLst>
            <pc:docMk/>
            <pc:sldMk cId="1983965784" sldId="426"/>
            <ac:graphicFrameMk id="670" creationId="{13A20F54-43C4-7877-CB71-581053E28C0F}"/>
          </ac:graphicFrameMkLst>
        </pc:graphicFrameChg>
        <pc:graphicFrameChg chg="add mod">
          <ac:chgData name="Sharon Ding" userId="c4c39823-e1bf-4739-acbd-9d9d74f8eb56" providerId="ADAL" clId="{B7207970-481C-6044-BA26-F3A9AA87F3B4}" dt="2026-09-07T09:39:26.543" v="217895"/>
          <ac:graphicFrameMkLst>
            <pc:docMk/>
            <pc:sldMk cId="1983965784" sldId="426"/>
            <ac:graphicFrameMk id="671" creationId="{B7E504E0-32D3-2CB6-6E5E-BD1C64CCE178}"/>
          </ac:graphicFrameMkLst>
        </pc:graphicFrameChg>
        <pc:graphicFrameChg chg="add del">
          <ac:chgData name="Sharon Ding" userId="c4c39823-e1bf-4739-acbd-9d9d74f8eb56" providerId="ADAL" clId="{B7207970-481C-6044-BA26-F3A9AA87F3B4}" dt="2026-09-07T09:28:44.370" v="216300" actId="478"/>
          <ac:graphicFrameMkLst>
            <pc:docMk/>
            <pc:sldMk cId="1983965784" sldId="426"/>
            <ac:graphicFrameMk id="672" creationId="{FA48DB18-C023-7763-509E-31D65E710287}"/>
          </ac:graphicFrameMkLst>
        </pc:graphicFrameChg>
        <pc:graphicFrameChg chg="add del mod">
          <ac:chgData name="Sharon Ding" userId="c4c39823-e1bf-4739-acbd-9d9d74f8eb56" providerId="ADAL" clId="{B7207970-481C-6044-BA26-F3A9AA87F3B4}" dt="2026-09-07T09:28:44.366" v="216299" actId="1076"/>
          <ac:graphicFrameMkLst>
            <pc:docMk/>
            <pc:sldMk cId="1983965784" sldId="426"/>
            <ac:graphicFrameMk id="697" creationId="{19583712-F6BE-1738-AD5F-5D15AE10714F}"/>
          </ac:graphicFrameMkLst>
        </pc:graphicFrameChg>
        <pc:graphicFrameChg chg="add mod">
          <ac:chgData name="Sharon Ding" userId="c4c39823-e1bf-4739-acbd-9d9d74f8eb56" providerId="ADAL" clId="{B7207970-481C-6044-BA26-F3A9AA87F3B4}" dt="2026-09-07T09:28:23.085" v="216262" actId="1076"/>
          <ac:graphicFrameMkLst>
            <pc:docMk/>
            <pc:sldMk cId="1983965784" sldId="426"/>
            <ac:graphicFrameMk id="698" creationId="{7A3FE1DB-452C-4C40-EEDB-94D8D8DC5FEB}"/>
          </ac:graphicFrameMkLst>
        </pc:graphicFrameChg>
        <pc:graphicFrameChg chg="del">
          <ac:chgData name="Sharon Ding" userId="c4c39823-e1bf-4739-acbd-9d9d74f8eb56" providerId="ADAL" clId="{B7207970-481C-6044-BA26-F3A9AA87F3B4}" dt="2026-09-07T09:28:51.773" v="217060"/>
          <ac:graphicFrameMkLst>
            <pc:docMk/>
            <pc:sldMk cId="1983965784" sldId="426"/>
            <ac:graphicFrameMk id="700" creationId="{5625A0CF-0A2F-6FEB-2310-926E12822C44}"/>
          </ac:graphicFrameMkLst>
        </pc:graphicFrameChg>
        <pc:graphicFrameChg chg="add del mod">
          <ac:chgData name="Sharon Ding" userId="c4c39823-e1bf-4739-acbd-9d9d74f8eb56" providerId="ADAL" clId="{B7207970-481C-6044-BA26-F3A9AA87F3B4}" dt="2026-09-07T09:30:33.530" v="217198"/>
          <ac:graphicFrameMkLst>
            <pc:docMk/>
            <pc:sldMk cId="1983965784" sldId="426"/>
            <ac:graphicFrameMk id="725" creationId="{B04AF244-8F4D-801E-A5C5-3D7EB35972CD}"/>
          </ac:graphicFrameMkLst>
        </pc:graphicFrameChg>
        <pc:graphicFrameChg chg="add del mod">
          <ac:chgData name="Sharon Ding" userId="c4c39823-e1bf-4739-acbd-9d9d74f8eb56" providerId="ADAL" clId="{B7207970-481C-6044-BA26-F3A9AA87F3B4}" dt="2026-09-07T09:31:01.875" v="217347"/>
          <ac:graphicFrameMkLst>
            <pc:docMk/>
            <pc:sldMk cId="1983965784" sldId="426"/>
            <ac:graphicFrameMk id="726" creationId="{D22BDC83-33C8-F604-4C59-FE7473DD581F}"/>
          </ac:graphicFrameMkLst>
        </pc:graphicFrameChg>
        <pc:graphicFrameChg chg="add del mod">
          <ac:chgData name="Sharon Ding" userId="c4c39823-e1bf-4739-acbd-9d9d74f8eb56" providerId="ADAL" clId="{B7207970-481C-6044-BA26-F3A9AA87F3B4}" dt="2026-09-07T09:31:04.413" v="217591"/>
          <ac:graphicFrameMkLst>
            <pc:docMk/>
            <pc:sldMk cId="1983965784" sldId="426"/>
            <ac:graphicFrameMk id="729" creationId="{B69B8589-B6AF-FA87-96B0-0329C139C837}"/>
          </ac:graphicFrameMkLst>
        </pc:graphicFrameChg>
        <pc:graphicFrameChg chg="add del mod">
          <ac:chgData name="Sharon Ding" userId="c4c39823-e1bf-4739-acbd-9d9d74f8eb56" providerId="ADAL" clId="{B7207970-481C-6044-BA26-F3A9AA87F3B4}" dt="2026-09-07T09:31:05.626" v="217676"/>
          <ac:graphicFrameMkLst>
            <pc:docMk/>
            <pc:sldMk cId="1983965784" sldId="426"/>
            <ac:graphicFrameMk id="732" creationId="{579F964C-C82D-85FD-7F56-3A1399B3533D}"/>
          </ac:graphicFrameMkLst>
        </pc:graphicFrameChg>
        <pc:graphicFrameChg chg="add mod">
          <ac:chgData name="Sharon Ding" userId="c4c39823-e1bf-4739-acbd-9d9d74f8eb56" providerId="ADAL" clId="{B7207970-481C-6044-BA26-F3A9AA87F3B4}" dt="2026-09-07T09:39:26.546" v="217921"/>
          <ac:graphicFrameMkLst>
            <pc:docMk/>
            <pc:sldMk cId="1983965784" sldId="426"/>
            <ac:graphicFrameMk id="733" creationId="{66604FEE-2424-51C0-3292-5F0A8DAC70BF}"/>
          </ac:graphicFrameMkLst>
        </pc:graphicFrameChg>
        <pc:cxnChg chg="add mod">
          <ac:chgData name="Sharon Ding" userId="c4c39823-e1bf-4739-acbd-9d9d74f8eb56" providerId="ADAL" clId="{B7207970-481C-6044-BA26-F3A9AA87F3B4}" dt="2026-09-07T06:21:47.388" v="173789" actId="13822"/>
          <ac:cxnSpMkLst>
            <pc:docMk/>
            <pc:sldMk cId="1983965784" sldId="426"/>
            <ac:cxnSpMk id="18" creationId="{5D24E0E3-C652-CC08-636D-04DF0891A373}"/>
          </ac:cxnSpMkLst>
        </pc:cxnChg>
        <pc:cxnChg chg="add mod">
          <ac:chgData name="Sharon Ding" userId="c4c39823-e1bf-4739-acbd-9d9d74f8eb56" providerId="ADAL" clId="{B7207970-481C-6044-BA26-F3A9AA87F3B4}" dt="2026-09-07T06:21:47.387" v="173781" actId="13822"/>
          <ac:cxnSpMkLst>
            <pc:docMk/>
            <pc:sldMk cId="1983965784" sldId="426"/>
            <ac:cxnSpMk id="19" creationId="{F0A2400C-D127-2584-051F-77DFF9E52819}"/>
          </ac:cxnSpMkLst>
        </pc:cxnChg>
        <pc:cxnChg chg="add mod">
          <ac:chgData name="Sharon Ding" userId="c4c39823-e1bf-4739-acbd-9d9d74f8eb56" providerId="ADAL" clId="{B7207970-481C-6044-BA26-F3A9AA87F3B4}" dt="2026-09-07T06:21:47.386" v="173773" actId="13822"/>
          <ac:cxnSpMkLst>
            <pc:docMk/>
            <pc:sldMk cId="1983965784" sldId="426"/>
            <ac:cxnSpMk id="20" creationId="{5072CA1B-76B5-149B-D6B2-1C478ADC20DB}"/>
          </ac:cxnSpMkLst>
        </pc:cxnChg>
        <pc:cxnChg chg="add mod">
          <ac:chgData name="Sharon Ding" userId="c4c39823-e1bf-4739-acbd-9d9d74f8eb56" providerId="ADAL" clId="{B7207970-481C-6044-BA26-F3A9AA87F3B4}" dt="2026-09-07T06:21:47.386" v="173765" actId="13822"/>
          <ac:cxnSpMkLst>
            <pc:docMk/>
            <pc:sldMk cId="1983965784" sldId="426"/>
            <ac:cxnSpMk id="23" creationId="{E2DA2B3A-AF7F-FB76-7570-250E5CFC77B5}"/>
          </ac:cxnSpMkLst>
        </pc:cxnChg>
        <pc:cxnChg chg="add mod">
          <ac:chgData name="Sharon Ding" userId="c4c39823-e1bf-4739-acbd-9d9d74f8eb56" providerId="ADAL" clId="{B7207970-481C-6044-BA26-F3A9AA87F3B4}" dt="2026-09-07T06:21:47.385" v="173757" actId="13822"/>
          <ac:cxnSpMkLst>
            <pc:docMk/>
            <pc:sldMk cId="1983965784" sldId="426"/>
            <ac:cxnSpMk id="24" creationId="{0DE21B5A-588F-DA82-F70B-952925324EBC}"/>
          </ac:cxnSpMkLst>
        </pc:cxnChg>
        <pc:cxnChg chg="add mod">
          <ac:chgData name="Sharon Ding" userId="c4c39823-e1bf-4739-acbd-9d9d74f8eb56" providerId="ADAL" clId="{B7207970-481C-6044-BA26-F3A9AA87F3B4}" dt="2026-09-07T06:21:47.385" v="173749" actId="13822"/>
          <ac:cxnSpMkLst>
            <pc:docMk/>
            <pc:sldMk cId="1983965784" sldId="426"/>
            <ac:cxnSpMk id="25" creationId="{EA6BBAE1-6C6B-C70B-1201-9E54F60FB595}"/>
          </ac:cxnSpMkLst>
        </pc:cxnChg>
        <pc:cxnChg chg="add del mod">
          <ac:chgData name="Sharon Ding" userId="c4c39823-e1bf-4739-acbd-9d9d74f8eb56" providerId="ADAL" clId="{B7207970-481C-6044-BA26-F3A9AA87F3B4}" dt="2026-09-07T06:15:44.333" v="172498"/>
          <ac:cxnSpMkLst>
            <pc:docMk/>
            <pc:sldMk cId="1983965784" sldId="426"/>
            <ac:cxnSpMk id="27" creationId="{93017E34-4DFA-B580-B89D-D8F57733FC39}"/>
          </ac:cxnSpMkLst>
        </pc:cxnChg>
        <pc:cxnChg chg="add del mod">
          <ac:chgData name="Sharon Ding" userId="c4c39823-e1bf-4739-acbd-9d9d74f8eb56" providerId="ADAL" clId="{B7207970-481C-6044-BA26-F3A9AA87F3B4}" dt="2026-09-07T06:23:34.889" v="176654"/>
          <ac:cxnSpMkLst>
            <pc:docMk/>
            <pc:sldMk cId="1983965784" sldId="426"/>
            <ac:cxnSpMk id="76" creationId="{1A13794A-E3FF-1867-0B61-2ACD4D63FCB9}"/>
          </ac:cxnSpMkLst>
        </pc:cxnChg>
        <pc:cxnChg chg="add del mod">
          <ac:chgData name="Sharon Ding" userId="c4c39823-e1bf-4739-acbd-9d9d74f8eb56" providerId="ADAL" clId="{B7207970-481C-6044-BA26-F3A9AA87F3B4}" dt="2026-09-07T06:25:05.914" v="177628"/>
          <ac:cxnSpMkLst>
            <pc:docMk/>
            <pc:sldMk cId="1983965784" sldId="426"/>
            <ac:cxnSpMk id="97" creationId="{0EF4CEC1-C822-B7AB-5771-3F50E959924A}"/>
          </ac:cxnSpMkLst>
        </pc:cxnChg>
        <pc:cxnChg chg="add del mod">
          <ac:chgData name="Sharon Ding" userId="c4c39823-e1bf-4739-acbd-9d9d74f8eb56" providerId="ADAL" clId="{B7207970-481C-6044-BA26-F3A9AA87F3B4}" dt="2026-09-07T06:25:19.463" v="178199"/>
          <ac:cxnSpMkLst>
            <pc:docMk/>
            <pc:sldMk cId="1983965784" sldId="426"/>
            <ac:cxnSpMk id="120" creationId="{1C618C99-6C47-06AD-FDD2-DBB3B13E50F9}"/>
          </ac:cxnSpMkLst>
        </pc:cxnChg>
        <pc:cxnChg chg="add del mod">
          <ac:chgData name="Sharon Ding" userId="c4c39823-e1bf-4739-acbd-9d9d74f8eb56" providerId="ADAL" clId="{B7207970-481C-6044-BA26-F3A9AA87F3B4}" dt="2026-09-07T08:47:14.695" v="205204"/>
          <ac:cxnSpMkLst>
            <pc:docMk/>
            <pc:sldMk cId="1983965784" sldId="426"/>
            <ac:cxnSpMk id="135" creationId="{58E3BA09-AF81-94A7-2A6F-C7449DDC5ADE}"/>
          </ac:cxnSpMkLst>
        </pc:cxnChg>
        <pc:cxnChg chg="add del mod">
          <ac:chgData name="Sharon Ding" userId="c4c39823-e1bf-4739-acbd-9d9d74f8eb56" providerId="ADAL" clId="{B7207970-481C-6044-BA26-F3A9AA87F3B4}" dt="2026-09-07T06:26:25.934" v="179258"/>
          <ac:cxnSpMkLst>
            <pc:docMk/>
            <pc:sldMk cId="1983965784" sldId="426"/>
            <ac:cxnSpMk id="149" creationId="{F9756A2A-3F97-56F1-4FED-5A9D4BE528A6}"/>
          </ac:cxnSpMkLst>
        </pc:cxnChg>
        <pc:cxnChg chg="add del mod">
          <ac:chgData name="Sharon Ding" userId="c4c39823-e1bf-4739-acbd-9d9d74f8eb56" providerId="ADAL" clId="{B7207970-481C-6044-BA26-F3A9AA87F3B4}" dt="2026-09-07T06:26:25.935" v="179261"/>
          <ac:cxnSpMkLst>
            <pc:docMk/>
            <pc:sldMk cId="1983965784" sldId="426"/>
            <ac:cxnSpMk id="150" creationId="{7D476F87-0B23-A43B-716C-C775C6A09529}"/>
          </ac:cxnSpMkLst>
        </pc:cxnChg>
        <pc:cxnChg chg="add del mod">
          <ac:chgData name="Sharon Ding" userId="c4c39823-e1bf-4739-acbd-9d9d74f8eb56" providerId="ADAL" clId="{B7207970-481C-6044-BA26-F3A9AA87F3B4}" dt="2026-09-07T06:26:25.936" v="179264"/>
          <ac:cxnSpMkLst>
            <pc:docMk/>
            <pc:sldMk cId="1983965784" sldId="426"/>
            <ac:cxnSpMk id="151" creationId="{06871555-85AF-094A-15EA-5C630EEB1CBD}"/>
          </ac:cxnSpMkLst>
        </pc:cxnChg>
        <pc:cxnChg chg="add del mod">
          <ac:chgData name="Sharon Ding" userId="c4c39823-e1bf-4739-acbd-9d9d74f8eb56" providerId="ADAL" clId="{B7207970-481C-6044-BA26-F3A9AA87F3B4}" dt="2026-09-07T06:26:25.936" v="179267"/>
          <ac:cxnSpMkLst>
            <pc:docMk/>
            <pc:sldMk cId="1983965784" sldId="426"/>
            <ac:cxnSpMk id="152" creationId="{7CA39C6B-F625-6BDF-9422-2280F865E4C4}"/>
          </ac:cxnSpMkLst>
        </pc:cxnChg>
        <pc:cxnChg chg="add del mod">
          <ac:chgData name="Sharon Ding" userId="c4c39823-e1bf-4739-acbd-9d9d74f8eb56" providerId="ADAL" clId="{B7207970-481C-6044-BA26-F3A9AA87F3B4}" dt="2026-09-07T06:26:25.937" v="179270"/>
          <ac:cxnSpMkLst>
            <pc:docMk/>
            <pc:sldMk cId="1983965784" sldId="426"/>
            <ac:cxnSpMk id="153" creationId="{98A23AEA-ECE1-9542-379B-F4DA57F0042F}"/>
          </ac:cxnSpMkLst>
        </pc:cxnChg>
        <pc:cxnChg chg="add del mod">
          <ac:chgData name="Sharon Ding" userId="c4c39823-e1bf-4739-acbd-9d9d74f8eb56" providerId="ADAL" clId="{B7207970-481C-6044-BA26-F3A9AA87F3B4}" dt="2026-09-07T06:26:25.937" v="179273"/>
          <ac:cxnSpMkLst>
            <pc:docMk/>
            <pc:sldMk cId="1983965784" sldId="426"/>
            <ac:cxnSpMk id="154" creationId="{DDB3A465-04FD-AB10-1E94-53C5A63DF112}"/>
          </ac:cxnSpMkLst>
        </pc:cxnChg>
        <pc:cxnChg chg="add del mod">
          <ac:chgData name="Sharon Ding" userId="c4c39823-e1bf-4739-acbd-9d9d74f8eb56" providerId="ADAL" clId="{B7207970-481C-6044-BA26-F3A9AA87F3B4}" dt="2026-09-07T06:26:25.937" v="179276"/>
          <ac:cxnSpMkLst>
            <pc:docMk/>
            <pc:sldMk cId="1983965784" sldId="426"/>
            <ac:cxnSpMk id="155" creationId="{EF117096-0D7A-1969-DEF3-E6845D5E0432}"/>
          </ac:cxnSpMkLst>
        </pc:cxnChg>
        <pc:cxnChg chg="add del mod">
          <ac:chgData name="Sharon Ding" userId="c4c39823-e1bf-4739-acbd-9d9d74f8eb56" providerId="ADAL" clId="{B7207970-481C-6044-BA26-F3A9AA87F3B4}" dt="2026-09-07T06:26:25.937" v="179279"/>
          <ac:cxnSpMkLst>
            <pc:docMk/>
            <pc:sldMk cId="1983965784" sldId="426"/>
            <ac:cxnSpMk id="156" creationId="{583EB275-C604-5A9B-F8FA-0D6AAB7A182A}"/>
          </ac:cxnSpMkLst>
        </pc:cxnChg>
        <pc:cxnChg chg="add del mod">
          <ac:chgData name="Sharon Ding" userId="c4c39823-e1bf-4739-acbd-9d9d74f8eb56" providerId="ADAL" clId="{B7207970-481C-6044-BA26-F3A9AA87F3B4}" dt="2026-09-07T06:26:25.938" v="179282"/>
          <ac:cxnSpMkLst>
            <pc:docMk/>
            <pc:sldMk cId="1983965784" sldId="426"/>
            <ac:cxnSpMk id="157" creationId="{642D9139-16FA-E58A-3093-E0F1025203C5}"/>
          </ac:cxnSpMkLst>
        </pc:cxnChg>
        <pc:cxnChg chg="add del mod">
          <ac:chgData name="Sharon Ding" userId="c4c39823-e1bf-4739-acbd-9d9d74f8eb56" providerId="ADAL" clId="{B7207970-481C-6044-BA26-F3A9AA87F3B4}" dt="2026-09-07T06:26:25.938" v="179285"/>
          <ac:cxnSpMkLst>
            <pc:docMk/>
            <pc:sldMk cId="1983965784" sldId="426"/>
            <ac:cxnSpMk id="158" creationId="{B51380D4-D785-04F0-AF76-32B84CBF5F1C}"/>
          </ac:cxnSpMkLst>
        </pc:cxnChg>
        <pc:cxnChg chg="add del mod">
          <ac:chgData name="Sharon Ding" userId="c4c39823-e1bf-4739-acbd-9d9d74f8eb56" providerId="ADAL" clId="{B7207970-481C-6044-BA26-F3A9AA87F3B4}" dt="2026-09-07T06:27:02.270" v="181019"/>
          <ac:cxnSpMkLst>
            <pc:docMk/>
            <pc:sldMk cId="1983965784" sldId="426"/>
            <ac:cxnSpMk id="171" creationId="{781AC661-0289-9D3F-FF78-6A0B6A97F553}"/>
          </ac:cxnSpMkLst>
        </pc:cxnChg>
        <pc:cxnChg chg="add del mod">
          <ac:chgData name="Sharon Ding" userId="c4c39823-e1bf-4739-acbd-9d9d74f8eb56" providerId="ADAL" clId="{B7207970-481C-6044-BA26-F3A9AA87F3B4}" dt="2026-09-07T06:27:02.271" v="181022"/>
          <ac:cxnSpMkLst>
            <pc:docMk/>
            <pc:sldMk cId="1983965784" sldId="426"/>
            <ac:cxnSpMk id="172" creationId="{27BC0C1B-6F19-3921-AF00-3A22DCEC1571}"/>
          </ac:cxnSpMkLst>
        </pc:cxnChg>
        <pc:cxnChg chg="add del mod">
          <ac:chgData name="Sharon Ding" userId="c4c39823-e1bf-4739-acbd-9d9d74f8eb56" providerId="ADAL" clId="{B7207970-481C-6044-BA26-F3A9AA87F3B4}" dt="2026-09-07T06:27:02.271" v="181025"/>
          <ac:cxnSpMkLst>
            <pc:docMk/>
            <pc:sldMk cId="1983965784" sldId="426"/>
            <ac:cxnSpMk id="173" creationId="{D69E4486-BE1A-DDB4-6D1E-6ABD1AC52F38}"/>
          </ac:cxnSpMkLst>
        </pc:cxnChg>
        <pc:cxnChg chg="add del mod">
          <ac:chgData name="Sharon Ding" userId="c4c39823-e1bf-4739-acbd-9d9d74f8eb56" providerId="ADAL" clId="{B7207970-481C-6044-BA26-F3A9AA87F3B4}" dt="2026-09-07T06:27:02.272" v="181028"/>
          <ac:cxnSpMkLst>
            <pc:docMk/>
            <pc:sldMk cId="1983965784" sldId="426"/>
            <ac:cxnSpMk id="174" creationId="{EFA06AB4-FFD8-CA94-50D5-5C73EFE98598}"/>
          </ac:cxnSpMkLst>
        </pc:cxnChg>
        <pc:cxnChg chg="add del mod">
          <ac:chgData name="Sharon Ding" userId="c4c39823-e1bf-4739-acbd-9d9d74f8eb56" providerId="ADAL" clId="{B7207970-481C-6044-BA26-F3A9AA87F3B4}" dt="2026-09-07T06:27:02.272" v="181031"/>
          <ac:cxnSpMkLst>
            <pc:docMk/>
            <pc:sldMk cId="1983965784" sldId="426"/>
            <ac:cxnSpMk id="175" creationId="{B25D2E3E-E18F-BB6C-F19B-B24760321D52}"/>
          </ac:cxnSpMkLst>
        </pc:cxnChg>
        <pc:cxnChg chg="add del mod">
          <ac:chgData name="Sharon Ding" userId="c4c39823-e1bf-4739-acbd-9d9d74f8eb56" providerId="ADAL" clId="{B7207970-481C-6044-BA26-F3A9AA87F3B4}" dt="2026-09-07T06:28:13.382" v="181564"/>
          <ac:cxnSpMkLst>
            <pc:docMk/>
            <pc:sldMk cId="1983965784" sldId="426"/>
            <ac:cxnSpMk id="193" creationId="{CB266D8D-B937-DEF2-0A1C-D8D0DC317415}"/>
          </ac:cxnSpMkLst>
        </pc:cxnChg>
        <pc:cxnChg chg="add del mod">
          <ac:chgData name="Sharon Ding" userId="c4c39823-e1bf-4739-acbd-9d9d74f8eb56" providerId="ADAL" clId="{B7207970-481C-6044-BA26-F3A9AA87F3B4}" dt="2026-09-07T06:28:13.383" v="181567"/>
          <ac:cxnSpMkLst>
            <pc:docMk/>
            <pc:sldMk cId="1983965784" sldId="426"/>
            <ac:cxnSpMk id="194" creationId="{F8F44DF2-6824-8DF9-4B95-4E44DFDAB32F}"/>
          </ac:cxnSpMkLst>
        </pc:cxnChg>
        <pc:cxnChg chg="add del mod">
          <ac:chgData name="Sharon Ding" userId="c4c39823-e1bf-4739-acbd-9d9d74f8eb56" providerId="ADAL" clId="{B7207970-481C-6044-BA26-F3A9AA87F3B4}" dt="2026-09-07T06:28:13.383" v="181570"/>
          <ac:cxnSpMkLst>
            <pc:docMk/>
            <pc:sldMk cId="1983965784" sldId="426"/>
            <ac:cxnSpMk id="195" creationId="{EECB2112-9450-E80A-C9D3-CAD541E11C8C}"/>
          </ac:cxnSpMkLst>
        </pc:cxnChg>
        <pc:cxnChg chg="add del mod">
          <ac:chgData name="Sharon Ding" userId="c4c39823-e1bf-4739-acbd-9d9d74f8eb56" providerId="ADAL" clId="{B7207970-481C-6044-BA26-F3A9AA87F3B4}" dt="2026-09-07T06:28:13.384" v="181573"/>
          <ac:cxnSpMkLst>
            <pc:docMk/>
            <pc:sldMk cId="1983965784" sldId="426"/>
            <ac:cxnSpMk id="196" creationId="{078E990D-8ED3-373C-EEEA-4B95F0E133AE}"/>
          </ac:cxnSpMkLst>
        </pc:cxnChg>
        <pc:cxnChg chg="add mod">
          <ac:chgData name="Sharon Ding" userId="c4c39823-e1bf-4739-acbd-9d9d74f8eb56" providerId="ADAL" clId="{B7207970-481C-6044-BA26-F3A9AA87F3B4}" dt="2026-09-07T06:32:50.814" v="185814" actId="13822"/>
          <ac:cxnSpMkLst>
            <pc:docMk/>
            <pc:sldMk cId="1983965784" sldId="426"/>
            <ac:cxnSpMk id="272" creationId="{D3AC3024-B673-F5D7-29AB-4D989B3E7EB8}"/>
          </ac:cxnSpMkLst>
        </pc:cxnChg>
        <pc:cxnChg chg="add del mod">
          <ac:chgData name="Sharon Ding" userId="c4c39823-e1bf-4739-acbd-9d9d74f8eb56" providerId="ADAL" clId="{B7207970-481C-6044-BA26-F3A9AA87F3B4}" dt="2026-09-07T08:34:54.098" v="203059"/>
          <ac:cxnSpMkLst>
            <pc:docMk/>
            <pc:sldMk cId="1983965784" sldId="426"/>
            <ac:cxnSpMk id="290" creationId="{8070E8AF-03E4-AFA6-5540-6BFF554B0113}"/>
          </ac:cxnSpMkLst>
        </pc:cxnChg>
        <pc:cxnChg chg="add del mod">
          <ac:chgData name="Sharon Ding" userId="c4c39823-e1bf-4739-acbd-9d9d74f8eb56" providerId="ADAL" clId="{B7207970-481C-6044-BA26-F3A9AA87F3B4}" dt="2026-09-07T07:25:12.709" v="190634"/>
          <ac:cxnSpMkLst>
            <pc:docMk/>
            <pc:sldMk cId="1983965784" sldId="426"/>
            <ac:cxnSpMk id="320" creationId="{C99F263D-506D-DF29-0ED1-221BF76F92BE}"/>
          </ac:cxnSpMkLst>
        </pc:cxnChg>
        <pc:cxnChg chg="add del mod">
          <ac:chgData name="Sharon Ding" userId="c4c39823-e1bf-4739-acbd-9d9d74f8eb56" providerId="ADAL" clId="{B7207970-481C-6044-BA26-F3A9AA87F3B4}" dt="2026-09-07T07:25:12.699" v="190572"/>
          <ac:cxnSpMkLst>
            <pc:docMk/>
            <pc:sldMk cId="1983965784" sldId="426"/>
            <ac:cxnSpMk id="328" creationId="{BDCB4DF6-1F65-F528-B34B-8A5CCBAE51F1}"/>
          </ac:cxnSpMkLst>
        </pc:cxnChg>
        <pc:cxnChg chg="add del mod">
          <ac:chgData name="Sharon Ding" userId="c4c39823-e1bf-4739-acbd-9d9d74f8eb56" providerId="ADAL" clId="{B7207970-481C-6044-BA26-F3A9AA87F3B4}" dt="2026-09-07T07:25:12.701" v="190584"/>
          <ac:cxnSpMkLst>
            <pc:docMk/>
            <pc:sldMk cId="1983965784" sldId="426"/>
            <ac:cxnSpMk id="329" creationId="{73485C42-3A11-3A99-7CD9-EDF343D38BFA}"/>
          </ac:cxnSpMkLst>
        </pc:cxnChg>
        <pc:cxnChg chg="add del mod">
          <ac:chgData name="Sharon Ding" userId="c4c39823-e1bf-4739-acbd-9d9d74f8eb56" providerId="ADAL" clId="{B7207970-481C-6044-BA26-F3A9AA87F3B4}" dt="2026-09-07T07:25:12.702" v="190588"/>
          <ac:cxnSpMkLst>
            <pc:docMk/>
            <pc:sldMk cId="1983965784" sldId="426"/>
            <ac:cxnSpMk id="333" creationId="{23151999-882C-F7FB-72C1-69E643B4ABC1}"/>
          </ac:cxnSpMkLst>
        </pc:cxnChg>
        <pc:cxnChg chg="add del mod">
          <ac:chgData name="Sharon Ding" userId="c4c39823-e1bf-4739-acbd-9d9d74f8eb56" providerId="ADAL" clId="{B7207970-481C-6044-BA26-F3A9AA87F3B4}" dt="2026-09-07T07:25:12.702" v="190586"/>
          <ac:cxnSpMkLst>
            <pc:docMk/>
            <pc:sldMk cId="1983965784" sldId="426"/>
            <ac:cxnSpMk id="334" creationId="{36F0EA11-7FED-FE61-BEE9-42E4AA5E1B3A}"/>
          </ac:cxnSpMkLst>
        </pc:cxnChg>
        <pc:cxnChg chg="add del mod">
          <ac:chgData name="Sharon Ding" userId="c4c39823-e1bf-4739-acbd-9d9d74f8eb56" providerId="ADAL" clId="{B7207970-481C-6044-BA26-F3A9AA87F3B4}" dt="2026-09-07T07:25:12.704" v="190600"/>
          <ac:cxnSpMkLst>
            <pc:docMk/>
            <pc:sldMk cId="1983965784" sldId="426"/>
            <ac:cxnSpMk id="335" creationId="{5CBDA418-9F1D-4461-5996-02B64A379C0A}"/>
          </ac:cxnSpMkLst>
        </pc:cxnChg>
        <pc:cxnChg chg="add del mod">
          <ac:chgData name="Sharon Ding" userId="c4c39823-e1bf-4739-acbd-9d9d74f8eb56" providerId="ADAL" clId="{B7207970-481C-6044-BA26-F3A9AA87F3B4}" dt="2026-09-07T07:26:36.392" v="192787"/>
          <ac:cxnSpMkLst>
            <pc:docMk/>
            <pc:sldMk cId="1983965784" sldId="426"/>
            <ac:cxnSpMk id="364" creationId="{3668336C-3034-FE36-435F-D99FBA023468}"/>
          </ac:cxnSpMkLst>
        </pc:cxnChg>
        <pc:cxnChg chg="add del mod">
          <ac:chgData name="Sharon Ding" userId="c4c39823-e1bf-4739-acbd-9d9d74f8eb56" providerId="ADAL" clId="{B7207970-481C-6044-BA26-F3A9AA87F3B4}" dt="2026-09-07T07:26:40.014" v="192860"/>
          <ac:cxnSpMkLst>
            <pc:docMk/>
            <pc:sldMk cId="1983965784" sldId="426"/>
            <ac:cxnSpMk id="365" creationId="{CFCD43DC-A477-0166-9029-AD2FA5EF98AF}"/>
          </ac:cxnSpMkLst>
        </pc:cxnChg>
        <pc:cxnChg chg="add del mod">
          <ac:chgData name="Sharon Ding" userId="c4c39823-e1bf-4739-acbd-9d9d74f8eb56" providerId="ADAL" clId="{B7207970-481C-6044-BA26-F3A9AA87F3B4}" dt="2026-09-07T07:26:40.014" v="192858"/>
          <ac:cxnSpMkLst>
            <pc:docMk/>
            <pc:sldMk cId="1983965784" sldId="426"/>
            <ac:cxnSpMk id="366" creationId="{A0273029-9718-3083-6540-C85850B9FF98}"/>
          </ac:cxnSpMkLst>
        </pc:cxnChg>
        <pc:cxnChg chg="add mod">
          <ac:chgData name="Sharon Ding" userId="c4c39823-e1bf-4739-acbd-9d9d74f8eb56" providerId="ADAL" clId="{B7207970-481C-6044-BA26-F3A9AA87F3B4}" dt="2026-09-07T09:39:26.545" v="217908"/>
          <ac:cxnSpMkLst>
            <pc:docMk/>
            <pc:sldMk cId="1983965784" sldId="426"/>
            <ac:cxnSpMk id="416" creationId="{B0C6988F-8EA1-6AC1-B7F4-42801F5A60F7}"/>
          </ac:cxnSpMkLst>
        </pc:cxnChg>
        <pc:cxnChg chg="add del mod">
          <ac:chgData name="Sharon Ding" userId="c4c39823-e1bf-4739-acbd-9d9d74f8eb56" providerId="ADAL" clId="{B7207970-481C-6044-BA26-F3A9AA87F3B4}" dt="2026-09-07T09:27:27.528" v="215023"/>
          <ac:cxnSpMkLst>
            <pc:docMk/>
            <pc:sldMk cId="1983965784" sldId="426"/>
            <ac:cxnSpMk id="561" creationId="{286159F8-51E3-BA2A-7365-4322102BCAAF}"/>
          </ac:cxnSpMkLst>
        </pc:cxnChg>
        <pc:cxnChg chg="add del mod">
          <ac:chgData name="Sharon Ding" userId="c4c39823-e1bf-4739-acbd-9d9d74f8eb56" providerId="ADAL" clId="{B7207970-481C-6044-BA26-F3A9AA87F3B4}" dt="2026-09-07T08:49:16.285" v="208069"/>
          <ac:cxnSpMkLst>
            <pc:docMk/>
            <pc:sldMk cId="1983965784" sldId="426"/>
            <ac:cxnSpMk id="564" creationId="{00F34002-2661-9094-6A62-C42726F4B836}"/>
          </ac:cxnSpMkLst>
        </pc:cxnChg>
        <pc:cxnChg chg="add del mod">
          <ac:chgData name="Sharon Ding" userId="c4c39823-e1bf-4739-acbd-9d9d74f8eb56" providerId="ADAL" clId="{B7207970-481C-6044-BA26-F3A9AA87F3B4}" dt="2026-09-07T08:49:45.143" v="209358"/>
          <ac:cxnSpMkLst>
            <pc:docMk/>
            <pc:sldMk cId="1983965784" sldId="426"/>
            <ac:cxnSpMk id="587" creationId="{F72C3FC1-3A0C-37A9-DB47-3C3778530E00}"/>
          </ac:cxnSpMkLst>
        </pc:cxnChg>
        <pc:cxnChg chg="add del mod">
          <ac:chgData name="Sharon Ding" userId="c4c39823-e1bf-4739-acbd-9d9d74f8eb56" providerId="ADAL" clId="{B7207970-481C-6044-BA26-F3A9AA87F3B4}" dt="2026-09-07T08:49:51.537" v="209593"/>
          <ac:cxnSpMkLst>
            <pc:docMk/>
            <pc:sldMk cId="1983965784" sldId="426"/>
            <ac:cxnSpMk id="591" creationId="{C589C96A-8955-72ED-250D-E8BC2A77EF6A}"/>
          </ac:cxnSpMkLst>
        </pc:cxnChg>
        <pc:cxnChg chg="add del mod">
          <ac:chgData name="Sharon Ding" userId="c4c39823-e1bf-4739-acbd-9d9d74f8eb56" providerId="ADAL" clId="{B7207970-481C-6044-BA26-F3A9AA87F3B4}" dt="2026-09-07T08:49:51.539" v="209602"/>
          <ac:cxnSpMkLst>
            <pc:docMk/>
            <pc:sldMk cId="1983965784" sldId="426"/>
            <ac:cxnSpMk id="595" creationId="{C26A4E36-AD04-17CF-8213-DDA423BD2E41}"/>
          </ac:cxnSpMkLst>
        </pc:cxnChg>
        <pc:cxnChg chg="add del mod">
          <ac:chgData name="Sharon Ding" userId="c4c39823-e1bf-4739-acbd-9d9d74f8eb56" providerId="ADAL" clId="{B7207970-481C-6044-BA26-F3A9AA87F3B4}" dt="2026-09-07T08:49:51.540" v="209609"/>
          <ac:cxnSpMkLst>
            <pc:docMk/>
            <pc:sldMk cId="1983965784" sldId="426"/>
            <ac:cxnSpMk id="598" creationId="{00B4E7F3-D097-CBCA-5EEF-A2756E78CDD1}"/>
          </ac:cxnSpMkLst>
        </pc:cxnChg>
        <pc:cxnChg chg="add del mod">
          <ac:chgData name="Sharon Ding" userId="c4c39823-e1bf-4739-acbd-9d9d74f8eb56" providerId="ADAL" clId="{B7207970-481C-6044-BA26-F3A9AA87F3B4}" dt="2026-09-07T08:49:51.541" v="209615"/>
          <ac:cxnSpMkLst>
            <pc:docMk/>
            <pc:sldMk cId="1983965784" sldId="426"/>
            <ac:cxnSpMk id="602" creationId="{2B6AA74E-7299-1698-EE9F-AF0FF261F24B}"/>
          </ac:cxnSpMkLst>
        </pc:cxnChg>
        <pc:cxnChg chg="add del mod">
          <ac:chgData name="Sharon Ding" userId="c4c39823-e1bf-4739-acbd-9d9d74f8eb56" providerId="ADAL" clId="{B7207970-481C-6044-BA26-F3A9AA87F3B4}" dt="2026-09-07T08:49:51.541" v="209618"/>
          <ac:cxnSpMkLst>
            <pc:docMk/>
            <pc:sldMk cId="1983965784" sldId="426"/>
            <ac:cxnSpMk id="607" creationId="{1AEB7A68-CBB8-C2A5-A84E-C1DA811549C8}"/>
          </ac:cxnSpMkLst>
        </pc:cxnChg>
        <pc:cxnChg chg="add del mod">
          <ac:chgData name="Sharon Ding" userId="c4c39823-e1bf-4739-acbd-9d9d74f8eb56" providerId="ADAL" clId="{B7207970-481C-6044-BA26-F3A9AA87F3B4}" dt="2026-09-07T08:51:15.352" v="212025"/>
          <ac:cxnSpMkLst>
            <pc:docMk/>
            <pc:sldMk cId="1983965784" sldId="426"/>
            <ac:cxnSpMk id="616" creationId="{B134B9B2-4341-2D49-A404-2CF7ECC1674B}"/>
          </ac:cxnSpMkLst>
        </pc:cxnChg>
        <pc:cxnChg chg="add mod">
          <ac:chgData name="Sharon Ding" userId="c4c39823-e1bf-4739-acbd-9d9d74f8eb56" providerId="ADAL" clId="{B7207970-481C-6044-BA26-F3A9AA87F3B4}" dt="2026-09-07T08:51:56.815" v="212195" actId="13822"/>
          <ac:cxnSpMkLst>
            <pc:docMk/>
            <pc:sldMk cId="1983965784" sldId="426"/>
            <ac:cxnSpMk id="644" creationId="{28B822FB-2688-A6F3-9393-538AD2EB64ED}"/>
          </ac:cxnSpMkLst>
        </pc:cxnChg>
        <pc:cxnChg chg="mod">
          <ac:chgData name="Sharon Ding" userId="c4c39823-e1bf-4739-acbd-9d9d74f8eb56" providerId="ADAL" clId="{B7207970-481C-6044-BA26-F3A9AA87F3B4}" dt="2026-09-07T09:28:44.365" v="216293" actId="1076"/>
          <ac:cxnSpMkLst>
            <pc:docMk/>
            <pc:sldMk cId="1983965784" sldId="426"/>
            <ac:cxnSpMk id="688" creationId="{8BEB9257-4CC7-6173-D785-D0DEC4E6DF1A}"/>
          </ac:cxnSpMkLst>
        </pc:cxnChg>
        <pc:cxnChg chg="mod">
          <ac:chgData name="Sharon Ding" userId="c4c39823-e1bf-4739-acbd-9d9d74f8eb56" providerId="ADAL" clId="{B7207970-481C-6044-BA26-F3A9AA87F3B4}" dt="2026-09-07T09:39:26.549" v="217938"/>
          <ac:cxnSpMkLst>
            <pc:docMk/>
            <pc:sldMk cId="1983965784" sldId="426"/>
            <ac:cxnSpMk id="716" creationId="{96A44AA5-3547-C06D-8D29-4A39E7CFEE2F}"/>
          </ac:cxnSpMkLst>
        </pc:cxnChg>
        <pc:cxnChg chg="mod">
          <ac:chgData name="Sharon Ding" userId="c4c39823-e1bf-4739-acbd-9d9d74f8eb56" providerId="ADAL" clId="{B7207970-481C-6044-BA26-F3A9AA87F3B4}" dt="2026-09-07T09:54:39.739" v="218279" actId="692"/>
          <ac:cxnSpMkLst>
            <pc:docMk/>
            <pc:sldMk cId="1983965784" sldId="426"/>
            <ac:cxnSpMk id="742" creationId="{C93A4D95-A2EA-8941-588B-59D0F70DEE6D}"/>
          </ac:cxnSpMkLst>
        </pc:cxnChg>
        <pc:cxnChg chg="mod">
          <ac:chgData name="Sharon Ding" userId="c4c39823-e1bf-4739-acbd-9d9d74f8eb56" providerId="ADAL" clId="{B7207970-481C-6044-BA26-F3A9AA87F3B4}" dt="2026-09-07T09:54:34.788" v="218278" actId="692"/>
          <ac:cxnSpMkLst>
            <pc:docMk/>
            <pc:sldMk cId="1983965784" sldId="426"/>
            <ac:cxnSpMk id="743" creationId="{19717CB3-AC1D-B103-61D9-D987DB95135F}"/>
          </ac:cxnSpMkLst>
        </pc:cxnChg>
        <pc:cxnChg chg="mod">
          <ac:chgData name="Sharon Ding" userId="c4c39823-e1bf-4739-acbd-9d9d74f8eb56" providerId="ADAL" clId="{B7207970-481C-6044-BA26-F3A9AA87F3B4}" dt="2026-09-07T10:02:11.023" v="218591" actId="14100"/>
          <ac:cxnSpMkLst>
            <pc:docMk/>
            <pc:sldMk cId="1983965784" sldId="426"/>
            <ac:cxnSpMk id="744" creationId="{A8A0FE79-0839-DAA9-073E-7A89289BA234}"/>
          </ac:cxnSpMkLst>
        </pc:cxnChg>
      </pc:sldChg>
      <pc:sldChg chg="addSp delSp modSp new mod modNotesTx">
        <pc:chgData name="Sharon Ding" userId="c4c39823-e1bf-4739-acbd-9d9d74f8eb56" providerId="ADAL" clId="{B7207970-481C-6044-BA26-F3A9AA87F3B4}" dt="2026-09-07T13:27:32.821" v="234590" actId="20577"/>
        <pc:sldMkLst>
          <pc:docMk/>
          <pc:sldMk cId="2460534403" sldId="427"/>
        </pc:sldMkLst>
        <pc:spChg chg="mod">
          <ac:chgData name="Sharon Ding" userId="c4c39823-e1bf-4739-acbd-9d9d74f8eb56" providerId="ADAL" clId="{B7207970-481C-6044-BA26-F3A9AA87F3B4}" dt="2026-09-07T11:48:46.092" v="231875"/>
          <ac:spMkLst>
            <pc:docMk/>
            <pc:sldMk cId="2460534403" sldId="427"/>
            <ac:spMk id="2" creationId="{BBCFB2B4-CD66-70C8-5301-55E68F6D9C34}"/>
          </ac:spMkLst>
        </pc:spChg>
        <pc:spChg chg="add mod">
          <ac:chgData name="Sharon Ding" userId="c4c39823-e1bf-4739-acbd-9d9d74f8eb56" providerId="ADAL" clId="{B7207970-481C-6044-BA26-F3A9AA87F3B4}" dt="2026-09-07T11:55:29.153" v="232040" actId="20577"/>
          <ac:spMkLst>
            <pc:docMk/>
            <pc:sldMk cId="2460534403" sldId="427"/>
            <ac:spMk id="8" creationId="{69FD0AC0-9FD9-B731-303D-0DDDFCB4D793}"/>
          </ac:spMkLst>
        </pc:spChg>
        <pc:spChg chg="add mod">
          <ac:chgData name="Sharon Ding" userId="c4c39823-e1bf-4739-acbd-9d9d74f8eb56" providerId="ADAL" clId="{B7207970-481C-6044-BA26-F3A9AA87F3B4}" dt="2026-09-07T11:48:46.092" v="231881"/>
          <ac:spMkLst>
            <pc:docMk/>
            <pc:sldMk cId="2460534403" sldId="427"/>
            <ac:spMk id="9" creationId="{1173AB3A-A604-4EAA-9C1E-EFDEE53DCA35}"/>
          </ac:spMkLst>
        </pc:spChg>
        <pc:spChg chg="add mod">
          <ac:chgData name="Sharon Ding" userId="c4c39823-e1bf-4739-acbd-9d9d74f8eb56" providerId="ADAL" clId="{B7207970-481C-6044-BA26-F3A9AA87F3B4}" dt="2026-09-07T11:48:46.092" v="231882"/>
          <ac:spMkLst>
            <pc:docMk/>
            <pc:sldMk cId="2460534403" sldId="427"/>
            <ac:spMk id="10" creationId="{AD300BAD-3376-4101-FE4B-7083EA7F5929}"/>
          </ac:spMkLst>
        </pc:spChg>
        <pc:spChg chg="add mod">
          <ac:chgData name="Sharon Ding" userId="c4c39823-e1bf-4739-acbd-9d9d74f8eb56" providerId="ADAL" clId="{B7207970-481C-6044-BA26-F3A9AA87F3B4}" dt="2026-09-07T13:08:48.489" v="233825" actId="20577"/>
          <ac:spMkLst>
            <pc:docMk/>
            <pc:sldMk cId="2460534403" sldId="427"/>
            <ac:spMk id="11" creationId="{9BD9D4CC-8306-5E8A-E42D-079F1CD5E1CF}"/>
          </ac:spMkLst>
        </pc:spChg>
        <pc:spChg chg="add del mod modVis">
          <ac:chgData name="Sharon Ding" userId="c4c39823-e1bf-4739-acbd-9d9d74f8eb56" providerId="ADAL" clId="{B7207970-481C-6044-BA26-F3A9AA87F3B4}" dt="2026-09-07T11:31:59.658" v="229002"/>
          <ac:spMkLst>
            <pc:docMk/>
            <pc:sldMk cId="2460534403" sldId="427"/>
            <ac:spMk id="12" creationId="{1E841566-9410-E2A9-FA39-1A140ABE2A3B}"/>
          </ac:spMkLst>
        </pc:spChg>
        <pc:spChg chg="add del mod">
          <ac:chgData name="Sharon Ding" userId="c4c39823-e1bf-4739-acbd-9d9d74f8eb56" providerId="ADAL" clId="{B7207970-481C-6044-BA26-F3A9AA87F3B4}" dt="2026-09-07T11:05:03.461" v="220079"/>
          <ac:spMkLst>
            <pc:docMk/>
            <pc:sldMk cId="2460534403" sldId="427"/>
            <ac:spMk id="12" creationId="{4FD82981-3554-6B04-4588-5AD8AFBDD7B2}"/>
          </ac:spMkLst>
        </pc:spChg>
        <pc:spChg chg="mod topLvl">
          <ac:chgData name="Sharon Ding" userId="c4c39823-e1bf-4739-acbd-9d9d74f8eb56" providerId="ADAL" clId="{B7207970-481C-6044-BA26-F3A9AA87F3B4}" dt="2026-09-07T12:32:08.251" v="232953" actId="1076"/>
          <ac:spMkLst>
            <pc:docMk/>
            <pc:sldMk cId="2460534403" sldId="427"/>
            <ac:spMk id="13" creationId="{1B6D0B38-F98C-7885-46D7-9BDBC5D67537}"/>
          </ac:spMkLst>
        </pc:spChg>
        <pc:spChg chg="add del mod modVis">
          <ac:chgData name="Sharon Ding" userId="c4c39823-e1bf-4739-acbd-9d9d74f8eb56" providerId="ADAL" clId="{B7207970-481C-6044-BA26-F3A9AA87F3B4}" dt="2026-09-07T11:04:37.785" v="219284"/>
          <ac:spMkLst>
            <pc:docMk/>
            <pc:sldMk cId="2460534403" sldId="427"/>
            <ac:spMk id="13" creationId="{29048ECD-BAA4-0948-BD3B-D461C88C292C}"/>
          </ac:spMkLst>
        </pc:spChg>
        <pc:spChg chg="mod topLvl">
          <ac:chgData name="Sharon Ding" userId="c4c39823-e1bf-4739-acbd-9d9d74f8eb56" providerId="ADAL" clId="{B7207970-481C-6044-BA26-F3A9AA87F3B4}" dt="2026-09-07T12:32:08.251" v="232953" actId="1076"/>
          <ac:spMkLst>
            <pc:docMk/>
            <pc:sldMk cId="2460534403" sldId="427"/>
            <ac:spMk id="14" creationId="{0946619C-8F9B-9A64-3CDB-59AB164B4810}"/>
          </ac:spMkLst>
        </pc:spChg>
        <pc:spChg chg="add del mod">
          <ac:chgData name="Sharon Ding" userId="c4c39823-e1bf-4739-acbd-9d9d74f8eb56" providerId="ADAL" clId="{B7207970-481C-6044-BA26-F3A9AA87F3B4}" dt="2026-09-07T11:05:03.461" v="220080"/>
          <ac:spMkLst>
            <pc:docMk/>
            <pc:sldMk cId="2460534403" sldId="427"/>
            <ac:spMk id="14" creationId="{315D881D-A243-961C-D759-DE74C1E66D46}"/>
          </ac:spMkLst>
        </pc:spChg>
        <pc:spChg chg="add del mod">
          <ac:chgData name="Sharon Ding" userId="c4c39823-e1bf-4739-acbd-9d9d74f8eb56" providerId="ADAL" clId="{B7207970-481C-6044-BA26-F3A9AA87F3B4}" dt="2026-09-07T11:05:03.461" v="220081"/>
          <ac:spMkLst>
            <pc:docMk/>
            <pc:sldMk cId="2460534403" sldId="427"/>
            <ac:spMk id="15" creationId="{1908B0AC-7440-BADB-BB13-46C7B14A496C}"/>
          </ac:spMkLst>
        </pc:spChg>
        <pc:spChg chg="add del mod modVis">
          <ac:chgData name="Sharon Ding" userId="c4c39823-e1bf-4739-acbd-9d9d74f8eb56" providerId="ADAL" clId="{B7207970-481C-6044-BA26-F3A9AA87F3B4}" dt="2026-09-07T11:32:16.328" v="229132"/>
          <ac:spMkLst>
            <pc:docMk/>
            <pc:sldMk cId="2460534403" sldId="427"/>
            <ac:spMk id="15" creationId="{31238FE5-51FE-CA22-1798-CBF36F4E1645}"/>
          </ac:spMkLst>
        </pc:spChg>
        <pc:spChg chg="mod topLvl">
          <ac:chgData name="Sharon Ding" userId="c4c39823-e1bf-4739-acbd-9d9d74f8eb56" providerId="ADAL" clId="{B7207970-481C-6044-BA26-F3A9AA87F3B4}" dt="2026-09-07T12:32:08.251" v="232953" actId="1076"/>
          <ac:spMkLst>
            <pc:docMk/>
            <pc:sldMk cId="2460534403" sldId="427"/>
            <ac:spMk id="15" creationId="{BFF81304-9524-78B0-DD49-D74F33F0FA90}"/>
          </ac:spMkLst>
        </pc:spChg>
        <pc:spChg chg="add del mod">
          <ac:chgData name="Sharon Ding" userId="c4c39823-e1bf-4739-acbd-9d9d74f8eb56" providerId="ADAL" clId="{B7207970-481C-6044-BA26-F3A9AA87F3B4}" dt="2026-09-07T11:05:05.938" v="220190"/>
          <ac:spMkLst>
            <pc:docMk/>
            <pc:sldMk cId="2460534403" sldId="427"/>
            <ac:spMk id="16" creationId="{1C0549A8-0D66-79EA-3026-5587465F9A28}"/>
          </ac:spMkLst>
        </pc:spChg>
        <pc:spChg chg="add del mod modVis">
          <ac:chgData name="Sharon Ding" userId="c4c39823-e1bf-4739-acbd-9d9d74f8eb56" providerId="ADAL" clId="{B7207970-481C-6044-BA26-F3A9AA87F3B4}" dt="2026-09-07T11:32:51.221" v="229253"/>
          <ac:spMkLst>
            <pc:docMk/>
            <pc:sldMk cId="2460534403" sldId="427"/>
            <ac:spMk id="16" creationId="{7E5ACDBC-6F3C-0589-3575-326A888B4F3B}"/>
          </ac:spMkLst>
        </pc:spChg>
        <pc:spChg chg="mod topLvl">
          <ac:chgData name="Sharon Ding" userId="c4c39823-e1bf-4739-acbd-9d9d74f8eb56" providerId="ADAL" clId="{B7207970-481C-6044-BA26-F3A9AA87F3B4}" dt="2026-09-07T12:32:08.251" v="232953" actId="1076"/>
          <ac:spMkLst>
            <pc:docMk/>
            <pc:sldMk cId="2460534403" sldId="427"/>
            <ac:spMk id="16" creationId="{B2198CC3-0A00-3FEE-5E75-1CCA1657142E}"/>
          </ac:spMkLst>
        </pc:spChg>
        <pc:spChg chg="add del mod">
          <ac:chgData name="Sharon Ding" userId="c4c39823-e1bf-4739-acbd-9d9d74f8eb56" providerId="ADAL" clId="{B7207970-481C-6044-BA26-F3A9AA87F3B4}" dt="2026-09-07T11:05:05.938" v="220193"/>
          <ac:spMkLst>
            <pc:docMk/>
            <pc:sldMk cId="2460534403" sldId="427"/>
            <ac:spMk id="17" creationId="{754303AD-541C-8543-AC80-C57CC5D0ECF0}"/>
          </ac:spMkLst>
        </pc:spChg>
        <pc:spChg chg="del mod">
          <ac:chgData name="Sharon Ding" userId="c4c39823-e1bf-4739-acbd-9d9d74f8eb56" providerId="ADAL" clId="{B7207970-481C-6044-BA26-F3A9AA87F3B4}" dt="2026-09-07T12:20:47.077" v="232379" actId="478"/>
          <ac:spMkLst>
            <pc:docMk/>
            <pc:sldMk cId="2460534403" sldId="427"/>
            <ac:spMk id="17" creationId="{ECE2D962-3C0F-0B9D-0595-474D02380AD4}"/>
          </ac:spMkLst>
        </pc:spChg>
        <pc:spChg chg="add del mod">
          <ac:chgData name="Sharon Ding" userId="c4c39823-e1bf-4739-acbd-9d9d74f8eb56" providerId="ADAL" clId="{B7207970-481C-6044-BA26-F3A9AA87F3B4}" dt="2026-09-07T11:05:05.938" v="220196"/>
          <ac:spMkLst>
            <pc:docMk/>
            <pc:sldMk cId="2460534403" sldId="427"/>
            <ac:spMk id="18" creationId="{4EBCA6BD-B981-461D-C3C8-70887CF410CA}"/>
          </ac:spMkLst>
        </pc:spChg>
        <pc:spChg chg="del mod">
          <ac:chgData name="Sharon Ding" userId="c4c39823-e1bf-4739-acbd-9d9d74f8eb56" providerId="ADAL" clId="{B7207970-481C-6044-BA26-F3A9AA87F3B4}" dt="2026-09-07T12:20:49.240" v="232380" actId="478"/>
          <ac:spMkLst>
            <pc:docMk/>
            <pc:sldMk cId="2460534403" sldId="427"/>
            <ac:spMk id="18" creationId="{F47402AC-FE57-1C07-0D5C-90C6C9CC5EF2}"/>
          </ac:spMkLst>
        </pc:spChg>
        <pc:spChg chg="add mod">
          <ac:chgData name="Sharon Ding" userId="c4c39823-e1bf-4739-acbd-9d9d74f8eb56" providerId="ADAL" clId="{B7207970-481C-6044-BA26-F3A9AA87F3B4}" dt="2026-09-07T12:41:30.927" v="232962" actId="20577"/>
          <ac:spMkLst>
            <pc:docMk/>
            <pc:sldMk cId="2460534403" sldId="427"/>
            <ac:spMk id="19" creationId="{3449B948-B249-A130-0453-45D7E66DBFE9}"/>
          </ac:spMkLst>
        </pc:spChg>
        <pc:spChg chg="add del mod">
          <ac:chgData name="Sharon Ding" userId="c4c39823-e1bf-4739-acbd-9d9d74f8eb56" providerId="ADAL" clId="{B7207970-481C-6044-BA26-F3A9AA87F3B4}" dt="2026-09-07T11:05:03.460" v="220076"/>
          <ac:spMkLst>
            <pc:docMk/>
            <pc:sldMk cId="2460534403" sldId="427"/>
            <ac:spMk id="19" creationId="{E3626A4D-EB0A-F74B-9291-507223EF4723}"/>
          </ac:spMkLst>
        </pc:spChg>
        <pc:spChg chg="add del mod">
          <ac:chgData name="Sharon Ding" userId="c4c39823-e1bf-4739-acbd-9d9d74f8eb56" providerId="ADAL" clId="{B7207970-481C-6044-BA26-F3A9AA87F3B4}" dt="2026-09-07T11:05:03.460" v="220077"/>
          <ac:spMkLst>
            <pc:docMk/>
            <pc:sldMk cId="2460534403" sldId="427"/>
            <ac:spMk id="20" creationId="{548B4196-DC79-0A7C-0086-0197CEEF5771}"/>
          </ac:spMkLst>
        </pc:spChg>
        <pc:spChg chg="add mod">
          <ac:chgData name="Sharon Ding" userId="c4c39823-e1bf-4739-acbd-9d9d74f8eb56" providerId="ADAL" clId="{B7207970-481C-6044-BA26-F3A9AA87F3B4}" dt="2026-09-07T12:32:08.251" v="232953" actId="1076"/>
          <ac:spMkLst>
            <pc:docMk/>
            <pc:sldMk cId="2460534403" sldId="427"/>
            <ac:spMk id="20" creationId="{B642A035-552A-B7C7-8C70-8069FF07108A}"/>
          </ac:spMkLst>
        </pc:spChg>
        <pc:spChg chg="add del mod modVis">
          <ac:chgData name="Sharon Ding" userId="c4c39823-e1bf-4739-acbd-9d9d74f8eb56" providerId="ADAL" clId="{B7207970-481C-6044-BA26-F3A9AA87F3B4}" dt="2026-09-07T11:34:11.359" v="229653"/>
          <ac:spMkLst>
            <pc:docMk/>
            <pc:sldMk cId="2460534403" sldId="427"/>
            <ac:spMk id="20" creationId="{CD95665D-54C9-DB27-CE62-0FE1384BCEEB}"/>
          </ac:spMkLst>
        </pc:spChg>
        <pc:spChg chg="add mod">
          <ac:chgData name="Sharon Ding" userId="c4c39823-e1bf-4739-acbd-9d9d74f8eb56" providerId="ADAL" clId="{B7207970-481C-6044-BA26-F3A9AA87F3B4}" dt="2026-09-07T12:32:08.251" v="232953" actId="1076"/>
          <ac:spMkLst>
            <pc:docMk/>
            <pc:sldMk cId="2460534403" sldId="427"/>
            <ac:spMk id="21" creationId="{889B1A98-D515-0118-3615-BEC650D28C1A}"/>
          </ac:spMkLst>
        </pc:spChg>
        <pc:spChg chg="add del mod">
          <ac:chgData name="Sharon Ding" userId="c4c39823-e1bf-4739-acbd-9d9d74f8eb56" providerId="ADAL" clId="{B7207970-481C-6044-BA26-F3A9AA87F3B4}" dt="2026-09-07T11:05:03.460" v="220078"/>
          <ac:spMkLst>
            <pc:docMk/>
            <pc:sldMk cId="2460534403" sldId="427"/>
            <ac:spMk id="21" creationId="{A030887C-88CE-CBFF-79FA-1E899029E991}"/>
          </ac:spMkLst>
        </pc:spChg>
        <pc:spChg chg="add mod">
          <ac:chgData name="Sharon Ding" userId="c4c39823-e1bf-4739-acbd-9d9d74f8eb56" providerId="ADAL" clId="{B7207970-481C-6044-BA26-F3A9AA87F3B4}" dt="2026-09-07T12:32:08.251" v="232953" actId="1076"/>
          <ac:spMkLst>
            <pc:docMk/>
            <pc:sldMk cId="2460534403" sldId="427"/>
            <ac:spMk id="22" creationId="{0D8CB5D4-5F65-0C35-04F1-85C8B612D006}"/>
          </ac:spMkLst>
        </pc:spChg>
        <pc:spChg chg="add mod">
          <ac:chgData name="Sharon Ding" userId="c4c39823-e1bf-4739-acbd-9d9d74f8eb56" providerId="ADAL" clId="{B7207970-481C-6044-BA26-F3A9AA87F3B4}" dt="2026-09-07T11:35:34.304" v="230180" actId="207"/>
          <ac:spMkLst>
            <pc:docMk/>
            <pc:sldMk cId="2460534403" sldId="427"/>
            <ac:spMk id="22" creationId="{8552A1C3-F31B-2796-0344-D3FB07F2DE5C}"/>
          </ac:spMkLst>
        </pc:spChg>
        <pc:spChg chg="add del mod">
          <ac:chgData name="Sharon Ding" userId="c4c39823-e1bf-4739-acbd-9d9d74f8eb56" providerId="ADAL" clId="{B7207970-481C-6044-BA26-F3A9AA87F3B4}" dt="2026-09-07T11:05:03.462" v="220082"/>
          <ac:spMkLst>
            <pc:docMk/>
            <pc:sldMk cId="2460534403" sldId="427"/>
            <ac:spMk id="23" creationId="{6C09D253-9BF3-16B0-D784-288D6D5992D8}"/>
          </ac:spMkLst>
        </pc:spChg>
        <pc:spChg chg="add del mod modVis">
          <ac:chgData name="Sharon Ding" userId="c4c39823-e1bf-4739-acbd-9d9d74f8eb56" providerId="ADAL" clId="{B7207970-481C-6044-BA26-F3A9AA87F3B4}" dt="2026-09-07T11:35:34.302" v="230160" actId="962"/>
          <ac:spMkLst>
            <pc:docMk/>
            <pc:sldMk cId="2460534403" sldId="427"/>
            <ac:spMk id="23" creationId="{8A78F4AB-E9B6-EE08-315B-4D90DBC4706F}"/>
          </ac:spMkLst>
        </pc:spChg>
        <pc:spChg chg="add mod">
          <ac:chgData name="Sharon Ding" userId="c4c39823-e1bf-4739-acbd-9d9d74f8eb56" providerId="ADAL" clId="{B7207970-481C-6044-BA26-F3A9AA87F3B4}" dt="2026-09-07T13:07:13.397" v="233792" actId="20577"/>
          <ac:spMkLst>
            <pc:docMk/>
            <pc:sldMk cId="2460534403" sldId="427"/>
            <ac:spMk id="23" creationId="{B218C4BA-ADF6-A7B7-7E0B-52F6066AD838}"/>
          </ac:spMkLst>
        </pc:spChg>
        <pc:spChg chg="add del mod">
          <ac:chgData name="Sharon Ding" userId="c4c39823-e1bf-4739-acbd-9d9d74f8eb56" providerId="ADAL" clId="{B7207970-481C-6044-BA26-F3A9AA87F3B4}" dt="2026-09-07T11:05:03.462" v="220083"/>
          <ac:spMkLst>
            <pc:docMk/>
            <pc:sldMk cId="2460534403" sldId="427"/>
            <ac:spMk id="24" creationId="{5D077368-18E1-E82B-B544-5808D7982B23}"/>
          </ac:spMkLst>
        </pc:spChg>
        <pc:spChg chg="add mod">
          <ac:chgData name="Sharon Ding" userId="c4c39823-e1bf-4739-acbd-9d9d74f8eb56" providerId="ADAL" clId="{B7207970-481C-6044-BA26-F3A9AA87F3B4}" dt="2026-09-07T11:35:34.301" v="230148" actId="207"/>
          <ac:spMkLst>
            <pc:docMk/>
            <pc:sldMk cId="2460534403" sldId="427"/>
            <ac:spMk id="24" creationId="{6EF13125-D9CE-C18A-27DA-3255BA0EF3A1}"/>
          </ac:spMkLst>
        </pc:spChg>
        <pc:spChg chg="add mod">
          <ac:chgData name="Sharon Ding" userId="c4c39823-e1bf-4739-acbd-9d9d74f8eb56" providerId="ADAL" clId="{B7207970-481C-6044-BA26-F3A9AA87F3B4}" dt="2026-09-07T12:56:11.592" v="233329" actId="1076"/>
          <ac:spMkLst>
            <pc:docMk/>
            <pc:sldMk cId="2460534403" sldId="427"/>
            <ac:spMk id="24" creationId="{B27F313E-013F-2296-12E9-646FD1D5C779}"/>
          </ac:spMkLst>
        </pc:spChg>
        <pc:spChg chg="add mod">
          <ac:chgData name="Sharon Ding" userId="c4c39823-e1bf-4739-acbd-9d9d74f8eb56" providerId="ADAL" clId="{B7207970-481C-6044-BA26-F3A9AA87F3B4}" dt="2026-09-07T11:35:34.306" v="230182"/>
          <ac:spMkLst>
            <pc:docMk/>
            <pc:sldMk cId="2460534403" sldId="427"/>
            <ac:spMk id="25" creationId="{0301ED3E-08A4-B2F0-5100-17FFD0327AA4}"/>
          </ac:spMkLst>
        </pc:spChg>
        <pc:spChg chg="add mod">
          <ac:chgData name="Sharon Ding" userId="c4c39823-e1bf-4739-acbd-9d9d74f8eb56" providerId="ADAL" clId="{B7207970-481C-6044-BA26-F3A9AA87F3B4}" dt="2026-09-07T12:56:33.470" v="233333" actId="1076"/>
          <ac:spMkLst>
            <pc:docMk/>
            <pc:sldMk cId="2460534403" sldId="427"/>
            <ac:spMk id="25" creationId="{0394747E-FF9D-C357-C440-B882FBAE1510}"/>
          </ac:spMkLst>
        </pc:spChg>
        <pc:spChg chg="add del mod">
          <ac:chgData name="Sharon Ding" userId="c4c39823-e1bf-4739-acbd-9d9d74f8eb56" providerId="ADAL" clId="{B7207970-481C-6044-BA26-F3A9AA87F3B4}" dt="2026-09-07T11:05:03.462" v="220084"/>
          <ac:spMkLst>
            <pc:docMk/>
            <pc:sldMk cId="2460534403" sldId="427"/>
            <ac:spMk id="25" creationId="{D7634758-405F-59EF-4914-D839986E670D}"/>
          </ac:spMkLst>
        </pc:spChg>
        <pc:spChg chg="add del mod">
          <ac:chgData name="Sharon Ding" userId="c4c39823-e1bf-4739-acbd-9d9d74f8eb56" providerId="ADAL" clId="{B7207970-481C-6044-BA26-F3A9AA87F3B4}" dt="2026-09-07T12:49:13.469" v="233136" actId="478"/>
          <ac:spMkLst>
            <pc:docMk/>
            <pc:sldMk cId="2460534403" sldId="427"/>
            <ac:spMk id="26" creationId="{ADBA319F-6A90-3CFE-8302-DA5D17354E3E}"/>
          </ac:spMkLst>
        </pc:spChg>
        <pc:spChg chg="add mod">
          <ac:chgData name="Sharon Ding" userId="c4c39823-e1bf-4739-acbd-9d9d74f8eb56" providerId="ADAL" clId="{B7207970-481C-6044-BA26-F3A9AA87F3B4}" dt="2026-09-07T11:35:34.296" v="230106" actId="207"/>
          <ac:spMkLst>
            <pc:docMk/>
            <pc:sldMk cId="2460534403" sldId="427"/>
            <ac:spMk id="26" creationId="{F7AE10FB-4285-3522-DC65-AA2B62434321}"/>
          </ac:spMkLst>
        </pc:spChg>
        <pc:spChg chg="add del mod">
          <ac:chgData name="Sharon Ding" userId="c4c39823-e1bf-4739-acbd-9d9d74f8eb56" providerId="ADAL" clId="{B7207970-481C-6044-BA26-F3A9AA87F3B4}" dt="2026-09-07T11:05:03.462" v="220085"/>
          <ac:spMkLst>
            <pc:docMk/>
            <pc:sldMk cId="2460534403" sldId="427"/>
            <ac:spMk id="26" creationId="{FEF80E8D-BAD8-53DC-8BE7-9610DFAE9089}"/>
          </ac:spMkLst>
        </pc:spChg>
        <pc:spChg chg="add mod">
          <ac:chgData name="Sharon Ding" userId="c4c39823-e1bf-4739-acbd-9d9d74f8eb56" providerId="ADAL" clId="{B7207970-481C-6044-BA26-F3A9AA87F3B4}" dt="2026-09-07T12:49:47.903" v="233142"/>
          <ac:spMkLst>
            <pc:docMk/>
            <pc:sldMk cId="2460534403" sldId="427"/>
            <ac:spMk id="27" creationId="{0F8CAF5B-728C-D1E3-0B80-0A1B940DB34C}"/>
          </ac:spMkLst>
        </pc:spChg>
        <pc:spChg chg="add del mod">
          <ac:chgData name="Sharon Ding" userId="c4c39823-e1bf-4739-acbd-9d9d74f8eb56" providerId="ADAL" clId="{B7207970-481C-6044-BA26-F3A9AA87F3B4}" dt="2026-09-07T11:05:03.463" v="220086"/>
          <ac:spMkLst>
            <pc:docMk/>
            <pc:sldMk cId="2460534403" sldId="427"/>
            <ac:spMk id="27" creationId="{7D3DB159-192C-DDB5-D44A-85ABE4B24709}"/>
          </ac:spMkLst>
        </pc:spChg>
        <pc:spChg chg="add del mod">
          <ac:chgData name="Sharon Ding" userId="c4c39823-e1bf-4739-acbd-9d9d74f8eb56" providerId="ADAL" clId="{B7207970-481C-6044-BA26-F3A9AA87F3B4}" dt="2026-09-07T11:05:05.939" v="220199"/>
          <ac:spMkLst>
            <pc:docMk/>
            <pc:sldMk cId="2460534403" sldId="427"/>
            <ac:spMk id="28" creationId="{AB5902EC-FCB7-5C46-E19B-C26EF6A4AA3E}"/>
          </ac:spMkLst>
        </pc:spChg>
        <pc:spChg chg="add mod">
          <ac:chgData name="Sharon Ding" userId="c4c39823-e1bf-4739-acbd-9d9d74f8eb56" providerId="ADAL" clId="{B7207970-481C-6044-BA26-F3A9AA87F3B4}" dt="2026-09-07T12:49:49.890" v="233144"/>
          <ac:spMkLst>
            <pc:docMk/>
            <pc:sldMk cId="2460534403" sldId="427"/>
            <ac:spMk id="28" creationId="{BEE8A35B-EFDF-2D27-E247-5A74F5E6608C}"/>
          </ac:spMkLst>
        </pc:spChg>
        <pc:spChg chg="add mod">
          <ac:chgData name="Sharon Ding" userId="c4c39823-e1bf-4739-acbd-9d9d74f8eb56" providerId="ADAL" clId="{B7207970-481C-6044-BA26-F3A9AA87F3B4}" dt="2026-09-07T12:49:53.653" v="233148"/>
          <ac:spMkLst>
            <pc:docMk/>
            <pc:sldMk cId="2460534403" sldId="427"/>
            <ac:spMk id="29" creationId="{9A7389CE-B480-B81E-EC06-F4F620ECAD58}"/>
          </ac:spMkLst>
        </pc:spChg>
        <pc:spChg chg="add del mod">
          <ac:chgData name="Sharon Ding" userId="c4c39823-e1bf-4739-acbd-9d9d74f8eb56" providerId="ADAL" clId="{B7207970-481C-6044-BA26-F3A9AA87F3B4}" dt="2026-09-07T11:05:05.939" v="220202"/>
          <ac:spMkLst>
            <pc:docMk/>
            <pc:sldMk cId="2460534403" sldId="427"/>
            <ac:spMk id="29" creationId="{AC3FF1D3-A156-733D-9B8B-DECF5D29F787}"/>
          </ac:spMkLst>
        </pc:spChg>
        <pc:spChg chg="add mod">
          <ac:chgData name="Sharon Ding" userId="c4c39823-e1bf-4739-acbd-9d9d74f8eb56" providerId="ADAL" clId="{B7207970-481C-6044-BA26-F3A9AA87F3B4}" dt="2026-09-07T12:56:11.592" v="233329" actId="1076"/>
          <ac:spMkLst>
            <pc:docMk/>
            <pc:sldMk cId="2460534403" sldId="427"/>
            <ac:spMk id="30" creationId="{3FCC78C4-196A-AB5D-0E5C-80E9829B9317}"/>
          </ac:spMkLst>
        </pc:spChg>
        <pc:spChg chg="add del mod">
          <ac:chgData name="Sharon Ding" userId="c4c39823-e1bf-4739-acbd-9d9d74f8eb56" providerId="ADAL" clId="{B7207970-481C-6044-BA26-F3A9AA87F3B4}" dt="2026-09-07T11:05:05.939" v="220205"/>
          <ac:spMkLst>
            <pc:docMk/>
            <pc:sldMk cId="2460534403" sldId="427"/>
            <ac:spMk id="30" creationId="{D86B744F-6BB5-EC86-4937-1E9AD0524075}"/>
          </ac:spMkLst>
        </pc:spChg>
        <pc:spChg chg="add del mod">
          <ac:chgData name="Sharon Ding" userId="c4c39823-e1bf-4739-acbd-9d9d74f8eb56" providerId="ADAL" clId="{B7207970-481C-6044-BA26-F3A9AA87F3B4}" dt="2026-09-07T11:05:05.940" v="220208"/>
          <ac:spMkLst>
            <pc:docMk/>
            <pc:sldMk cId="2460534403" sldId="427"/>
            <ac:spMk id="31" creationId="{ACCA5B66-6B70-B52B-EEE1-41A595F18CCD}"/>
          </ac:spMkLst>
        </pc:spChg>
        <pc:spChg chg="add mod">
          <ac:chgData name="Sharon Ding" userId="c4c39823-e1bf-4739-acbd-9d9d74f8eb56" providerId="ADAL" clId="{B7207970-481C-6044-BA26-F3A9AA87F3B4}" dt="2026-09-07T12:56:11.592" v="233329" actId="1076"/>
          <ac:spMkLst>
            <pc:docMk/>
            <pc:sldMk cId="2460534403" sldId="427"/>
            <ac:spMk id="31" creationId="{CED3C5EE-7029-C520-8AB7-CF9C4B176C49}"/>
          </ac:spMkLst>
        </pc:spChg>
        <pc:spChg chg="add del mod modVis">
          <ac:chgData name="Sharon Ding" userId="c4c39823-e1bf-4739-acbd-9d9d74f8eb56" providerId="ADAL" clId="{B7207970-481C-6044-BA26-F3A9AA87F3B4}" dt="2026-09-07T11:35:39.800" v="230483"/>
          <ac:spMkLst>
            <pc:docMk/>
            <pc:sldMk cId="2460534403" sldId="427"/>
            <ac:spMk id="31" creationId="{CFB7CBCB-DDEA-9E86-5F53-D531F6FC84D6}"/>
          </ac:spMkLst>
        </pc:spChg>
        <pc:spChg chg="add del mod">
          <ac:chgData name="Sharon Ding" userId="c4c39823-e1bf-4739-acbd-9d9d74f8eb56" providerId="ADAL" clId="{B7207970-481C-6044-BA26-F3A9AA87F3B4}" dt="2026-09-07T11:05:05.940" v="220211"/>
          <ac:spMkLst>
            <pc:docMk/>
            <pc:sldMk cId="2460534403" sldId="427"/>
            <ac:spMk id="32" creationId="{B5D5B037-E86D-70AB-9F63-7E07071D37D3}"/>
          </ac:spMkLst>
        </pc:spChg>
        <pc:spChg chg="add mod">
          <ac:chgData name="Sharon Ding" userId="c4c39823-e1bf-4739-acbd-9d9d74f8eb56" providerId="ADAL" clId="{B7207970-481C-6044-BA26-F3A9AA87F3B4}" dt="2026-09-07T12:56:11.592" v="233329" actId="1076"/>
          <ac:spMkLst>
            <pc:docMk/>
            <pc:sldMk cId="2460534403" sldId="427"/>
            <ac:spMk id="32" creationId="{C0D703F9-0171-60D8-74FB-01ACCBB473AB}"/>
          </ac:spMkLst>
        </pc:spChg>
        <pc:spChg chg="add mod">
          <ac:chgData name="Sharon Ding" userId="c4c39823-e1bf-4739-acbd-9d9d74f8eb56" providerId="ADAL" clId="{B7207970-481C-6044-BA26-F3A9AA87F3B4}" dt="2026-09-07T12:56:11.592" v="233329" actId="1076"/>
          <ac:spMkLst>
            <pc:docMk/>
            <pc:sldMk cId="2460534403" sldId="427"/>
            <ac:spMk id="33" creationId="{16F28C0E-B2AF-3BC8-4C28-2100939EF21A}"/>
          </ac:spMkLst>
        </pc:spChg>
        <pc:spChg chg="add del mod">
          <ac:chgData name="Sharon Ding" userId="c4c39823-e1bf-4739-acbd-9d9d74f8eb56" providerId="ADAL" clId="{B7207970-481C-6044-BA26-F3A9AA87F3B4}" dt="2026-09-07T11:05:05.940" v="220214"/>
          <ac:spMkLst>
            <pc:docMk/>
            <pc:sldMk cId="2460534403" sldId="427"/>
            <ac:spMk id="33" creationId="{2924423F-00EB-EAD3-1AF5-1105461B396C}"/>
          </ac:spMkLst>
        </pc:spChg>
        <pc:spChg chg="add del mod modVis">
          <ac:chgData name="Sharon Ding" userId="c4c39823-e1bf-4739-acbd-9d9d74f8eb56" providerId="ADAL" clId="{B7207970-481C-6044-BA26-F3A9AA87F3B4}" dt="2026-09-07T11:35:43.843" v="230784"/>
          <ac:spMkLst>
            <pc:docMk/>
            <pc:sldMk cId="2460534403" sldId="427"/>
            <ac:spMk id="33" creationId="{D6E529A1-8CDA-E8EE-FE50-63B889BEA2BD}"/>
          </ac:spMkLst>
        </pc:spChg>
        <pc:spChg chg="add mod">
          <ac:chgData name="Sharon Ding" userId="c4c39823-e1bf-4739-acbd-9d9d74f8eb56" providerId="ADAL" clId="{B7207970-481C-6044-BA26-F3A9AA87F3B4}" dt="2026-09-07T12:56:11.592" v="233329" actId="1076"/>
          <ac:spMkLst>
            <pc:docMk/>
            <pc:sldMk cId="2460534403" sldId="427"/>
            <ac:spMk id="34" creationId="{3C72D179-4AF9-1147-AAC7-E75A2B6FCA60}"/>
          </ac:spMkLst>
        </pc:spChg>
        <pc:spChg chg="add del mod">
          <ac:chgData name="Sharon Ding" userId="c4c39823-e1bf-4739-acbd-9d9d74f8eb56" providerId="ADAL" clId="{B7207970-481C-6044-BA26-F3A9AA87F3B4}" dt="2026-09-07T11:05:05.941" v="220217"/>
          <ac:spMkLst>
            <pc:docMk/>
            <pc:sldMk cId="2460534403" sldId="427"/>
            <ac:spMk id="34" creationId="{FA29C807-17A7-3C60-0E8F-0B1F8BB449DF}"/>
          </ac:spMkLst>
        </pc:spChg>
        <pc:spChg chg="add del mod">
          <ac:chgData name="Sharon Ding" userId="c4c39823-e1bf-4739-acbd-9d9d74f8eb56" providerId="ADAL" clId="{B7207970-481C-6044-BA26-F3A9AA87F3B4}" dt="2026-09-07T11:05:21.379" v="220950"/>
          <ac:spMkLst>
            <pc:docMk/>
            <pc:sldMk cId="2460534403" sldId="427"/>
            <ac:spMk id="35" creationId="{56A72A02-14E7-C618-5840-06BEEE0EED5B}"/>
          </ac:spMkLst>
        </pc:spChg>
        <pc:spChg chg="add del mod modVis">
          <ac:chgData name="Sharon Ding" userId="c4c39823-e1bf-4739-acbd-9d9d74f8eb56" providerId="ADAL" clId="{B7207970-481C-6044-BA26-F3A9AA87F3B4}" dt="2026-09-07T11:35:48.308" v="231005"/>
          <ac:spMkLst>
            <pc:docMk/>
            <pc:sldMk cId="2460534403" sldId="427"/>
            <ac:spMk id="35" creationId="{B57BDF93-A770-DB0A-69D1-5D54C322FB55}"/>
          </ac:spMkLst>
        </pc:spChg>
        <pc:spChg chg="add mod">
          <ac:chgData name="Sharon Ding" userId="c4c39823-e1bf-4739-acbd-9d9d74f8eb56" providerId="ADAL" clId="{B7207970-481C-6044-BA26-F3A9AA87F3B4}" dt="2026-09-07T12:56:11.592" v="233329" actId="1076"/>
          <ac:spMkLst>
            <pc:docMk/>
            <pc:sldMk cId="2460534403" sldId="427"/>
            <ac:spMk id="35" creationId="{C884004F-3679-DF26-6E8D-B7EC6919A2F9}"/>
          </ac:spMkLst>
        </pc:spChg>
        <pc:spChg chg="add mod">
          <ac:chgData name="Sharon Ding" userId="c4c39823-e1bf-4739-acbd-9d9d74f8eb56" providerId="ADAL" clId="{B7207970-481C-6044-BA26-F3A9AA87F3B4}" dt="2026-09-07T13:00:26.731" v="233492" actId="255"/>
          <ac:spMkLst>
            <pc:docMk/>
            <pc:sldMk cId="2460534403" sldId="427"/>
            <ac:spMk id="36" creationId="{634E16C4-C46F-F1C4-3879-9467A8B58CBF}"/>
          </ac:spMkLst>
        </pc:spChg>
        <pc:spChg chg="add del mod">
          <ac:chgData name="Sharon Ding" userId="c4c39823-e1bf-4739-acbd-9d9d74f8eb56" providerId="ADAL" clId="{B7207970-481C-6044-BA26-F3A9AA87F3B4}" dt="2026-09-07T11:05:21.379" v="220951"/>
          <ac:spMkLst>
            <pc:docMk/>
            <pc:sldMk cId="2460534403" sldId="427"/>
            <ac:spMk id="36" creationId="{B176487A-BC0E-4490-C309-EEAA2F5C3AE3}"/>
          </ac:spMkLst>
        </pc:spChg>
        <pc:spChg chg="add del mod">
          <ac:chgData name="Sharon Ding" userId="c4c39823-e1bf-4739-acbd-9d9d74f8eb56" providerId="ADAL" clId="{B7207970-481C-6044-BA26-F3A9AA87F3B4}" dt="2026-09-07T11:05:21.379" v="220952"/>
          <ac:spMkLst>
            <pc:docMk/>
            <pc:sldMk cId="2460534403" sldId="427"/>
            <ac:spMk id="37" creationId="{95A2543D-558D-F310-1069-68264C8CCD2A}"/>
          </ac:spMkLst>
        </pc:spChg>
        <pc:spChg chg="add mod">
          <ac:chgData name="Sharon Ding" userId="c4c39823-e1bf-4739-acbd-9d9d74f8eb56" providerId="ADAL" clId="{B7207970-481C-6044-BA26-F3A9AA87F3B4}" dt="2026-09-07T11:48:57.612" v="231911" actId="1076"/>
          <ac:spMkLst>
            <pc:docMk/>
            <pc:sldMk cId="2460534403" sldId="427"/>
            <ac:spMk id="37" creationId="{F9DB395F-AE66-99B9-C05B-EC2025C787C8}"/>
          </ac:spMkLst>
        </pc:spChg>
        <pc:spChg chg="add del mod">
          <ac:chgData name="Sharon Ding" userId="c4c39823-e1bf-4739-acbd-9d9d74f8eb56" providerId="ADAL" clId="{B7207970-481C-6044-BA26-F3A9AA87F3B4}" dt="2026-09-07T11:05:21.379" v="220953"/>
          <ac:spMkLst>
            <pc:docMk/>
            <pc:sldMk cId="2460534403" sldId="427"/>
            <ac:spMk id="38" creationId="{7E9D50B6-A35E-E85A-BA7B-0FC4469BCA9A}"/>
          </ac:spMkLst>
        </pc:spChg>
        <pc:spChg chg="add mod">
          <ac:chgData name="Sharon Ding" userId="c4c39823-e1bf-4739-acbd-9d9d74f8eb56" providerId="ADAL" clId="{B7207970-481C-6044-BA26-F3A9AA87F3B4}" dt="2026-09-07T11:48:54.007" v="231910" actId="1076"/>
          <ac:spMkLst>
            <pc:docMk/>
            <pc:sldMk cId="2460534403" sldId="427"/>
            <ac:spMk id="38" creationId="{D3EAEC04-CEEF-FD63-B4ED-69C309B2444D}"/>
          </ac:spMkLst>
        </pc:spChg>
        <pc:spChg chg="add mod">
          <ac:chgData name="Sharon Ding" userId="c4c39823-e1bf-4739-acbd-9d9d74f8eb56" providerId="ADAL" clId="{B7207970-481C-6044-BA26-F3A9AA87F3B4}" dt="2026-09-07T13:07:06.484" v="233783" actId="1076"/>
          <ac:spMkLst>
            <pc:docMk/>
            <pc:sldMk cId="2460534403" sldId="427"/>
            <ac:spMk id="39" creationId="{0D64AFD1-B9D3-3194-49B5-8873D2BC70FF}"/>
          </ac:spMkLst>
        </pc:spChg>
        <pc:spChg chg="add del mod modVis">
          <ac:chgData name="Sharon Ding" userId="c4c39823-e1bf-4739-acbd-9d9d74f8eb56" providerId="ADAL" clId="{B7207970-481C-6044-BA26-F3A9AA87F3B4}" dt="2026-09-07T11:04:57.362" v="220035"/>
          <ac:spMkLst>
            <pc:docMk/>
            <pc:sldMk cId="2460534403" sldId="427"/>
            <ac:spMk id="39" creationId="{75702BE0-C243-8ADE-2C10-C0DEE614F249}"/>
          </ac:spMkLst>
        </pc:spChg>
        <pc:spChg chg="add del mod modVis">
          <ac:chgData name="Sharon Ding" userId="c4c39823-e1bf-4739-acbd-9d9d74f8eb56" providerId="ADAL" clId="{B7207970-481C-6044-BA26-F3A9AA87F3B4}" dt="2026-09-07T11:48:41.613" v="231683" actId="962"/>
          <ac:spMkLst>
            <pc:docMk/>
            <pc:sldMk cId="2460534403" sldId="427"/>
            <ac:spMk id="39" creationId="{98F698C3-C2D5-8B87-2AD5-BCA88E30614F}"/>
          </ac:spMkLst>
        </pc:spChg>
        <pc:spChg chg="add mod">
          <ac:chgData name="Sharon Ding" userId="c4c39823-e1bf-4739-acbd-9d9d74f8eb56" providerId="ADAL" clId="{B7207970-481C-6044-BA26-F3A9AA87F3B4}" dt="2026-09-07T13:00:20.991" v="233490" actId="1076"/>
          <ac:spMkLst>
            <pc:docMk/>
            <pc:sldMk cId="2460534403" sldId="427"/>
            <ac:spMk id="40" creationId="{220B60E0-0522-5F6C-F66B-8309576FD5F0}"/>
          </ac:spMkLst>
        </pc:spChg>
        <pc:spChg chg="add mod">
          <ac:chgData name="Sharon Ding" userId="c4c39823-e1bf-4739-acbd-9d9d74f8eb56" providerId="ADAL" clId="{B7207970-481C-6044-BA26-F3A9AA87F3B4}" dt="2026-09-07T11:48:41.613" v="231684"/>
          <ac:spMkLst>
            <pc:docMk/>
            <pc:sldMk cId="2460534403" sldId="427"/>
            <ac:spMk id="40" creationId="{694EC0E2-A552-3039-7D92-D01A433E96AE}"/>
          </ac:spMkLst>
        </pc:spChg>
        <pc:spChg chg="add del mod">
          <ac:chgData name="Sharon Ding" userId="c4c39823-e1bf-4739-acbd-9d9d74f8eb56" providerId="ADAL" clId="{B7207970-481C-6044-BA26-F3A9AA87F3B4}" dt="2026-09-07T11:05:21.378" v="220947"/>
          <ac:spMkLst>
            <pc:docMk/>
            <pc:sldMk cId="2460534403" sldId="427"/>
            <ac:spMk id="40" creationId="{B5E3D035-2038-B1A9-E759-E548BD1C7AD7}"/>
          </ac:spMkLst>
        </pc:spChg>
        <pc:spChg chg="add del mod">
          <ac:chgData name="Sharon Ding" userId="c4c39823-e1bf-4739-acbd-9d9d74f8eb56" providerId="ADAL" clId="{B7207970-481C-6044-BA26-F3A9AA87F3B4}" dt="2026-09-07T12:55:15.150" v="233318" actId="478"/>
          <ac:spMkLst>
            <pc:docMk/>
            <pc:sldMk cId="2460534403" sldId="427"/>
            <ac:spMk id="41" creationId="{753B1533-6C9C-D2A5-CACE-7B309259417B}"/>
          </ac:spMkLst>
        </pc:spChg>
        <pc:spChg chg="add del mod">
          <ac:chgData name="Sharon Ding" userId="c4c39823-e1bf-4739-acbd-9d9d74f8eb56" providerId="ADAL" clId="{B7207970-481C-6044-BA26-F3A9AA87F3B4}" dt="2026-09-07T11:05:03.471" v="220088"/>
          <ac:spMkLst>
            <pc:docMk/>
            <pc:sldMk cId="2460534403" sldId="427"/>
            <ac:spMk id="41" creationId="{B4BE2BF1-D4A8-0F9A-412B-BD1A0C877E24}"/>
          </ac:spMkLst>
        </pc:spChg>
        <pc:spChg chg="add mod">
          <ac:chgData name="Sharon Ding" userId="c4c39823-e1bf-4739-acbd-9d9d74f8eb56" providerId="ADAL" clId="{B7207970-481C-6044-BA26-F3A9AA87F3B4}" dt="2026-09-07T11:48:41.608" v="231648" actId="207"/>
          <ac:spMkLst>
            <pc:docMk/>
            <pc:sldMk cId="2460534403" sldId="427"/>
            <ac:spMk id="41" creationId="{D80662FD-27EE-73AB-AEBF-1163F3CD7070}"/>
          </ac:spMkLst>
        </pc:spChg>
        <pc:spChg chg="add del mod">
          <ac:chgData name="Sharon Ding" userId="c4c39823-e1bf-4739-acbd-9d9d74f8eb56" providerId="ADAL" clId="{B7207970-481C-6044-BA26-F3A9AA87F3B4}" dt="2026-09-07T11:05:21.378" v="220949"/>
          <ac:spMkLst>
            <pc:docMk/>
            <pc:sldMk cId="2460534403" sldId="427"/>
            <ac:spMk id="42" creationId="{32FA03EB-E248-AAC3-1086-570D40846C77}"/>
          </ac:spMkLst>
        </pc:spChg>
        <pc:spChg chg="add mod">
          <ac:chgData name="Sharon Ding" userId="c4c39823-e1bf-4739-acbd-9d9d74f8eb56" providerId="ADAL" clId="{B7207970-481C-6044-BA26-F3A9AA87F3B4}" dt="2026-09-07T11:48:41.606" v="231627" actId="207"/>
          <ac:spMkLst>
            <pc:docMk/>
            <pc:sldMk cId="2460534403" sldId="427"/>
            <ac:spMk id="42" creationId="{BEDE894E-56CC-8B99-C9C0-8B85DBA2695E}"/>
          </ac:spMkLst>
        </pc:spChg>
        <pc:spChg chg="add mod">
          <ac:chgData name="Sharon Ding" userId="c4c39823-e1bf-4739-acbd-9d9d74f8eb56" providerId="ADAL" clId="{B7207970-481C-6044-BA26-F3A9AA87F3B4}" dt="2026-09-07T13:00:20.991" v="233490" actId="1076"/>
          <ac:spMkLst>
            <pc:docMk/>
            <pc:sldMk cId="2460534403" sldId="427"/>
            <ac:spMk id="42" creationId="{D6842F29-2E57-EB69-05DE-FE1C593F4F9B}"/>
          </ac:spMkLst>
        </pc:spChg>
        <pc:spChg chg="add mod">
          <ac:chgData name="Sharon Ding" userId="c4c39823-e1bf-4739-acbd-9d9d74f8eb56" providerId="ADAL" clId="{B7207970-481C-6044-BA26-F3A9AA87F3B4}" dt="2026-09-07T11:48:41.603" v="231606" actId="207"/>
          <ac:spMkLst>
            <pc:docMk/>
            <pc:sldMk cId="2460534403" sldId="427"/>
            <ac:spMk id="43" creationId="{44D5D6A3-75B7-A32D-6C7E-EA3B73774C0B}"/>
          </ac:spMkLst>
        </pc:spChg>
        <pc:spChg chg="add mod">
          <ac:chgData name="Sharon Ding" userId="c4c39823-e1bf-4739-acbd-9d9d74f8eb56" providerId="ADAL" clId="{B7207970-481C-6044-BA26-F3A9AA87F3B4}" dt="2026-09-07T13:00:20.991" v="233490" actId="1076"/>
          <ac:spMkLst>
            <pc:docMk/>
            <pc:sldMk cId="2460534403" sldId="427"/>
            <ac:spMk id="43" creationId="{888D9EE0-09D0-C0CB-253E-46F2BC6A0FE8}"/>
          </ac:spMkLst>
        </pc:spChg>
        <pc:spChg chg="add mod">
          <ac:chgData name="Sharon Ding" userId="c4c39823-e1bf-4739-acbd-9d9d74f8eb56" providerId="ADAL" clId="{B7207970-481C-6044-BA26-F3A9AA87F3B4}" dt="2026-09-07T13:00:20.991" v="233490" actId="1076"/>
          <ac:spMkLst>
            <pc:docMk/>
            <pc:sldMk cId="2460534403" sldId="427"/>
            <ac:spMk id="44" creationId="{BCA8C2C7-702C-B5E1-14C8-DF7B465BC8B5}"/>
          </ac:spMkLst>
        </pc:spChg>
        <pc:spChg chg="add mod">
          <ac:chgData name="Sharon Ding" userId="c4c39823-e1bf-4739-acbd-9d9d74f8eb56" providerId="ADAL" clId="{B7207970-481C-6044-BA26-F3A9AA87F3B4}" dt="2026-09-07T13:01:15.406" v="233571" actId="1076"/>
          <ac:spMkLst>
            <pc:docMk/>
            <pc:sldMk cId="2460534403" sldId="427"/>
            <ac:spMk id="45" creationId="{24F3D71B-7BC6-8420-B8BC-E9998D986F8F}"/>
          </ac:spMkLst>
        </pc:spChg>
        <pc:spChg chg="add del mod">
          <ac:chgData name="Sharon Ding" userId="c4c39823-e1bf-4739-acbd-9d9d74f8eb56" providerId="ADAL" clId="{B7207970-481C-6044-BA26-F3A9AA87F3B4}" dt="2026-09-07T13:02:20.489" v="233574" actId="478"/>
          <ac:spMkLst>
            <pc:docMk/>
            <pc:sldMk cId="2460534403" sldId="427"/>
            <ac:spMk id="46" creationId="{57B0EF38-09DA-40CD-EBF8-1AC77596817A}"/>
          </ac:spMkLst>
        </pc:spChg>
        <pc:spChg chg="add del mod">
          <ac:chgData name="Sharon Ding" userId="c4c39823-e1bf-4739-acbd-9d9d74f8eb56" providerId="ADAL" clId="{B7207970-481C-6044-BA26-F3A9AA87F3B4}" dt="2026-09-07T13:02:20.489" v="233574" actId="478"/>
          <ac:spMkLst>
            <pc:docMk/>
            <pc:sldMk cId="2460534403" sldId="427"/>
            <ac:spMk id="47" creationId="{AF28B5B3-B727-5CDF-4AE9-72B06A4E7DD1}"/>
          </ac:spMkLst>
        </pc:spChg>
        <pc:spChg chg="add del mod modVis">
          <ac:chgData name="Sharon Ding" userId="c4c39823-e1bf-4739-acbd-9d9d74f8eb56" providerId="ADAL" clId="{B7207970-481C-6044-BA26-F3A9AA87F3B4}" dt="2026-09-07T11:48:46.095" v="231907"/>
          <ac:spMkLst>
            <pc:docMk/>
            <pc:sldMk cId="2460534403" sldId="427"/>
            <ac:spMk id="48" creationId="{C836CB04-216E-B838-7FA0-FE60F3D6BFC2}"/>
          </ac:spMkLst>
        </pc:spChg>
        <pc:spChg chg="add del mod">
          <ac:chgData name="Sharon Ding" userId="c4c39823-e1bf-4739-acbd-9d9d74f8eb56" providerId="ADAL" clId="{B7207970-481C-6044-BA26-F3A9AA87F3B4}" dt="2026-09-07T13:02:20.489" v="233574" actId="478"/>
          <ac:spMkLst>
            <pc:docMk/>
            <pc:sldMk cId="2460534403" sldId="427"/>
            <ac:spMk id="48" creationId="{F93FE46F-32CC-F89B-18B3-E966141B496D}"/>
          </ac:spMkLst>
        </pc:spChg>
        <pc:spChg chg="add mod">
          <ac:chgData name="Sharon Ding" userId="c4c39823-e1bf-4739-acbd-9d9d74f8eb56" providerId="ADAL" clId="{B7207970-481C-6044-BA26-F3A9AA87F3B4}" dt="2026-09-07T11:54:48.212" v="232020" actId="1076"/>
          <ac:spMkLst>
            <pc:docMk/>
            <pc:sldMk cId="2460534403" sldId="427"/>
            <ac:spMk id="50" creationId="{587FB5C1-6AAA-6655-A171-9A171C41CCF8}"/>
          </ac:spMkLst>
        </pc:spChg>
        <pc:spChg chg="add mod">
          <ac:chgData name="Sharon Ding" userId="c4c39823-e1bf-4739-acbd-9d9d74f8eb56" providerId="ADAL" clId="{B7207970-481C-6044-BA26-F3A9AA87F3B4}" dt="2026-09-07T11:54:05.836" v="232017" actId="164"/>
          <ac:spMkLst>
            <pc:docMk/>
            <pc:sldMk cId="2460534403" sldId="427"/>
            <ac:spMk id="51" creationId="{954BDB9F-09A7-3530-D406-B022C37CFFE6}"/>
          </ac:spMkLst>
        </pc:spChg>
        <pc:spChg chg="add mod">
          <ac:chgData name="Sharon Ding" userId="c4c39823-e1bf-4739-acbd-9d9d74f8eb56" providerId="ADAL" clId="{B7207970-481C-6044-BA26-F3A9AA87F3B4}" dt="2026-09-07T11:54:05.836" v="232017" actId="164"/>
          <ac:spMkLst>
            <pc:docMk/>
            <pc:sldMk cId="2460534403" sldId="427"/>
            <ac:spMk id="52" creationId="{B76769D1-7318-E67F-FBCE-BE98D361BD2F}"/>
          </ac:spMkLst>
        </pc:spChg>
        <pc:spChg chg="add mod">
          <ac:chgData name="Sharon Ding" userId="c4c39823-e1bf-4739-acbd-9d9d74f8eb56" providerId="ADAL" clId="{B7207970-481C-6044-BA26-F3A9AA87F3B4}" dt="2026-09-07T11:54:05.836" v="232017" actId="164"/>
          <ac:spMkLst>
            <pc:docMk/>
            <pc:sldMk cId="2460534403" sldId="427"/>
            <ac:spMk id="53" creationId="{66AA741B-23C5-E60B-C83A-EF9B3E2DED93}"/>
          </ac:spMkLst>
        </pc:spChg>
        <pc:spChg chg="add mod">
          <ac:chgData name="Sharon Ding" userId="c4c39823-e1bf-4739-acbd-9d9d74f8eb56" providerId="ADAL" clId="{B7207970-481C-6044-BA26-F3A9AA87F3B4}" dt="2026-09-07T11:54:05.836" v="232017" actId="164"/>
          <ac:spMkLst>
            <pc:docMk/>
            <pc:sldMk cId="2460534403" sldId="427"/>
            <ac:spMk id="54" creationId="{4A8522F0-D9BA-0B00-842D-E6B726E36599}"/>
          </ac:spMkLst>
        </pc:spChg>
        <pc:spChg chg="add mod">
          <ac:chgData name="Sharon Ding" userId="c4c39823-e1bf-4739-acbd-9d9d74f8eb56" providerId="ADAL" clId="{B7207970-481C-6044-BA26-F3A9AA87F3B4}" dt="2026-09-07T11:54:05.836" v="232017" actId="164"/>
          <ac:spMkLst>
            <pc:docMk/>
            <pc:sldMk cId="2460534403" sldId="427"/>
            <ac:spMk id="55" creationId="{CDD6B2A2-CFDC-0B4D-A25B-5DDBD903C79B}"/>
          </ac:spMkLst>
        </pc:spChg>
        <pc:spChg chg="add mod">
          <ac:chgData name="Sharon Ding" userId="c4c39823-e1bf-4739-acbd-9d9d74f8eb56" providerId="ADAL" clId="{B7207970-481C-6044-BA26-F3A9AA87F3B4}" dt="2026-09-07T11:48:46.093" v="231895"/>
          <ac:spMkLst>
            <pc:docMk/>
            <pc:sldMk cId="2460534403" sldId="427"/>
            <ac:spMk id="56" creationId="{30DC8A22-5DDC-E3D1-A81D-EF9DB23734BA}"/>
          </ac:spMkLst>
        </pc:spChg>
        <pc:spChg chg="add mod">
          <ac:chgData name="Sharon Ding" userId="c4c39823-e1bf-4739-acbd-9d9d74f8eb56" providerId="ADAL" clId="{B7207970-481C-6044-BA26-F3A9AA87F3B4}" dt="2026-09-07T11:48:46.094" v="231896"/>
          <ac:spMkLst>
            <pc:docMk/>
            <pc:sldMk cId="2460534403" sldId="427"/>
            <ac:spMk id="57" creationId="{3E5E9033-A87E-C672-CD4D-27AE0CF9CD57}"/>
          </ac:spMkLst>
        </pc:spChg>
        <pc:spChg chg="add mod">
          <ac:chgData name="Sharon Ding" userId="c4c39823-e1bf-4739-acbd-9d9d74f8eb56" providerId="ADAL" clId="{B7207970-481C-6044-BA26-F3A9AA87F3B4}" dt="2026-09-07T11:48:46.094" v="231897"/>
          <ac:spMkLst>
            <pc:docMk/>
            <pc:sldMk cId="2460534403" sldId="427"/>
            <ac:spMk id="58" creationId="{F8E3A6A2-4798-198C-2D70-B84F05BEAE96}"/>
          </ac:spMkLst>
        </pc:spChg>
        <pc:spChg chg="add del mod">
          <ac:chgData name="Sharon Ding" userId="c4c39823-e1bf-4739-acbd-9d9d74f8eb56" providerId="ADAL" clId="{B7207970-481C-6044-BA26-F3A9AA87F3B4}" dt="2026-09-07T11:10:56.557" v="224400"/>
          <ac:spMkLst>
            <pc:docMk/>
            <pc:sldMk cId="2460534403" sldId="427"/>
            <ac:spMk id="59" creationId="{1DE7F57C-CB6B-45AC-577E-34B7193B1650}"/>
          </ac:spMkLst>
        </pc:spChg>
        <pc:spChg chg="add mod">
          <ac:chgData name="Sharon Ding" userId="c4c39823-e1bf-4739-acbd-9d9d74f8eb56" providerId="ADAL" clId="{B7207970-481C-6044-BA26-F3A9AA87F3B4}" dt="2026-09-07T11:48:46.093" v="231890"/>
          <ac:spMkLst>
            <pc:docMk/>
            <pc:sldMk cId="2460534403" sldId="427"/>
            <ac:spMk id="60" creationId="{C309A743-DED9-AD74-82B8-D499F1A1B9D2}"/>
          </ac:spMkLst>
        </pc:spChg>
        <pc:spChg chg="add del mod modVis">
          <ac:chgData name="Sharon Ding" userId="c4c39823-e1bf-4739-acbd-9d9d74f8eb56" providerId="ADAL" clId="{B7207970-481C-6044-BA26-F3A9AA87F3B4}" dt="2026-09-07T11:05:11.679" v="220671"/>
          <ac:spMkLst>
            <pc:docMk/>
            <pc:sldMk cId="2460534403" sldId="427"/>
            <ac:spMk id="61" creationId="{92815984-B297-4BCF-E51D-0A07691BDAC4}"/>
          </ac:spMkLst>
        </pc:spChg>
        <pc:spChg chg="add mod">
          <ac:chgData name="Sharon Ding" userId="c4c39823-e1bf-4739-acbd-9d9d74f8eb56" providerId="ADAL" clId="{B7207970-481C-6044-BA26-F3A9AA87F3B4}" dt="2026-09-07T11:58:37.375" v="232118" actId="1076"/>
          <ac:spMkLst>
            <pc:docMk/>
            <pc:sldMk cId="2460534403" sldId="427"/>
            <ac:spMk id="61" creationId="{AC311C79-ABD3-51CE-82BD-B27C6191B6FF}"/>
          </ac:spMkLst>
        </pc:spChg>
        <pc:spChg chg="add mod">
          <ac:chgData name="Sharon Ding" userId="c4c39823-e1bf-4739-acbd-9d9d74f8eb56" providerId="ADAL" clId="{B7207970-481C-6044-BA26-F3A9AA87F3B4}" dt="2026-09-07T11:48:46.093" v="231891"/>
          <ac:spMkLst>
            <pc:docMk/>
            <pc:sldMk cId="2460534403" sldId="427"/>
            <ac:spMk id="62" creationId="{973B2BA0-3F1E-BA8F-3C68-866C900B196E}"/>
          </ac:spMkLst>
        </pc:spChg>
        <pc:spChg chg="add mod">
          <ac:chgData name="Sharon Ding" userId="c4c39823-e1bf-4739-acbd-9d9d74f8eb56" providerId="ADAL" clId="{B7207970-481C-6044-BA26-F3A9AA87F3B4}" dt="2026-09-07T11:48:46.093" v="231892"/>
          <ac:spMkLst>
            <pc:docMk/>
            <pc:sldMk cId="2460534403" sldId="427"/>
            <ac:spMk id="63" creationId="{64730274-2DAC-2E0D-F3F2-629AB483610A}"/>
          </ac:spMkLst>
        </pc:spChg>
        <pc:spChg chg="add mod">
          <ac:chgData name="Sharon Ding" userId="c4c39823-e1bf-4739-acbd-9d9d74f8eb56" providerId="ADAL" clId="{B7207970-481C-6044-BA26-F3A9AA87F3B4}" dt="2026-09-07T11:48:46.093" v="231894"/>
          <ac:spMkLst>
            <pc:docMk/>
            <pc:sldMk cId="2460534403" sldId="427"/>
            <ac:spMk id="64" creationId="{337C56A4-1D49-8A46-8933-CEEAB6B3D3AD}"/>
          </ac:spMkLst>
        </pc:spChg>
        <pc:spChg chg="add mod">
          <ac:chgData name="Sharon Ding" userId="c4c39823-e1bf-4739-acbd-9d9d74f8eb56" providerId="ADAL" clId="{B7207970-481C-6044-BA26-F3A9AA87F3B4}" dt="2026-09-07T11:58:48.625" v="232120" actId="1076"/>
          <ac:spMkLst>
            <pc:docMk/>
            <pc:sldMk cId="2460534403" sldId="427"/>
            <ac:spMk id="65" creationId="{0AC11175-8150-BA00-B959-26A3AA079132}"/>
          </ac:spMkLst>
        </pc:spChg>
        <pc:spChg chg="add del mod">
          <ac:chgData name="Sharon Ding" userId="c4c39823-e1bf-4739-acbd-9d9d74f8eb56" providerId="ADAL" clId="{B7207970-481C-6044-BA26-F3A9AA87F3B4}" dt="2026-09-07T11:06:45.419" v="221828"/>
          <ac:spMkLst>
            <pc:docMk/>
            <pc:sldMk cId="2460534403" sldId="427"/>
            <ac:spMk id="65" creationId="{C1AC875E-1498-93B4-35DB-9C3995158CDA}"/>
          </ac:spMkLst>
        </pc:spChg>
        <pc:spChg chg="add mod">
          <ac:chgData name="Sharon Ding" userId="c4c39823-e1bf-4739-acbd-9d9d74f8eb56" providerId="ADAL" clId="{B7207970-481C-6044-BA26-F3A9AA87F3B4}" dt="2026-09-07T11:58:00.926" v="232115" actId="1076"/>
          <ac:spMkLst>
            <pc:docMk/>
            <pc:sldMk cId="2460534403" sldId="427"/>
            <ac:spMk id="66" creationId="{9E1E341C-BE43-8FDD-8F59-DFE236090B40}"/>
          </ac:spMkLst>
        </pc:spChg>
        <pc:spChg chg="add del mod">
          <ac:chgData name="Sharon Ding" userId="c4c39823-e1bf-4739-acbd-9d9d74f8eb56" providerId="ADAL" clId="{B7207970-481C-6044-BA26-F3A9AA87F3B4}" dt="2026-09-07T11:06:45.419" v="221830"/>
          <ac:spMkLst>
            <pc:docMk/>
            <pc:sldMk cId="2460534403" sldId="427"/>
            <ac:spMk id="66" creationId="{F383C9B0-BF9C-B44C-D7C0-3A4BB97B3C7D}"/>
          </ac:spMkLst>
        </pc:spChg>
        <pc:spChg chg="add del mod">
          <ac:chgData name="Sharon Ding" userId="c4c39823-e1bf-4739-acbd-9d9d74f8eb56" providerId="ADAL" clId="{B7207970-481C-6044-BA26-F3A9AA87F3B4}" dt="2026-09-07T13:02:20.489" v="233574" actId="478"/>
          <ac:spMkLst>
            <pc:docMk/>
            <pc:sldMk cId="2460534403" sldId="427"/>
            <ac:spMk id="67" creationId="{073E05FD-B714-3347-0C84-ACCCEC8E152A}"/>
          </ac:spMkLst>
        </pc:spChg>
        <pc:spChg chg="add mod">
          <ac:chgData name="Sharon Ding" userId="c4c39823-e1bf-4739-acbd-9d9d74f8eb56" providerId="ADAL" clId="{B7207970-481C-6044-BA26-F3A9AA87F3B4}" dt="2026-09-07T13:03:22.456" v="233619" actId="1076"/>
          <ac:spMkLst>
            <pc:docMk/>
            <pc:sldMk cId="2460534403" sldId="427"/>
            <ac:spMk id="68" creationId="{536B297F-65CF-F8B5-C0A5-E5C241D0CFFC}"/>
          </ac:spMkLst>
        </pc:spChg>
        <pc:spChg chg="mod">
          <ac:chgData name="Sharon Ding" userId="c4c39823-e1bf-4739-acbd-9d9d74f8eb56" providerId="ADAL" clId="{B7207970-481C-6044-BA26-F3A9AA87F3B4}" dt="2026-09-07T12:10:48.752" v="232132" actId="2711"/>
          <ac:spMkLst>
            <pc:docMk/>
            <pc:sldMk cId="2460534403" sldId="427"/>
            <ac:spMk id="68" creationId="{719D0342-7742-4087-A755-230FB5184C8A}"/>
          </ac:spMkLst>
        </pc:spChg>
        <pc:spChg chg="add del mod">
          <ac:chgData name="Sharon Ding" userId="c4c39823-e1bf-4739-acbd-9d9d74f8eb56" providerId="ADAL" clId="{B7207970-481C-6044-BA26-F3A9AA87F3B4}" dt="2026-09-07T11:05:40.580" v="221146"/>
          <ac:spMkLst>
            <pc:docMk/>
            <pc:sldMk cId="2460534403" sldId="427"/>
            <ac:spMk id="68" creationId="{F9A03D37-271D-DDF8-06EF-943D27476967}"/>
          </ac:spMkLst>
        </pc:spChg>
        <pc:spChg chg="mod">
          <ac:chgData name="Sharon Ding" userId="c4c39823-e1bf-4739-acbd-9d9d74f8eb56" providerId="ADAL" clId="{B7207970-481C-6044-BA26-F3A9AA87F3B4}" dt="2026-09-07T12:10:48.752" v="232132" actId="2711"/>
          <ac:spMkLst>
            <pc:docMk/>
            <pc:sldMk cId="2460534403" sldId="427"/>
            <ac:spMk id="69" creationId="{7BC5AF8C-BEBD-94C1-A3DD-4888D167131C}"/>
          </ac:spMkLst>
        </pc:spChg>
        <pc:spChg chg="add mod">
          <ac:chgData name="Sharon Ding" userId="c4c39823-e1bf-4739-acbd-9d9d74f8eb56" providerId="ADAL" clId="{B7207970-481C-6044-BA26-F3A9AA87F3B4}" dt="2026-09-07T13:05:38.652" v="233737" actId="1076"/>
          <ac:spMkLst>
            <pc:docMk/>
            <pc:sldMk cId="2460534403" sldId="427"/>
            <ac:spMk id="69" creationId="{B117630D-3D01-23BA-00A1-F23C98E12AE0}"/>
          </ac:spMkLst>
        </pc:spChg>
        <pc:spChg chg="add del mod modVis">
          <ac:chgData name="Sharon Ding" userId="c4c39823-e1bf-4739-acbd-9d9d74f8eb56" providerId="ADAL" clId="{B7207970-481C-6044-BA26-F3A9AA87F3B4}" dt="2026-09-07T11:05:16.914" v="220864"/>
          <ac:spMkLst>
            <pc:docMk/>
            <pc:sldMk cId="2460534403" sldId="427"/>
            <ac:spMk id="69" creationId="{E9B28D27-C208-CA3D-2BEA-0E57CC9775CD}"/>
          </ac:spMkLst>
        </pc:spChg>
        <pc:spChg chg="mod">
          <ac:chgData name="Sharon Ding" userId="c4c39823-e1bf-4739-acbd-9d9d74f8eb56" providerId="ADAL" clId="{B7207970-481C-6044-BA26-F3A9AA87F3B4}" dt="2026-09-07T12:10:48.752" v="232132" actId="2711"/>
          <ac:spMkLst>
            <pc:docMk/>
            <pc:sldMk cId="2460534403" sldId="427"/>
            <ac:spMk id="70" creationId="{00D17DBB-91FA-4067-AFB3-C60F2C262D9D}"/>
          </ac:spMkLst>
        </pc:spChg>
        <pc:spChg chg="add mod">
          <ac:chgData name="Sharon Ding" userId="c4c39823-e1bf-4739-acbd-9d9d74f8eb56" providerId="ADAL" clId="{B7207970-481C-6044-BA26-F3A9AA87F3B4}" dt="2026-09-07T13:26:36.178" v="234470" actId="1076"/>
          <ac:spMkLst>
            <pc:docMk/>
            <pc:sldMk cId="2460534403" sldId="427"/>
            <ac:spMk id="70" creationId="{2D264557-03F6-6535-0B06-C9341C18ADD4}"/>
          </ac:spMkLst>
        </pc:spChg>
        <pc:spChg chg="add del mod">
          <ac:chgData name="Sharon Ding" userId="c4c39823-e1bf-4739-acbd-9d9d74f8eb56" providerId="ADAL" clId="{B7207970-481C-6044-BA26-F3A9AA87F3B4}" dt="2026-09-07T11:05:20.558" v="220905"/>
          <ac:spMkLst>
            <pc:docMk/>
            <pc:sldMk cId="2460534403" sldId="427"/>
            <ac:spMk id="70" creationId="{E7647166-EDB4-DEC4-539B-6EE8399D06AF}"/>
          </ac:spMkLst>
        </pc:spChg>
        <pc:spChg chg="mod">
          <ac:chgData name="Sharon Ding" userId="c4c39823-e1bf-4739-acbd-9d9d74f8eb56" providerId="ADAL" clId="{B7207970-481C-6044-BA26-F3A9AA87F3B4}" dt="2026-09-07T12:10:48.752" v="232132" actId="2711"/>
          <ac:spMkLst>
            <pc:docMk/>
            <pc:sldMk cId="2460534403" sldId="427"/>
            <ac:spMk id="71" creationId="{6B104594-02E1-1FF5-16D6-CB758B99070A}"/>
          </ac:spMkLst>
        </pc:spChg>
        <pc:spChg chg="mod">
          <ac:chgData name="Sharon Ding" userId="c4c39823-e1bf-4739-acbd-9d9d74f8eb56" providerId="ADAL" clId="{B7207970-481C-6044-BA26-F3A9AA87F3B4}" dt="2026-09-07T12:10:48.752" v="232132" actId="2711"/>
          <ac:spMkLst>
            <pc:docMk/>
            <pc:sldMk cId="2460534403" sldId="427"/>
            <ac:spMk id="72" creationId="{34C975C0-4A7F-5DFE-F77C-0E43C452051D}"/>
          </ac:spMkLst>
        </pc:spChg>
        <pc:spChg chg="add mod">
          <ac:chgData name="Sharon Ding" userId="c4c39823-e1bf-4739-acbd-9d9d74f8eb56" providerId="ADAL" clId="{B7207970-481C-6044-BA26-F3A9AA87F3B4}" dt="2026-09-07T13:26:36.178" v="234470" actId="1076"/>
          <ac:spMkLst>
            <pc:docMk/>
            <pc:sldMk cId="2460534403" sldId="427"/>
            <ac:spMk id="73" creationId="{3E0C79F7-5C10-E411-6B40-E172914C97DD}"/>
          </ac:spMkLst>
        </pc:spChg>
        <pc:spChg chg="mod">
          <ac:chgData name="Sharon Ding" userId="c4c39823-e1bf-4739-acbd-9d9d74f8eb56" providerId="ADAL" clId="{B7207970-481C-6044-BA26-F3A9AA87F3B4}" dt="2026-09-07T12:10:48.752" v="232132" actId="2711"/>
          <ac:spMkLst>
            <pc:docMk/>
            <pc:sldMk cId="2460534403" sldId="427"/>
            <ac:spMk id="73" creationId="{7B4C5456-8D50-38E0-777A-6662AC6CFD3D}"/>
          </ac:spMkLst>
        </pc:spChg>
        <pc:spChg chg="add del mod">
          <ac:chgData name="Sharon Ding" userId="c4c39823-e1bf-4739-acbd-9d9d74f8eb56" providerId="ADAL" clId="{B7207970-481C-6044-BA26-F3A9AA87F3B4}" dt="2026-09-07T11:05:34.653" v="221040"/>
          <ac:spMkLst>
            <pc:docMk/>
            <pc:sldMk cId="2460534403" sldId="427"/>
            <ac:spMk id="74" creationId="{C0D0C9A3-8D71-3400-47EE-05CC2792A152}"/>
          </ac:spMkLst>
        </pc:spChg>
        <pc:spChg chg="add del mod">
          <ac:chgData name="Sharon Ding" userId="c4c39823-e1bf-4739-acbd-9d9d74f8eb56" providerId="ADAL" clId="{B7207970-481C-6044-BA26-F3A9AA87F3B4}" dt="2026-09-07T13:17:09.633" v="233970" actId="478"/>
          <ac:spMkLst>
            <pc:docMk/>
            <pc:sldMk cId="2460534403" sldId="427"/>
            <ac:spMk id="74" creationId="{EF15E736-D738-853C-A44C-3D802877F29E}"/>
          </ac:spMkLst>
        </pc:spChg>
        <pc:spChg chg="mod">
          <ac:chgData name="Sharon Ding" userId="c4c39823-e1bf-4739-acbd-9d9d74f8eb56" providerId="ADAL" clId="{B7207970-481C-6044-BA26-F3A9AA87F3B4}" dt="2026-09-07T12:11:25.451" v="232140"/>
          <ac:spMkLst>
            <pc:docMk/>
            <pc:sldMk cId="2460534403" sldId="427"/>
            <ac:spMk id="75" creationId="{62B50216-E779-30F4-518C-36B670D45BE1}"/>
          </ac:spMkLst>
        </pc:spChg>
        <pc:spChg chg="add mod">
          <ac:chgData name="Sharon Ding" userId="c4c39823-e1bf-4739-acbd-9d9d74f8eb56" providerId="ADAL" clId="{B7207970-481C-6044-BA26-F3A9AA87F3B4}" dt="2026-09-07T13:26:36.178" v="234470" actId="1076"/>
          <ac:spMkLst>
            <pc:docMk/>
            <pc:sldMk cId="2460534403" sldId="427"/>
            <ac:spMk id="75" creationId="{A95748F8-2AF6-B6B2-9B8A-8CBEEE0F1107}"/>
          </ac:spMkLst>
        </pc:spChg>
        <pc:spChg chg="mod">
          <ac:chgData name="Sharon Ding" userId="c4c39823-e1bf-4739-acbd-9d9d74f8eb56" providerId="ADAL" clId="{B7207970-481C-6044-BA26-F3A9AA87F3B4}" dt="2026-09-07T12:11:25.451" v="232140"/>
          <ac:spMkLst>
            <pc:docMk/>
            <pc:sldMk cId="2460534403" sldId="427"/>
            <ac:spMk id="76" creationId="{35E51084-7ABA-4AC2-05A0-04973A7986FF}"/>
          </ac:spMkLst>
        </pc:spChg>
        <pc:spChg chg="add mod">
          <ac:chgData name="Sharon Ding" userId="c4c39823-e1bf-4739-acbd-9d9d74f8eb56" providerId="ADAL" clId="{B7207970-481C-6044-BA26-F3A9AA87F3B4}" dt="2026-09-07T13:26:36.178" v="234470" actId="1076"/>
          <ac:spMkLst>
            <pc:docMk/>
            <pc:sldMk cId="2460534403" sldId="427"/>
            <ac:spMk id="76" creationId="{5A0087EF-5C34-E45E-4C10-F76623DF7718}"/>
          </ac:spMkLst>
        </pc:spChg>
        <pc:spChg chg="mod">
          <ac:chgData name="Sharon Ding" userId="c4c39823-e1bf-4739-acbd-9d9d74f8eb56" providerId="ADAL" clId="{B7207970-481C-6044-BA26-F3A9AA87F3B4}" dt="2026-09-07T12:11:25.451" v="232140"/>
          <ac:spMkLst>
            <pc:docMk/>
            <pc:sldMk cId="2460534403" sldId="427"/>
            <ac:spMk id="77" creationId="{1A20AA3E-D13A-C107-3DB1-3904DD40281F}"/>
          </ac:spMkLst>
        </pc:spChg>
        <pc:spChg chg="mod">
          <ac:chgData name="Sharon Ding" userId="c4c39823-e1bf-4739-acbd-9d9d74f8eb56" providerId="ADAL" clId="{B7207970-481C-6044-BA26-F3A9AA87F3B4}" dt="2026-09-07T12:11:25.451" v="232140"/>
          <ac:spMkLst>
            <pc:docMk/>
            <pc:sldMk cId="2460534403" sldId="427"/>
            <ac:spMk id="78" creationId="{71A3E4A3-151E-9980-6D82-06B880A88B9D}"/>
          </ac:spMkLst>
        </pc:spChg>
        <pc:spChg chg="add del mod">
          <ac:chgData name="Sharon Ding" userId="c4c39823-e1bf-4739-acbd-9d9d74f8eb56" providerId="ADAL" clId="{B7207970-481C-6044-BA26-F3A9AA87F3B4}" dt="2026-09-07T11:05:54.538" v="221222"/>
          <ac:spMkLst>
            <pc:docMk/>
            <pc:sldMk cId="2460534403" sldId="427"/>
            <ac:spMk id="79" creationId="{9411D9E6-54E9-A7F1-1E8D-AB2367B1DDB2}"/>
          </ac:spMkLst>
        </pc:spChg>
        <pc:spChg chg="mod">
          <ac:chgData name="Sharon Ding" userId="c4c39823-e1bf-4739-acbd-9d9d74f8eb56" providerId="ADAL" clId="{B7207970-481C-6044-BA26-F3A9AA87F3B4}" dt="2026-09-07T12:11:25.451" v="232140"/>
          <ac:spMkLst>
            <pc:docMk/>
            <pc:sldMk cId="2460534403" sldId="427"/>
            <ac:spMk id="79" creationId="{9FEC1CD7-C057-296F-607A-683E7EC2F086}"/>
          </ac:spMkLst>
        </pc:spChg>
        <pc:spChg chg="add del mod">
          <ac:chgData name="Sharon Ding" userId="c4c39823-e1bf-4739-acbd-9d9d74f8eb56" providerId="ADAL" clId="{B7207970-481C-6044-BA26-F3A9AA87F3B4}" dt="2026-09-07T11:05:54.538" v="221224"/>
          <ac:spMkLst>
            <pc:docMk/>
            <pc:sldMk cId="2460534403" sldId="427"/>
            <ac:spMk id="80" creationId="{B77DC07E-2092-5346-7DD5-10FAC949128D}"/>
          </ac:spMkLst>
        </pc:spChg>
        <pc:spChg chg="mod">
          <ac:chgData name="Sharon Ding" userId="c4c39823-e1bf-4739-acbd-9d9d74f8eb56" providerId="ADAL" clId="{B7207970-481C-6044-BA26-F3A9AA87F3B4}" dt="2026-09-07T12:11:25.451" v="232140"/>
          <ac:spMkLst>
            <pc:docMk/>
            <pc:sldMk cId="2460534403" sldId="427"/>
            <ac:spMk id="80" creationId="{BD50B837-2438-7E15-DE27-5072C1563C97}"/>
          </ac:spMkLst>
        </pc:spChg>
        <pc:spChg chg="mod">
          <ac:chgData name="Sharon Ding" userId="c4c39823-e1bf-4739-acbd-9d9d74f8eb56" providerId="ADAL" clId="{B7207970-481C-6044-BA26-F3A9AA87F3B4}" dt="2026-09-07T12:11:25.451" v="232140"/>
          <ac:spMkLst>
            <pc:docMk/>
            <pc:sldMk cId="2460534403" sldId="427"/>
            <ac:spMk id="81" creationId="{37391114-DE27-B820-E7F6-2C7A751E53CA}"/>
          </ac:spMkLst>
        </pc:spChg>
        <pc:spChg chg="add mod">
          <ac:chgData name="Sharon Ding" userId="c4c39823-e1bf-4739-acbd-9d9d74f8eb56" providerId="ADAL" clId="{B7207970-481C-6044-BA26-F3A9AA87F3B4}" dt="2026-09-07T13:26:36.178" v="234470" actId="1076"/>
          <ac:spMkLst>
            <pc:docMk/>
            <pc:sldMk cId="2460534403" sldId="427"/>
            <ac:spMk id="81" creationId="{AAF43C19-C284-F002-594F-F0483A9423EC}"/>
          </ac:spMkLst>
        </pc:spChg>
        <pc:spChg chg="add del mod modVis">
          <ac:chgData name="Sharon Ding" userId="c4c39823-e1bf-4739-acbd-9d9d74f8eb56" providerId="ADAL" clId="{B7207970-481C-6044-BA26-F3A9AA87F3B4}" dt="2026-09-07T11:05:54.548" v="221256"/>
          <ac:spMkLst>
            <pc:docMk/>
            <pc:sldMk cId="2460534403" sldId="427"/>
            <ac:spMk id="81" creationId="{C448DDCF-9E4A-3497-C7F7-5A5A8CB2EF2C}"/>
          </ac:spMkLst>
        </pc:spChg>
        <pc:spChg chg="mod">
          <ac:chgData name="Sharon Ding" userId="c4c39823-e1bf-4739-acbd-9d9d74f8eb56" providerId="ADAL" clId="{B7207970-481C-6044-BA26-F3A9AA87F3B4}" dt="2026-09-07T12:11:25.451" v="232140"/>
          <ac:spMkLst>
            <pc:docMk/>
            <pc:sldMk cId="2460534403" sldId="427"/>
            <ac:spMk id="82" creationId="{8CDEC13D-D12D-E5B8-4A55-A1300C4EB1B3}"/>
          </ac:spMkLst>
        </pc:spChg>
        <pc:spChg chg="mod topLvl">
          <ac:chgData name="Sharon Ding" userId="c4c39823-e1bf-4739-acbd-9d9d74f8eb56" providerId="ADAL" clId="{B7207970-481C-6044-BA26-F3A9AA87F3B4}" dt="2026-09-07T12:13:14.983" v="232167" actId="165"/>
          <ac:spMkLst>
            <pc:docMk/>
            <pc:sldMk cId="2460534403" sldId="427"/>
            <ac:spMk id="84" creationId="{7C7A29AE-27AB-B417-32D3-7A82B2879063}"/>
          </ac:spMkLst>
        </pc:spChg>
        <pc:spChg chg="mod topLvl">
          <ac:chgData name="Sharon Ding" userId="c4c39823-e1bf-4739-acbd-9d9d74f8eb56" providerId="ADAL" clId="{B7207970-481C-6044-BA26-F3A9AA87F3B4}" dt="2026-09-07T12:13:14.983" v="232167" actId="165"/>
          <ac:spMkLst>
            <pc:docMk/>
            <pc:sldMk cId="2460534403" sldId="427"/>
            <ac:spMk id="85" creationId="{49A8E189-8EF8-882C-8F17-1433EB60155A}"/>
          </ac:spMkLst>
        </pc:spChg>
        <pc:spChg chg="mod topLvl">
          <ac:chgData name="Sharon Ding" userId="c4c39823-e1bf-4739-acbd-9d9d74f8eb56" providerId="ADAL" clId="{B7207970-481C-6044-BA26-F3A9AA87F3B4}" dt="2026-09-07T12:13:14.983" v="232167" actId="165"/>
          <ac:spMkLst>
            <pc:docMk/>
            <pc:sldMk cId="2460534403" sldId="427"/>
            <ac:spMk id="86" creationId="{EA70495B-C6B8-86D2-2157-290451CF7815}"/>
          </ac:spMkLst>
        </pc:spChg>
        <pc:spChg chg="mod topLvl">
          <ac:chgData name="Sharon Ding" userId="c4c39823-e1bf-4739-acbd-9d9d74f8eb56" providerId="ADAL" clId="{B7207970-481C-6044-BA26-F3A9AA87F3B4}" dt="2026-09-07T12:13:14.983" v="232167" actId="165"/>
          <ac:spMkLst>
            <pc:docMk/>
            <pc:sldMk cId="2460534403" sldId="427"/>
            <ac:spMk id="87" creationId="{8A6E0437-556F-151B-92D5-61604AF58B53}"/>
          </ac:spMkLst>
        </pc:spChg>
        <pc:spChg chg="add mod">
          <ac:chgData name="Sharon Ding" userId="c4c39823-e1bf-4739-acbd-9d9d74f8eb56" providerId="ADAL" clId="{B7207970-481C-6044-BA26-F3A9AA87F3B4}" dt="2026-09-07T13:27:32.821" v="234590" actId="20577"/>
          <ac:spMkLst>
            <pc:docMk/>
            <pc:sldMk cId="2460534403" sldId="427"/>
            <ac:spMk id="88" creationId="{71336EAD-557D-0693-63C6-DF216A8D2F73}"/>
          </ac:spMkLst>
        </pc:spChg>
        <pc:spChg chg="add del mod modVis">
          <ac:chgData name="Sharon Ding" userId="c4c39823-e1bf-4739-acbd-9d9d74f8eb56" providerId="ADAL" clId="{B7207970-481C-6044-BA26-F3A9AA87F3B4}" dt="2026-09-07T11:06:43.569" v="221675"/>
          <ac:spMkLst>
            <pc:docMk/>
            <pc:sldMk cId="2460534403" sldId="427"/>
            <ac:spMk id="88" creationId="{9FF8B75C-CE66-F65F-542C-5A752C8E4D3A}"/>
          </ac:spMkLst>
        </pc:spChg>
        <pc:spChg chg="mod topLvl">
          <ac:chgData name="Sharon Ding" userId="c4c39823-e1bf-4739-acbd-9d9d74f8eb56" providerId="ADAL" clId="{B7207970-481C-6044-BA26-F3A9AA87F3B4}" dt="2026-09-07T12:13:14.983" v="232167" actId="165"/>
          <ac:spMkLst>
            <pc:docMk/>
            <pc:sldMk cId="2460534403" sldId="427"/>
            <ac:spMk id="88" creationId="{A22542D2-3F2D-EEC6-53A8-7E25EFA6908C}"/>
          </ac:spMkLst>
        </pc:spChg>
        <pc:spChg chg="mod topLvl">
          <ac:chgData name="Sharon Ding" userId="c4c39823-e1bf-4739-acbd-9d9d74f8eb56" providerId="ADAL" clId="{B7207970-481C-6044-BA26-F3A9AA87F3B4}" dt="2026-09-07T12:13:14.983" v="232167" actId="165"/>
          <ac:spMkLst>
            <pc:docMk/>
            <pc:sldMk cId="2460534403" sldId="427"/>
            <ac:spMk id="89" creationId="{2AA7A9C2-CE82-312A-DBF8-BBA55DFF5DDE}"/>
          </ac:spMkLst>
        </pc:spChg>
        <pc:spChg chg="add del mod modVis">
          <ac:chgData name="Sharon Ding" userId="c4c39823-e1bf-4739-acbd-9d9d74f8eb56" providerId="ADAL" clId="{B7207970-481C-6044-BA26-F3A9AA87F3B4}" dt="2026-09-07T11:06:45.432" v="221896"/>
          <ac:spMkLst>
            <pc:docMk/>
            <pc:sldMk cId="2460534403" sldId="427"/>
            <ac:spMk id="90" creationId="{4FF8F186-5C71-CC50-9806-09EC9785D058}"/>
          </ac:spMkLst>
        </pc:spChg>
        <pc:spChg chg="mod">
          <ac:chgData name="Sharon Ding" userId="c4c39823-e1bf-4739-acbd-9d9d74f8eb56" providerId="ADAL" clId="{B7207970-481C-6044-BA26-F3A9AA87F3B4}" dt="2026-09-07T12:13:42.949" v="232182"/>
          <ac:spMkLst>
            <pc:docMk/>
            <pc:sldMk cId="2460534403" sldId="427"/>
            <ac:spMk id="91" creationId="{D5C49020-C692-EAAC-ACAC-F3347D2E8A7B}"/>
          </ac:spMkLst>
        </pc:spChg>
        <pc:spChg chg="add del mod">
          <ac:chgData name="Sharon Ding" userId="c4c39823-e1bf-4739-acbd-9d9d74f8eb56" providerId="ADAL" clId="{B7207970-481C-6044-BA26-F3A9AA87F3B4}" dt="2026-09-07T11:48:46.093" v="231889"/>
          <ac:spMkLst>
            <pc:docMk/>
            <pc:sldMk cId="2460534403" sldId="427"/>
            <ac:spMk id="92" creationId="{13B8E5B6-7DEE-55A5-D4D7-09C57C37A4D7}"/>
          </ac:spMkLst>
        </pc:spChg>
        <pc:spChg chg="add del mod">
          <ac:chgData name="Sharon Ding" userId="c4c39823-e1bf-4739-acbd-9d9d74f8eb56" providerId="ADAL" clId="{B7207970-481C-6044-BA26-F3A9AA87F3B4}" dt="2026-09-07T11:48:46.093" v="231893"/>
          <ac:spMkLst>
            <pc:docMk/>
            <pc:sldMk cId="2460534403" sldId="427"/>
            <ac:spMk id="93" creationId="{437C8E97-630D-81D8-47C8-C5DC01593C59}"/>
          </ac:spMkLst>
        </pc:spChg>
        <pc:spChg chg="mod">
          <ac:chgData name="Sharon Ding" userId="c4c39823-e1bf-4739-acbd-9d9d74f8eb56" providerId="ADAL" clId="{B7207970-481C-6044-BA26-F3A9AA87F3B4}" dt="2026-09-07T12:13:42.949" v="232182"/>
          <ac:spMkLst>
            <pc:docMk/>
            <pc:sldMk cId="2460534403" sldId="427"/>
            <ac:spMk id="94" creationId="{B86CECDE-BBB8-EA6A-A5E0-F42EA6A0A913}"/>
          </ac:spMkLst>
        </pc:spChg>
        <pc:spChg chg="mod">
          <ac:chgData name="Sharon Ding" userId="c4c39823-e1bf-4739-acbd-9d9d74f8eb56" providerId="ADAL" clId="{B7207970-481C-6044-BA26-F3A9AA87F3B4}" dt="2026-09-07T12:13:42.949" v="232182"/>
          <ac:spMkLst>
            <pc:docMk/>
            <pc:sldMk cId="2460534403" sldId="427"/>
            <ac:spMk id="95" creationId="{ED328894-EA7C-3195-533E-B130C788D4AF}"/>
          </ac:spMkLst>
        </pc:spChg>
        <pc:spChg chg="mod">
          <ac:chgData name="Sharon Ding" userId="c4c39823-e1bf-4739-acbd-9d9d74f8eb56" providerId="ADAL" clId="{B7207970-481C-6044-BA26-F3A9AA87F3B4}" dt="2026-09-07T12:13:42.949" v="232182"/>
          <ac:spMkLst>
            <pc:docMk/>
            <pc:sldMk cId="2460534403" sldId="427"/>
            <ac:spMk id="96" creationId="{07365713-5CEC-0F3E-B66C-69F24D8E38B5}"/>
          </ac:spMkLst>
        </pc:spChg>
        <pc:spChg chg="add del mod">
          <ac:chgData name="Sharon Ding" userId="c4c39823-e1bf-4739-acbd-9d9d74f8eb56" providerId="ADAL" clId="{B7207970-481C-6044-BA26-F3A9AA87F3B4}" dt="2026-09-07T11:07:13.622" v="222410"/>
          <ac:spMkLst>
            <pc:docMk/>
            <pc:sldMk cId="2460534403" sldId="427"/>
            <ac:spMk id="96" creationId="{6CA1696F-2A4C-A4E8-CE79-65CBA51D684A}"/>
          </ac:spMkLst>
        </pc:spChg>
        <pc:spChg chg="add del mod modVis">
          <ac:chgData name="Sharon Ding" userId="c4c39823-e1bf-4739-acbd-9d9d74f8eb56" providerId="ADAL" clId="{B7207970-481C-6044-BA26-F3A9AA87F3B4}" dt="2026-09-07T11:07:09.202" v="222174"/>
          <ac:spMkLst>
            <pc:docMk/>
            <pc:sldMk cId="2460534403" sldId="427"/>
            <ac:spMk id="97" creationId="{456D8DCD-8C22-C2DB-19E3-7C582C428305}"/>
          </ac:spMkLst>
        </pc:spChg>
        <pc:spChg chg="mod">
          <ac:chgData name="Sharon Ding" userId="c4c39823-e1bf-4739-acbd-9d9d74f8eb56" providerId="ADAL" clId="{B7207970-481C-6044-BA26-F3A9AA87F3B4}" dt="2026-09-07T12:13:42.949" v="232182"/>
          <ac:spMkLst>
            <pc:docMk/>
            <pc:sldMk cId="2460534403" sldId="427"/>
            <ac:spMk id="97" creationId="{AF30459F-A653-3953-E4BF-B601AF5C3F34}"/>
          </ac:spMkLst>
        </pc:spChg>
        <pc:spChg chg="mod">
          <ac:chgData name="Sharon Ding" userId="c4c39823-e1bf-4739-acbd-9d9d74f8eb56" providerId="ADAL" clId="{B7207970-481C-6044-BA26-F3A9AA87F3B4}" dt="2026-09-07T12:13:42.949" v="232182"/>
          <ac:spMkLst>
            <pc:docMk/>
            <pc:sldMk cId="2460534403" sldId="427"/>
            <ac:spMk id="98" creationId="{26CD7950-8A76-C439-8F55-0426D8904702}"/>
          </ac:spMkLst>
        </pc:spChg>
        <pc:spChg chg="add del mod modVis">
          <ac:chgData name="Sharon Ding" userId="c4c39823-e1bf-4739-acbd-9d9d74f8eb56" providerId="ADAL" clId="{B7207970-481C-6044-BA26-F3A9AA87F3B4}" dt="2026-09-07T11:07:11.247" v="222407"/>
          <ac:spMkLst>
            <pc:docMk/>
            <pc:sldMk cId="2460534403" sldId="427"/>
            <ac:spMk id="99" creationId="{ACC3941A-51C2-842F-31E7-48849BBB5D37}"/>
          </ac:spMkLst>
        </pc:spChg>
        <pc:spChg chg="add mod">
          <ac:chgData name="Sharon Ding" userId="c4c39823-e1bf-4739-acbd-9d9d74f8eb56" providerId="ADAL" clId="{B7207970-481C-6044-BA26-F3A9AA87F3B4}" dt="2026-09-07T12:14:07.693" v="232189"/>
          <ac:spMkLst>
            <pc:docMk/>
            <pc:sldMk cId="2460534403" sldId="427"/>
            <ac:spMk id="99" creationId="{F03749DA-144E-9A36-4422-38A5968210B9}"/>
          </ac:spMkLst>
        </pc:spChg>
        <pc:spChg chg="add mod">
          <ac:chgData name="Sharon Ding" userId="c4c39823-e1bf-4739-acbd-9d9d74f8eb56" providerId="ADAL" clId="{B7207970-481C-6044-BA26-F3A9AA87F3B4}" dt="2026-09-07T12:14:04.631" v="232185"/>
          <ac:spMkLst>
            <pc:docMk/>
            <pc:sldMk cId="2460534403" sldId="427"/>
            <ac:spMk id="100" creationId="{40D504F9-6722-959C-1292-3905FCF36B4D}"/>
          </ac:spMkLst>
        </pc:spChg>
        <pc:spChg chg="add mod">
          <ac:chgData name="Sharon Ding" userId="c4c39823-e1bf-4739-acbd-9d9d74f8eb56" providerId="ADAL" clId="{B7207970-481C-6044-BA26-F3A9AA87F3B4}" dt="2026-09-07T12:14:04.631" v="232185"/>
          <ac:spMkLst>
            <pc:docMk/>
            <pc:sldMk cId="2460534403" sldId="427"/>
            <ac:spMk id="101" creationId="{284D0122-82D1-0E06-FC22-F4CF72AAEF06}"/>
          </ac:spMkLst>
        </pc:spChg>
        <pc:spChg chg="add mod">
          <ac:chgData name="Sharon Ding" userId="c4c39823-e1bf-4739-acbd-9d9d74f8eb56" providerId="ADAL" clId="{B7207970-481C-6044-BA26-F3A9AA87F3B4}" dt="2026-09-07T12:14:04.631" v="232185"/>
          <ac:spMkLst>
            <pc:docMk/>
            <pc:sldMk cId="2460534403" sldId="427"/>
            <ac:spMk id="102" creationId="{33A425ED-7440-4CFB-EBF9-A30BC54712DE}"/>
          </ac:spMkLst>
        </pc:spChg>
        <pc:spChg chg="add del mod modVis">
          <ac:chgData name="Sharon Ding" userId="c4c39823-e1bf-4739-acbd-9d9d74f8eb56" providerId="ADAL" clId="{B7207970-481C-6044-BA26-F3A9AA87F3B4}" dt="2026-09-07T11:07:22.675" v="222658"/>
          <ac:spMkLst>
            <pc:docMk/>
            <pc:sldMk cId="2460534403" sldId="427"/>
            <ac:spMk id="102" creationId="{34B10F9B-74CF-CA09-3B2A-78AFF9FDAB35}"/>
          </ac:spMkLst>
        </pc:spChg>
        <pc:spChg chg="add mod">
          <ac:chgData name="Sharon Ding" userId="c4c39823-e1bf-4739-acbd-9d9d74f8eb56" providerId="ADAL" clId="{B7207970-481C-6044-BA26-F3A9AA87F3B4}" dt="2026-09-07T12:14:04.631" v="232185"/>
          <ac:spMkLst>
            <pc:docMk/>
            <pc:sldMk cId="2460534403" sldId="427"/>
            <ac:spMk id="103" creationId="{817D6E0C-F58A-A5E0-61BD-16F5D687829D}"/>
          </ac:spMkLst>
        </pc:spChg>
        <pc:spChg chg="add mod">
          <ac:chgData name="Sharon Ding" userId="c4c39823-e1bf-4739-acbd-9d9d74f8eb56" providerId="ADAL" clId="{B7207970-481C-6044-BA26-F3A9AA87F3B4}" dt="2026-09-07T12:14:04.631" v="232185"/>
          <ac:spMkLst>
            <pc:docMk/>
            <pc:sldMk cId="2460534403" sldId="427"/>
            <ac:spMk id="104" creationId="{C0A0A79B-A9F6-6219-9364-96CBE3BEAC85}"/>
          </ac:spMkLst>
        </pc:spChg>
        <pc:spChg chg="add mod">
          <ac:chgData name="Sharon Ding" userId="c4c39823-e1bf-4739-acbd-9d9d74f8eb56" providerId="ADAL" clId="{B7207970-481C-6044-BA26-F3A9AA87F3B4}" dt="2026-09-07T12:14:04.631" v="232185"/>
          <ac:spMkLst>
            <pc:docMk/>
            <pc:sldMk cId="2460534403" sldId="427"/>
            <ac:spMk id="105" creationId="{454F7070-3969-06B7-814C-2482F27C2498}"/>
          </ac:spMkLst>
        </pc:spChg>
        <pc:spChg chg="add mod">
          <ac:chgData name="Sharon Ding" userId="c4c39823-e1bf-4739-acbd-9d9d74f8eb56" providerId="ADAL" clId="{B7207970-481C-6044-BA26-F3A9AA87F3B4}" dt="2026-09-07T12:14:04.631" v="232185"/>
          <ac:spMkLst>
            <pc:docMk/>
            <pc:sldMk cId="2460534403" sldId="427"/>
            <ac:spMk id="106" creationId="{4D845D0F-BD37-C60A-BB65-E23133F3652D}"/>
          </ac:spMkLst>
        </pc:spChg>
        <pc:spChg chg="add del mod">
          <ac:chgData name="Sharon Ding" userId="c4c39823-e1bf-4739-acbd-9d9d74f8eb56" providerId="ADAL" clId="{B7207970-481C-6044-BA26-F3A9AA87F3B4}" dt="2026-09-07T11:08:20.447" v="223040"/>
          <ac:spMkLst>
            <pc:docMk/>
            <pc:sldMk cId="2460534403" sldId="427"/>
            <ac:spMk id="107" creationId="{F9CA1129-3641-673E-F622-A1DF0EEB41E0}"/>
          </ac:spMkLst>
        </pc:spChg>
        <pc:spChg chg="add del mod modVis">
          <ac:chgData name="Sharon Ding" userId="c4c39823-e1bf-4739-acbd-9d9d74f8eb56" providerId="ADAL" clId="{B7207970-481C-6044-BA26-F3A9AA87F3B4}" dt="2026-09-07T11:08:07.453" v="222863"/>
          <ac:spMkLst>
            <pc:docMk/>
            <pc:sldMk cId="2460534403" sldId="427"/>
            <ac:spMk id="108" creationId="{04C1ED34-33BA-9156-1218-E1004DDFD54D}"/>
          </ac:spMkLst>
        </pc:spChg>
        <pc:spChg chg="mod">
          <ac:chgData name="Sharon Ding" userId="c4c39823-e1bf-4739-acbd-9d9d74f8eb56" providerId="ADAL" clId="{B7207970-481C-6044-BA26-F3A9AA87F3B4}" dt="2026-09-07T12:16:01.971" v="232275" actId="2711"/>
          <ac:spMkLst>
            <pc:docMk/>
            <pc:sldMk cId="2460534403" sldId="427"/>
            <ac:spMk id="108" creationId="{FD33C13F-2D1D-818E-883B-EFEAA25914DA}"/>
          </ac:spMkLst>
        </pc:spChg>
        <pc:spChg chg="mod">
          <ac:chgData name="Sharon Ding" userId="c4c39823-e1bf-4739-acbd-9d9d74f8eb56" providerId="ADAL" clId="{B7207970-481C-6044-BA26-F3A9AA87F3B4}" dt="2026-09-07T12:16:44.733" v="232342" actId="20577"/>
          <ac:spMkLst>
            <pc:docMk/>
            <pc:sldMk cId="2460534403" sldId="427"/>
            <ac:spMk id="109" creationId="{131B3E31-F0DE-45E4-9811-BB686F508C50}"/>
          </ac:spMkLst>
        </pc:spChg>
        <pc:spChg chg="mod">
          <ac:chgData name="Sharon Ding" userId="c4c39823-e1bf-4739-acbd-9d9d74f8eb56" providerId="ADAL" clId="{B7207970-481C-6044-BA26-F3A9AA87F3B4}" dt="2026-09-07T12:16:01.971" v="232275" actId="2711"/>
          <ac:spMkLst>
            <pc:docMk/>
            <pc:sldMk cId="2460534403" sldId="427"/>
            <ac:spMk id="110" creationId="{16FE93D7-596A-5893-747E-EF66DD5E9EB9}"/>
          </ac:spMkLst>
        </pc:spChg>
        <pc:spChg chg="mod">
          <ac:chgData name="Sharon Ding" userId="c4c39823-e1bf-4739-acbd-9d9d74f8eb56" providerId="ADAL" clId="{B7207970-481C-6044-BA26-F3A9AA87F3B4}" dt="2026-09-07T12:16:01.971" v="232275" actId="2711"/>
          <ac:spMkLst>
            <pc:docMk/>
            <pc:sldMk cId="2460534403" sldId="427"/>
            <ac:spMk id="111" creationId="{C5417508-88C9-D818-CAAD-A52A631C7368}"/>
          </ac:spMkLst>
        </pc:spChg>
        <pc:spChg chg="add del mod">
          <ac:chgData name="Sharon Ding" userId="c4c39823-e1bf-4739-acbd-9d9d74f8eb56" providerId="ADAL" clId="{B7207970-481C-6044-BA26-F3A9AA87F3B4}" dt="2026-09-07T11:08:47.403" v="223167"/>
          <ac:spMkLst>
            <pc:docMk/>
            <pc:sldMk cId="2460534403" sldId="427"/>
            <ac:spMk id="112" creationId="{C6CE9EB5-44CE-0293-3AF1-91F417320C65}"/>
          </ac:spMkLst>
        </pc:spChg>
        <pc:spChg chg="mod">
          <ac:chgData name="Sharon Ding" userId="c4c39823-e1bf-4739-acbd-9d9d74f8eb56" providerId="ADAL" clId="{B7207970-481C-6044-BA26-F3A9AA87F3B4}" dt="2026-09-07T12:16:01.971" v="232275" actId="2711"/>
          <ac:spMkLst>
            <pc:docMk/>
            <pc:sldMk cId="2460534403" sldId="427"/>
            <ac:spMk id="112" creationId="{E3FA70F2-EFF1-6E0D-50FA-6FCA95F60604}"/>
          </ac:spMkLst>
        </pc:spChg>
        <pc:spChg chg="add del mod modVis">
          <ac:chgData name="Sharon Ding" userId="c4c39823-e1bf-4739-acbd-9d9d74f8eb56" providerId="ADAL" clId="{B7207970-481C-6044-BA26-F3A9AA87F3B4}" dt="2026-09-07T11:08:44.575" v="223164"/>
          <ac:spMkLst>
            <pc:docMk/>
            <pc:sldMk cId="2460534403" sldId="427"/>
            <ac:spMk id="113" creationId="{11A52A73-95BB-31B6-7E74-105C591BEE0F}"/>
          </ac:spMkLst>
        </pc:spChg>
        <pc:spChg chg="mod">
          <ac:chgData name="Sharon Ding" userId="c4c39823-e1bf-4739-acbd-9d9d74f8eb56" providerId="ADAL" clId="{B7207970-481C-6044-BA26-F3A9AA87F3B4}" dt="2026-09-07T12:16:01.971" v="232275" actId="2711"/>
          <ac:spMkLst>
            <pc:docMk/>
            <pc:sldMk cId="2460534403" sldId="427"/>
            <ac:spMk id="113" creationId="{3BCC4E22-FF5F-C108-56BF-07DB6EB1E06C}"/>
          </ac:spMkLst>
        </pc:spChg>
        <pc:spChg chg="add mod">
          <ac:chgData name="Sharon Ding" userId="c4c39823-e1bf-4739-acbd-9d9d74f8eb56" providerId="ADAL" clId="{B7207970-481C-6044-BA26-F3A9AA87F3B4}" dt="2026-09-07T12:17:13.352" v="232358" actId="20577"/>
          <ac:spMkLst>
            <pc:docMk/>
            <pc:sldMk cId="2460534403" sldId="427"/>
            <ac:spMk id="115" creationId="{B5CC1969-BB7C-C747-DA4F-931E09AE56B4}"/>
          </ac:spMkLst>
        </pc:spChg>
        <pc:spChg chg="add del mod">
          <ac:chgData name="Sharon Ding" userId="c4c39823-e1bf-4739-acbd-9d9d74f8eb56" providerId="ADAL" clId="{B7207970-481C-6044-BA26-F3A9AA87F3B4}" dt="2026-09-07T11:09:23.753" v="223336"/>
          <ac:spMkLst>
            <pc:docMk/>
            <pc:sldMk cId="2460534403" sldId="427"/>
            <ac:spMk id="116" creationId="{423F67D7-CF8C-77C1-11FE-87066591DB8F}"/>
          </ac:spMkLst>
        </pc:spChg>
        <pc:spChg chg="add del mod">
          <ac:chgData name="Sharon Ding" userId="c4c39823-e1bf-4739-acbd-9d9d74f8eb56" providerId="ADAL" clId="{B7207970-481C-6044-BA26-F3A9AA87F3B4}" dt="2026-09-07T11:09:44.815" v="223703"/>
          <ac:spMkLst>
            <pc:docMk/>
            <pc:sldMk cId="2460534403" sldId="427"/>
            <ac:spMk id="122" creationId="{4E1C6452-F358-81BF-A8B4-B24789FEBBD9}"/>
          </ac:spMkLst>
        </pc:spChg>
        <pc:spChg chg="add del mod modVis">
          <ac:chgData name="Sharon Ding" userId="c4c39823-e1bf-4739-acbd-9d9d74f8eb56" providerId="ADAL" clId="{B7207970-481C-6044-BA26-F3A9AA87F3B4}" dt="2026-09-07T11:09:44.316" v="223700"/>
          <ac:spMkLst>
            <pc:docMk/>
            <pc:sldMk cId="2460534403" sldId="427"/>
            <ac:spMk id="124" creationId="{5488C5C9-E415-C67E-06E3-62085D80E375}"/>
          </ac:spMkLst>
        </pc:spChg>
        <pc:spChg chg="add del mod">
          <ac:chgData name="Sharon Ding" userId="c4c39823-e1bf-4739-acbd-9d9d74f8eb56" providerId="ADAL" clId="{B7207970-481C-6044-BA26-F3A9AA87F3B4}" dt="2026-09-07T11:09:50.770" v="223808"/>
          <ac:spMkLst>
            <pc:docMk/>
            <pc:sldMk cId="2460534403" sldId="427"/>
            <ac:spMk id="127" creationId="{BA3FDD74-87C9-7BE9-5C58-8F3FF871837A}"/>
          </ac:spMkLst>
        </pc:spChg>
        <pc:spChg chg="add del mod">
          <ac:chgData name="Sharon Ding" userId="c4c39823-e1bf-4739-acbd-9d9d74f8eb56" providerId="ADAL" clId="{B7207970-481C-6044-BA26-F3A9AA87F3B4}" dt="2026-09-07T11:10:07.019" v="224145"/>
          <ac:spMkLst>
            <pc:docMk/>
            <pc:sldMk cId="2460534403" sldId="427"/>
            <ac:spMk id="130" creationId="{5EC5E20C-C3DE-1420-2096-3DF2A577BCCE}"/>
          </ac:spMkLst>
        </pc:spChg>
        <pc:spChg chg="add del mod modVis">
          <ac:chgData name="Sharon Ding" userId="c4c39823-e1bf-4739-acbd-9d9d74f8eb56" providerId="ADAL" clId="{B7207970-481C-6044-BA26-F3A9AA87F3B4}" dt="2026-09-07T11:10:03.694" v="224142"/>
          <ac:spMkLst>
            <pc:docMk/>
            <pc:sldMk cId="2460534403" sldId="427"/>
            <ac:spMk id="132" creationId="{70812510-8998-ADDC-D366-5746EBBA0FC2}"/>
          </ac:spMkLst>
        </pc:spChg>
        <pc:spChg chg="add del mod modVis">
          <ac:chgData name="Sharon Ding" userId="c4c39823-e1bf-4739-acbd-9d9d74f8eb56" providerId="ADAL" clId="{B7207970-481C-6044-BA26-F3A9AA87F3B4}" dt="2026-09-07T11:10:37.286" v="224242"/>
          <ac:spMkLst>
            <pc:docMk/>
            <pc:sldMk cId="2460534403" sldId="427"/>
            <ac:spMk id="135" creationId="{EAA627FB-C947-2340-8BC0-39227B8A5985}"/>
          </ac:spMkLst>
        </pc:spChg>
        <pc:spChg chg="add del mod">
          <ac:chgData name="Sharon Ding" userId="c4c39823-e1bf-4739-acbd-9d9d74f8eb56" providerId="ADAL" clId="{B7207970-481C-6044-BA26-F3A9AA87F3B4}" dt="2026-09-07T11:10:47.198" v="224341"/>
          <ac:spMkLst>
            <pc:docMk/>
            <pc:sldMk cId="2460534403" sldId="427"/>
            <ac:spMk id="137" creationId="{E6B5B66E-9623-33AA-9DBC-A065573B284E}"/>
          </ac:spMkLst>
        </pc:spChg>
        <pc:spChg chg="add del mod modVis">
          <ac:chgData name="Sharon Ding" userId="c4c39823-e1bf-4739-acbd-9d9d74f8eb56" providerId="ADAL" clId="{B7207970-481C-6044-BA26-F3A9AA87F3B4}" dt="2026-09-07T11:10:39.775" v="224338"/>
          <ac:spMkLst>
            <pc:docMk/>
            <pc:sldMk cId="2460534403" sldId="427"/>
            <ac:spMk id="138" creationId="{2C02F09B-AFDE-8D3C-FE56-0364E04DD6FF}"/>
          </ac:spMkLst>
        </pc:spChg>
        <pc:spChg chg="add del mod modVis">
          <ac:chgData name="Sharon Ding" userId="c4c39823-e1bf-4739-acbd-9d9d74f8eb56" providerId="ADAL" clId="{B7207970-481C-6044-BA26-F3A9AA87F3B4}" dt="2026-09-07T11:11:14.261" v="224897"/>
          <ac:spMkLst>
            <pc:docMk/>
            <pc:sldMk cId="2460534403" sldId="427"/>
            <ac:spMk id="144" creationId="{B171726D-C07A-0619-534E-53D6301CFF5B}"/>
          </ac:spMkLst>
        </pc:spChg>
        <pc:spChg chg="add del mod">
          <ac:chgData name="Sharon Ding" userId="c4c39823-e1bf-4739-acbd-9d9d74f8eb56" providerId="ADAL" clId="{B7207970-481C-6044-BA26-F3A9AA87F3B4}" dt="2026-09-07T11:11:23.326" v="224906"/>
          <ac:spMkLst>
            <pc:docMk/>
            <pc:sldMk cId="2460534403" sldId="427"/>
            <ac:spMk id="145" creationId="{093649E5-F518-C702-3977-8268A434F867}"/>
          </ac:spMkLst>
        </pc:spChg>
        <pc:spChg chg="add del mod">
          <ac:chgData name="Sharon Ding" userId="c4c39823-e1bf-4739-acbd-9d9d74f8eb56" providerId="ADAL" clId="{B7207970-481C-6044-BA26-F3A9AA87F3B4}" dt="2026-09-07T11:11:23.325" v="224905"/>
          <ac:spMkLst>
            <pc:docMk/>
            <pc:sldMk cId="2460534403" sldId="427"/>
            <ac:spMk id="146" creationId="{851E0E39-4113-EABE-120B-CC0C1F1F9E3F}"/>
          </ac:spMkLst>
        </pc:spChg>
        <pc:spChg chg="add del mod">
          <ac:chgData name="Sharon Ding" userId="c4c39823-e1bf-4739-acbd-9d9d74f8eb56" providerId="ADAL" clId="{B7207970-481C-6044-BA26-F3A9AA87F3B4}" dt="2026-09-07T11:11:23.325" v="224904"/>
          <ac:spMkLst>
            <pc:docMk/>
            <pc:sldMk cId="2460534403" sldId="427"/>
            <ac:spMk id="147" creationId="{483FF348-5F4F-5FE1-D30D-F857FB244FFE}"/>
          </ac:spMkLst>
        </pc:spChg>
        <pc:spChg chg="add del mod">
          <ac:chgData name="Sharon Ding" userId="c4c39823-e1bf-4739-acbd-9d9d74f8eb56" providerId="ADAL" clId="{B7207970-481C-6044-BA26-F3A9AA87F3B4}" dt="2026-09-07T11:11:23.325" v="224903"/>
          <ac:spMkLst>
            <pc:docMk/>
            <pc:sldMk cId="2460534403" sldId="427"/>
            <ac:spMk id="148" creationId="{62CC45CF-0E52-703C-7DD6-5D7513F53731}"/>
          </ac:spMkLst>
        </pc:spChg>
        <pc:spChg chg="add del mod">
          <ac:chgData name="Sharon Ding" userId="c4c39823-e1bf-4739-acbd-9d9d74f8eb56" providerId="ADAL" clId="{B7207970-481C-6044-BA26-F3A9AA87F3B4}" dt="2026-09-07T11:11:23.325" v="224902"/>
          <ac:spMkLst>
            <pc:docMk/>
            <pc:sldMk cId="2460534403" sldId="427"/>
            <ac:spMk id="149" creationId="{3CC22755-39D7-6C4C-79C1-6924B6251733}"/>
          </ac:spMkLst>
        </pc:spChg>
        <pc:spChg chg="add del mod">
          <ac:chgData name="Sharon Ding" userId="c4c39823-e1bf-4739-acbd-9d9d74f8eb56" providerId="ADAL" clId="{B7207970-481C-6044-BA26-F3A9AA87F3B4}" dt="2026-09-07T11:11:23.325" v="224901"/>
          <ac:spMkLst>
            <pc:docMk/>
            <pc:sldMk cId="2460534403" sldId="427"/>
            <ac:spMk id="150" creationId="{CD375F49-CB60-3EE9-7267-87F70FC2EFEE}"/>
          </ac:spMkLst>
        </pc:spChg>
        <pc:spChg chg="add del mod">
          <ac:chgData name="Sharon Ding" userId="c4c39823-e1bf-4739-acbd-9d9d74f8eb56" providerId="ADAL" clId="{B7207970-481C-6044-BA26-F3A9AA87F3B4}" dt="2026-09-07T11:11:23.325" v="224900"/>
          <ac:spMkLst>
            <pc:docMk/>
            <pc:sldMk cId="2460534403" sldId="427"/>
            <ac:spMk id="151" creationId="{281338B5-C7B7-7BAC-4FBF-B4DB27ECD19A}"/>
          </ac:spMkLst>
        </pc:spChg>
        <pc:spChg chg="add mod">
          <ac:chgData name="Sharon Ding" userId="c4c39823-e1bf-4739-acbd-9d9d74f8eb56" providerId="ADAL" clId="{B7207970-481C-6044-BA26-F3A9AA87F3B4}" dt="2026-09-07T11:48:46.093" v="231888"/>
          <ac:spMkLst>
            <pc:docMk/>
            <pc:sldMk cId="2460534403" sldId="427"/>
            <ac:spMk id="156" creationId="{32932C42-028E-BC0D-EDFD-AE7AEFF4288F}"/>
          </ac:spMkLst>
        </pc:spChg>
        <pc:spChg chg="add del mod modVis">
          <ac:chgData name="Sharon Ding" userId="c4c39823-e1bf-4739-acbd-9d9d74f8eb56" providerId="ADAL" clId="{B7207970-481C-6044-BA26-F3A9AA87F3B4}" dt="2026-09-07T11:11:34.009" v="225171"/>
          <ac:spMkLst>
            <pc:docMk/>
            <pc:sldMk cId="2460534403" sldId="427"/>
            <ac:spMk id="157" creationId="{826511D3-98DC-9FAF-9256-529376C971BB}"/>
          </ac:spMkLst>
        </pc:spChg>
        <pc:spChg chg="add del mod">
          <ac:chgData name="Sharon Ding" userId="c4c39823-e1bf-4739-acbd-9d9d74f8eb56" providerId="ADAL" clId="{B7207970-481C-6044-BA26-F3A9AA87F3B4}" dt="2026-09-07T11:32:51.209" v="229176"/>
          <ac:spMkLst>
            <pc:docMk/>
            <pc:sldMk cId="2460534403" sldId="427"/>
            <ac:spMk id="158" creationId="{94978F95-B67D-E8F3-AAF9-8A77C4CE1BAD}"/>
          </ac:spMkLst>
        </pc:spChg>
        <pc:spChg chg="add mod">
          <ac:chgData name="Sharon Ding" userId="c4c39823-e1bf-4739-acbd-9d9d74f8eb56" providerId="ADAL" clId="{B7207970-481C-6044-BA26-F3A9AA87F3B4}" dt="2026-09-07T11:48:46.094" v="231900"/>
          <ac:spMkLst>
            <pc:docMk/>
            <pc:sldMk cId="2460534403" sldId="427"/>
            <ac:spMk id="167" creationId="{D1FE1C8C-C94E-958C-E79F-536E56EC3794}"/>
          </ac:spMkLst>
        </pc:spChg>
        <pc:spChg chg="add del mod modVis">
          <ac:chgData name="Sharon Ding" userId="c4c39823-e1bf-4739-acbd-9d9d74f8eb56" providerId="ADAL" clId="{B7207970-481C-6044-BA26-F3A9AA87F3B4}" dt="2026-09-07T11:12:07.549" v="225759"/>
          <ac:spMkLst>
            <pc:docMk/>
            <pc:sldMk cId="2460534403" sldId="427"/>
            <ac:spMk id="168" creationId="{25AAB5B3-F1A2-3E01-9C13-153D356DE25D}"/>
          </ac:spMkLst>
        </pc:spChg>
        <pc:spChg chg="add mod">
          <ac:chgData name="Sharon Ding" userId="c4c39823-e1bf-4739-acbd-9d9d74f8eb56" providerId="ADAL" clId="{B7207970-481C-6044-BA26-F3A9AA87F3B4}" dt="2026-09-07T11:48:46.094" v="231901"/>
          <ac:spMkLst>
            <pc:docMk/>
            <pc:sldMk cId="2460534403" sldId="427"/>
            <ac:spMk id="169" creationId="{E705C091-66BD-6640-18F4-33FFEB975714}"/>
          </ac:spMkLst>
        </pc:spChg>
        <pc:spChg chg="add mod">
          <ac:chgData name="Sharon Ding" userId="c4c39823-e1bf-4739-acbd-9d9d74f8eb56" providerId="ADAL" clId="{B7207970-481C-6044-BA26-F3A9AA87F3B4}" dt="2026-09-07T11:48:46.094" v="231898"/>
          <ac:spMkLst>
            <pc:docMk/>
            <pc:sldMk cId="2460534403" sldId="427"/>
            <ac:spMk id="171" creationId="{2B8196EB-FA44-9D77-82D6-8DD7C6DEB890}"/>
          </ac:spMkLst>
        </pc:spChg>
        <pc:spChg chg="add mod">
          <ac:chgData name="Sharon Ding" userId="c4c39823-e1bf-4739-acbd-9d9d74f8eb56" providerId="ADAL" clId="{B7207970-481C-6044-BA26-F3A9AA87F3B4}" dt="2026-09-07T11:48:46.094" v="231899"/>
          <ac:spMkLst>
            <pc:docMk/>
            <pc:sldMk cId="2460534403" sldId="427"/>
            <ac:spMk id="172" creationId="{12BF28E4-2D9D-56CE-46EC-5B64C3FF5AB4}"/>
          </ac:spMkLst>
        </pc:spChg>
        <pc:spChg chg="add del mod modVis">
          <ac:chgData name="Sharon Ding" userId="c4c39823-e1bf-4739-acbd-9d9d74f8eb56" providerId="ADAL" clId="{B7207970-481C-6044-BA26-F3A9AA87F3B4}" dt="2026-09-07T11:13:17.561" v="226262"/>
          <ac:spMkLst>
            <pc:docMk/>
            <pc:sldMk cId="2460534403" sldId="427"/>
            <ac:spMk id="178" creationId="{690FC3E2-EC07-0FD1-D15E-D68351A2D7F2}"/>
          </ac:spMkLst>
        </pc:spChg>
        <pc:spChg chg="add del mod modVis">
          <ac:chgData name="Sharon Ding" userId="c4c39823-e1bf-4739-acbd-9d9d74f8eb56" providerId="ADAL" clId="{B7207970-481C-6044-BA26-F3A9AA87F3B4}" dt="2026-09-07T11:14:10.637" v="226507"/>
          <ac:spMkLst>
            <pc:docMk/>
            <pc:sldMk cId="2460534403" sldId="427"/>
            <ac:spMk id="181" creationId="{979C9636-2793-4B17-5043-2D40E6A141C7}"/>
          </ac:spMkLst>
        </pc:spChg>
        <pc:spChg chg="add del mod">
          <ac:chgData name="Sharon Ding" userId="c4c39823-e1bf-4739-acbd-9d9d74f8eb56" providerId="ADAL" clId="{B7207970-481C-6044-BA26-F3A9AA87F3B4}" dt="2026-09-07T11:25:21.099" v="228495"/>
          <ac:spMkLst>
            <pc:docMk/>
            <pc:sldMk cId="2460534403" sldId="427"/>
            <ac:spMk id="183" creationId="{C2CBF330-A9BB-9D84-39DD-E0B5890B3F21}"/>
          </ac:spMkLst>
        </pc:spChg>
        <pc:spChg chg="add del mod modVis">
          <ac:chgData name="Sharon Ding" userId="c4c39823-e1bf-4739-acbd-9d9d74f8eb56" providerId="ADAL" clId="{B7207970-481C-6044-BA26-F3A9AA87F3B4}" dt="2026-09-07T11:14:35.937" v="226647"/>
          <ac:spMkLst>
            <pc:docMk/>
            <pc:sldMk cId="2460534403" sldId="427"/>
            <ac:spMk id="184" creationId="{F2B0E836-4379-6012-C35F-2A9749127D07}"/>
          </ac:spMkLst>
        </pc:spChg>
        <pc:spChg chg="add del mod modVis">
          <ac:chgData name="Sharon Ding" userId="c4c39823-e1bf-4739-acbd-9d9d74f8eb56" providerId="ADAL" clId="{B7207970-481C-6044-BA26-F3A9AA87F3B4}" dt="2026-09-07T11:16:16.675" v="227144" actId="962"/>
          <ac:spMkLst>
            <pc:docMk/>
            <pc:sldMk cId="2460534403" sldId="427"/>
            <ac:spMk id="191" creationId="{4F5C00FA-7D9F-4E97-D4C4-522E1BFF3F5F}"/>
          </ac:spMkLst>
        </pc:spChg>
        <pc:spChg chg="add del mod modVis">
          <ac:chgData name="Sharon Ding" userId="c4c39823-e1bf-4739-acbd-9d9d74f8eb56" providerId="ADAL" clId="{B7207970-481C-6044-BA26-F3A9AA87F3B4}" dt="2026-09-07T11:16:23.695" v="227455"/>
          <ac:spMkLst>
            <pc:docMk/>
            <pc:sldMk cId="2460534403" sldId="427"/>
            <ac:spMk id="193" creationId="{5DB34BE6-A5A7-3675-2642-659C75ABBDD2}"/>
          </ac:spMkLst>
        </pc:spChg>
        <pc:spChg chg="add del mod">
          <ac:chgData name="Sharon Ding" userId="c4c39823-e1bf-4739-acbd-9d9d74f8eb56" providerId="ADAL" clId="{B7207970-481C-6044-BA26-F3A9AA87F3B4}" dt="2026-09-07T11:16:34.698" v="227747"/>
          <ac:spMkLst>
            <pc:docMk/>
            <pc:sldMk cId="2460534403" sldId="427"/>
            <ac:spMk id="195" creationId="{D0078ED7-1879-60FF-F15D-192CE7419986}"/>
          </ac:spMkLst>
        </pc:spChg>
        <pc:spChg chg="add del mod modVis">
          <ac:chgData name="Sharon Ding" userId="c4c39823-e1bf-4739-acbd-9d9d74f8eb56" providerId="ADAL" clId="{B7207970-481C-6044-BA26-F3A9AA87F3B4}" dt="2026-09-07T11:16:27.945" v="227560"/>
          <ac:spMkLst>
            <pc:docMk/>
            <pc:sldMk cId="2460534403" sldId="427"/>
            <ac:spMk id="196" creationId="{5CC3DBBA-28C3-1583-910C-4A972016BE6D}"/>
          </ac:spMkLst>
        </pc:spChg>
        <pc:spChg chg="add del mod modVis">
          <ac:chgData name="Sharon Ding" userId="c4c39823-e1bf-4739-acbd-9d9d74f8eb56" providerId="ADAL" clId="{B7207970-481C-6044-BA26-F3A9AA87F3B4}" dt="2026-09-07T11:16:30.821" v="227744"/>
          <ac:spMkLst>
            <pc:docMk/>
            <pc:sldMk cId="2460534403" sldId="427"/>
            <ac:spMk id="198" creationId="{E8ADFE18-F82F-76A0-0A9A-B482C548E3A3}"/>
          </ac:spMkLst>
        </pc:spChg>
        <pc:spChg chg="add mod">
          <ac:chgData name="Sharon Ding" userId="c4c39823-e1bf-4739-acbd-9d9d74f8eb56" providerId="ADAL" clId="{B7207970-481C-6044-BA26-F3A9AA87F3B4}" dt="2026-09-07T11:49:09.899" v="231917" actId="20577"/>
          <ac:spMkLst>
            <pc:docMk/>
            <pc:sldMk cId="2460534403" sldId="427"/>
            <ac:spMk id="205" creationId="{FCB71B68-F468-4F75-5107-AD9F623F8EB4}"/>
          </ac:spMkLst>
        </pc:spChg>
        <pc:spChg chg="add mod">
          <ac:chgData name="Sharon Ding" userId="c4c39823-e1bf-4739-acbd-9d9d74f8eb56" providerId="ADAL" clId="{B7207970-481C-6044-BA26-F3A9AA87F3B4}" dt="2026-09-07T11:48:46.095" v="231903"/>
          <ac:spMkLst>
            <pc:docMk/>
            <pc:sldMk cId="2460534403" sldId="427"/>
            <ac:spMk id="206" creationId="{7416CF2B-AFB1-EE34-D0C8-704D575DC4D4}"/>
          </ac:spMkLst>
        </pc:spChg>
        <pc:spChg chg="add del mod modVis">
          <ac:chgData name="Sharon Ding" userId="c4c39823-e1bf-4739-acbd-9d9d74f8eb56" providerId="ADAL" clId="{B7207970-481C-6044-BA26-F3A9AA87F3B4}" dt="2026-09-07T11:25:00.893" v="228238"/>
          <ac:spMkLst>
            <pc:docMk/>
            <pc:sldMk cId="2460534403" sldId="427"/>
            <ac:spMk id="208" creationId="{74A81919-306E-94FF-BCE8-A586A4E60BF8}"/>
          </ac:spMkLst>
        </pc:spChg>
        <pc:spChg chg="add del mod modVis">
          <ac:chgData name="Sharon Ding" userId="c4c39823-e1bf-4739-acbd-9d9d74f8eb56" providerId="ADAL" clId="{B7207970-481C-6044-BA26-F3A9AA87F3B4}" dt="2026-09-07T11:25:21.123" v="228622"/>
          <ac:spMkLst>
            <pc:docMk/>
            <pc:sldMk cId="2460534403" sldId="427"/>
            <ac:spMk id="210" creationId="{964FBF94-94C9-02DA-6658-69457C6B8D01}"/>
          </ac:spMkLst>
        </pc:spChg>
        <pc:grpChg chg="add del mod">
          <ac:chgData name="Sharon Ding" userId="c4c39823-e1bf-4739-acbd-9d9d74f8eb56" providerId="ADAL" clId="{B7207970-481C-6044-BA26-F3A9AA87F3B4}" dt="2026-09-07T12:26:20.175" v="232745" actId="165"/>
          <ac:grpSpMkLst>
            <pc:docMk/>
            <pc:sldMk cId="2460534403" sldId="427"/>
            <ac:grpSpMk id="12" creationId="{B9DECA66-933A-28CC-1C85-27EFA854E9D4}"/>
          </ac:grpSpMkLst>
        </pc:grpChg>
        <pc:grpChg chg="add mod">
          <ac:chgData name="Sharon Ding" userId="c4c39823-e1bf-4739-acbd-9d9d74f8eb56" providerId="ADAL" clId="{B7207970-481C-6044-BA26-F3A9AA87F3B4}" dt="2026-09-07T11:54:45.083" v="232019" actId="1076"/>
          <ac:grpSpMkLst>
            <pc:docMk/>
            <pc:sldMk cId="2460534403" sldId="427"/>
            <ac:grpSpMk id="59" creationId="{4F9CDA6B-C222-6E63-5CA4-D2EE726E4084}"/>
          </ac:grpSpMkLst>
        </pc:grpChg>
        <pc:grpChg chg="add del mod">
          <ac:chgData name="Sharon Ding" userId="c4c39823-e1bf-4739-acbd-9d9d74f8eb56" providerId="ADAL" clId="{B7207970-481C-6044-BA26-F3A9AA87F3B4}" dt="2026-09-07T12:11:24.813" v="232139" actId="478"/>
          <ac:grpSpMkLst>
            <pc:docMk/>
            <pc:sldMk cId="2460534403" sldId="427"/>
            <ac:grpSpMk id="67" creationId="{A3CDF5B7-58EE-563F-1DE2-74B94E1E2C4E}"/>
          </ac:grpSpMkLst>
        </pc:grpChg>
        <pc:grpChg chg="add del mod">
          <ac:chgData name="Sharon Ding" userId="c4c39823-e1bf-4739-acbd-9d9d74f8eb56" providerId="ADAL" clId="{B7207970-481C-6044-BA26-F3A9AA87F3B4}" dt="2026-09-07T12:11:29.937" v="232142" actId="478"/>
          <ac:grpSpMkLst>
            <pc:docMk/>
            <pc:sldMk cId="2460534403" sldId="427"/>
            <ac:grpSpMk id="74" creationId="{06ADC01B-AD06-93D1-5C2D-82C17584FDB6}"/>
          </ac:grpSpMkLst>
        </pc:grpChg>
        <pc:grpChg chg="add del mod">
          <ac:chgData name="Sharon Ding" userId="c4c39823-e1bf-4739-acbd-9d9d74f8eb56" providerId="ADAL" clId="{B7207970-481C-6044-BA26-F3A9AA87F3B4}" dt="2026-09-07T12:13:15.399" v="232168" actId="1076"/>
          <ac:grpSpMkLst>
            <pc:docMk/>
            <pc:sldMk cId="2460534403" sldId="427"/>
            <ac:grpSpMk id="83" creationId="{E3576500-285A-2418-7CFA-E1AD15E2F955}"/>
          </ac:grpSpMkLst>
        </pc:grpChg>
        <pc:grpChg chg="add del mod">
          <ac:chgData name="Sharon Ding" userId="c4c39823-e1bf-4739-acbd-9d9d74f8eb56" providerId="ADAL" clId="{B7207970-481C-6044-BA26-F3A9AA87F3B4}" dt="2026-09-07T12:13:48.208" v="232184" actId="478"/>
          <ac:grpSpMkLst>
            <pc:docMk/>
            <pc:sldMk cId="2460534403" sldId="427"/>
            <ac:grpSpMk id="90" creationId="{391CE9FD-CF9F-4815-B623-9BC7F310BBAA}"/>
          </ac:grpSpMkLst>
        </pc:grpChg>
        <pc:grpChg chg="add mod">
          <ac:chgData name="Sharon Ding" userId="c4c39823-e1bf-4739-acbd-9d9d74f8eb56" providerId="ADAL" clId="{B7207970-481C-6044-BA26-F3A9AA87F3B4}" dt="2026-09-07T12:15:43.699" v="232271" actId="1076"/>
          <ac:grpSpMkLst>
            <pc:docMk/>
            <pc:sldMk cId="2460534403" sldId="427"/>
            <ac:grpSpMk id="107" creationId="{E67DD5A0-56F7-798F-2193-721A3550ECCC}"/>
          </ac:grpSpMkLst>
        </pc:grpChg>
        <pc:graphicFrameChg chg="add mod modVis">
          <ac:chgData name="Sharon Ding" userId="c4c39823-e1bf-4739-acbd-9d9d74f8eb56" providerId="ADAL" clId="{B7207970-481C-6044-BA26-F3A9AA87F3B4}" dt="2026-09-07T12:14:07.695" v="232191"/>
          <ac:graphicFrameMkLst>
            <pc:docMk/>
            <pc:sldMk cId="2460534403" sldId="427"/>
            <ac:graphicFrameMk id="3" creationId="{4E54FDEE-DB43-CF35-D846-BB744908048D}"/>
          </ac:graphicFrameMkLst>
        </pc:graphicFrameChg>
        <pc:graphicFrameChg chg="add del mod">
          <ac:chgData name="Sharon Ding" userId="c4c39823-e1bf-4739-acbd-9d9d74f8eb56" providerId="ADAL" clId="{B7207970-481C-6044-BA26-F3A9AA87F3B4}" dt="2026-09-07T11:32:02.698" v="229028"/>
          <ac:graphicFrameMkLst>
            <pc:docMk/>
            <pc:sldMk cId="2460534403" sldId="427"/>
            <ac:graphicFrameMk id="13" creationId="{F29F110C-2EDF-90EA-3D16-57D98C28F89F}"/>
          </ac:graphicFrameMkLst>
        </pc:graphicFrameChg>
        <pc:graphicFrameChg chg="add del mod">
          <ac:chgData name="Sharon Ding" userId="c4c39823-e1bf-4739-acbd-9d9d74f8eb56" providerId="ADAL" clId="{B7207970-481C-6044-BA26-F3A9AA87F3B4}" dt="2026-09-07T11:32:51.215" v="229217"/>
          <ac:graphicFrameMkLst>
            <pc:docMk/>
            <pc:sldMk cId="2460534403" sldId="427"/>
            <ac:graphicFrameMk id="14" creationId="{1907FE74-EAAD-7DF2-5F5B-963CE2485644}"/>
          </ac:graphicFrameMkLst>
        </pc:graphicFrameChg>
        <pc:graphicFrameChg chg="add del mod">
          <ac:chgData name="Sharon Ding" userId="c4c39823-e1bf-4739-acbd-9d9d74f8eb56" providerId="ADAL" clId="{B7207970-481C-6044-BA26-F3A9AA87F3B4}" dt="2026-09-07T11:32:55.851" v="229276"/>
          <ac:graphicFrameMkLst>
            <pc:docMk/>
            <pc:sldMk cId="2460534403" sldId="427"/>
            <ac:graphicFrameMk id="17" creationId="{905A2B61-9D5B-14BE-EE04-6BAA1AA18BE8}"/>
          </ac:graphicFrameMkLst>
        </pc:graphicFrameChg>
        <pc:graphicFrameChg chg="add del mod">
          <ac:chgData name="Sharon Ding" userId="c4c39823-e1bf-4739-acbd-9d9d74f8eb56" providerId="ADAL" clId="{B7207970-481C-6044-BA26-F3A9AA87F3B4}" dt="2026-09-07T11:34:08.801" v="229346"/>
          <ac:graphicFrameMkLst>
            <pc:docMk/>
            <pc:sldMk cId="2460534403" sldId="427"/>
            <ac:graphicFrameMk id="18" creationId="{DD8F6265-3BB8-4C3C-6545-912BF6FB5D59}"/>
          </ac:graphicFrameMkLst>
        </pc:graphicFrameChg>
        <pc:graphicFrameChg chg="add del mod">
          <ac:chgData name="Sharon Ding" userId="c4c39823-e1bf-4739-acbd-9d9d74f8eb56" providerId="ADAL" clId="{B7207970-481C-6044-BA26-F3A9AA87F3B4}" dt="2026-09-07T11:34:11.353" v="229617"/>
          <ac:graphicFrameMkLst>
            <pc:docMk/>
            <pc:sldMk cId="2460534403" sldId="427"/>
            <ac:graphicFrameMk id="19" creationId="{DE077680-0414-A34A-3399-57C3BB0739B6}"/>
          </ac:graphicFrameMkLst>
        </pc:graphicFrameChg>
        <pc:graphicFrameChg chg="add del mod">
          <ac:chgData name="Sharon Ding" userId="c4c39823-e1bf-4739-acbd-9d9d74f8eb56" providerId="ADAL" clId="{B7207970-481C-6044-BA26-F3A9AA87F3B4}" dt="2026-09-07T11:35:48.302" v="230969"/>
          <ac:graphicFrameMkLst>
            <pc:docMk/>
            <pc:sldMk cId="2460534403" sldId="427"/>
            <ac:graphicFrameMk id="21" creationId="{42A578E8-3F05-ECAE-E99F-721242B4D06B}"/>
          </ac:graphicFrameMkLst>
        </pc:graphicFrameChg>
        <pc:graphicFrameChg chg="add del mod">
          <ac:chgData name="Sharon Ding" userId="c4c39823-e1bf-4739-acbd-9d9d74f8eb56" providerId="ADAL" clId="{B7207970-481C-6044-BA26-F3A9AA87F3B4}" dt="2026-09-07T11:04:57.351" v="219980"/>
          <ac:graphicFrameMkLst>
            <pc:docMk/>
            <pc:sldMk cId="2460534403" sldId="427"/>
            <ac:graphicFrameMk id="22" creationId="{2AC28194-4C82-045C-6701-14A780D3C4EA}"/>
          </ac:graphicFrameMkLst>
        </pc:graphicFrameChg>
        <pc:graphicFrameChg chg="add mod">
          <ac:chgData name="Sharon Ding" userId="c4c39823-e1bf-4739-acbd-9d9d74f8eb56" providerId="ADAL" clId="{B7207970-481C-6044-BA26-F3A9AA87F3B4}" dt="2026-09-07T11:35:34.289" v="230057" actId="1076"/>
          <ac:graphicFrameMkLst>
            <pc:docMk/>
            <pc:sldMk cId="2460534403" sldId="427"/>
            <ac:graphicFrameMk id="30" creationId="{EBAED895-E247-10F0-3053-19C911530713}"/>
          </ac:graphicFrameMkLst>
        </pc:graphicFrameChg>
        <pc:graphicFrameChg chg="add mod">
          <ac:chgData name="Sharon Ding" userId="c4c39823-e1bf-4739-acbd-9d9d74f8eb56" providerId="ADAL" clId="{B7207970-481C-6044-BA26-F3A9AA87F3B4}" dt="2026-09-07T11:35:39.785" v="230418" actId="1076"/>
          <ac:graphicFrameMkLst>
            <pc:docMk/>
            <pc:sldMk cId="2460534403" sldId="427"/>
            <ac:graphicFrameMk id="32" creationId="{0F38E69B-9BB6-8EE5-1430-3793F9C00764}"/>
          </ac:graphicFrameMkLst>
        </pc:graphicFrameChg>
        <pc:graphicFrameChg chg="add mod">
          <ac:chgData name="Sharon Ding" userId="c4c39823-e1bf-4739-acbd-9d9d74f8eb56" providerId="ADAL" clId="{B7207970-481C-6044-BA26-F3A9AA87F3B4}" dt="2026-09-07T11:35:43.831" v="230719" actId="1076"/>
          <ac:graphicFrameMkLst>
            <pc:docMk/>
            <pc:sldMk cId="2460534403" sldId="427"/>
            <ac:graphicFrameMk id="34" creationId="{B524E5C8-326E-B2F6-7439-427E46046DC5}"/>
          </ac:graphicFrameMkLst>
        </pc:graphicFrameChg>
        <pc:graphicFrameChg chg="add del mod">
          <ac:chgData name="Sharon Ding" userId="c4c39823-e1bf-4739-acbd-9d9d74f8eb56" providerId="ADAL" clId="{B7207970-481C-6044-BA26-F3A9AA87F3B4}" dt="2026-09-07T11:48:46.089" v="231869"/>
          <ac:graphicFrameMkLst>
            <pc:docMk/>
            <pc:sldMk cId="2460534403" sldId="427"/>
            <ac:graphicFrameMk id="36" creationId="{089A95E9-E661-40E1-1E06-E0D86243DBA8}"/>
          </ac:graphicFrameMkLst>
        </pc:graphicFrameChg>
        <pc:graphicFrameChg chg="add mod">
          <ac:chgData name="Sharon Ding" userId="c4c39823-e1bf-4739-acbd-9d9d74f8eb56" providerId="ADAL" clId="{B7207970-481C-6044-BA26-F3A9AA87F3B4}" dt="2026-09-07T11:48:41.596" v="231557" actId="1076"/>
          <ac:graphicFrameMkLst>
            <pc:docMk/>
            <pc:sldMk cId="2460534403" sldId="427"/>
            <ac:graphicFrameMk id="47" creationId="{1EB418A1-F678-2719-BCF9-938DFCF06129}"/>
          </ac:graphicFrameMkLst>
        </pc:graphicFrameChg>
        <pc:graphicFrameChg chg="add mod">
          <ac:chgData name="Sharon Ding" userId="c4c39823-e1bf-4739-acbd-9d9d74f8eb56" providerId="ADAL" clId="{B7207970-481C-6044-BA26-F3A9AA87F3B4}" dt="2026-09-07T11:48:46.092" v="231884"/>
          <ac:graphicFrameMkLst>
            <pc:docMk/>
            <pc:sldMk cId="2460534403" sldId="427"/>
            <ac:graphicFrameMk id="49" creationId="{6B728FD2-5A08-68AA-9AF8-8A4F1FC0B975}"/>
          </ac:graphicFrameMkLst>
        </pc:graphicFrameChg>
        <pc:graphicFrameChg chg="add del mod">
          <ac:chgData name="Sharon Ding" userId="c4c39823-e1bf-4739-acbd-9d9d74f8eb56" providerId="ADAL" clId="{B7207970-481C-6044-BA26-F3A9AA87F3B4}" dt="2026-09-07T11:05:03.477" v="220134"/>
          <ac:graphicFrameMkLst>
            <pc:docMk/>
            <pc:sldMk cId="2460534403" sldId="427"/>
            <ac:graphicFrameMk id="53" creationId="{E69F40E7-7C3F-0E7C-68F8-C1EE24E001E5}"/>
          </ac:graphicFrameMkLst>
        </pc:graphicFrameChg>
        <pc:graphicFrameChg chg="add del mod">
          <ac:chgData name="Sharon Ding" userId="c4c39823-e1bf-4739-acbd-9d9d74f8eb56" providerId="ADAL" clId="{B7207970-481C-6044-BA26-F3A9AA87F3B4}" dt="2026-09-07T11:05:05.950" v="220227"/>
          <ac:graphicFrameMkLst>
            <pc:docMk/>
            <pc:sldMk cId="2460534403" sldId="427"/>
            <ac:graphicFrameMk id="54" creationId="{CDCF923E-6332-AEBC-0378-AF266C44C3F3}"/>
          </ac:graphicFrameMkLst>
        </pc:graphicFrameChg>
        <pc:graphicFrameChg chg="add del mod">
          <ac:chgData name="Sharon Ding" userId="c4c39823-e1bf-4739-acbd-9d9d74f8eb56" providerId="ADAL" clId="{B7207970-481C-6044-BA26-F3A9AA87F3B4}" dt="2026-09-07T11:05:11.672" v="220638"/>
          <ac:graphicFrameMkLst>
            <pc:docMk/>
            <pc:sldMk cId="2460534403" sldId="427"/>
            <ac:graphicFrameMk id="55" creationId="{4D0F3E35-E91A-D791-645D-39B7973CEE0B}"/>
          </ac:graphicFrameMkLst>
        </pc:graphicFrameChg>
        <pc:graphicFrameChg chg="add del mod">
          <ac:chgData name="Sharon Ding" userId="c4c39823-e1bf-4739-acbd-9d9d74f8eb56" providerId="ADAL" clId="{B7207970-481C-6044-BA26-F3A9AA87F3B4}" dt="2026-09-07T11:05:16.907" v="220827"/>
          <ac:graphicFrameMkLst>
            <pc:docMk/>
            <pc:sldMk cId="2460534403" sldId="427"/>
            <ac:graphicFrameMk id="67" creationId="{7C9E86B8-00C0-1538-2941-DA9240FE299F}"/>
          </ac:graphicFrameMkLst>
        </pc:graphicFrameChg>
        <pc:graphicFrameChg chg="add del mod">
          <ac:chgData name="Sharon Ding" userId="c4c39823-e1bf-4739-acbd-9d9d74f8eb56" providerId="ADAL" clId="{B7207970-481C-6044-BA26-F3A9AA87F3B4}" dt="2026-09-07T11:05:21.388" v="220961"/>
          <ac:graphicFrameMkLst>
            <pc:docMk/>
            <pc:sldMk cId="2460534403" sldId="427"/>
            <ac:graphicFrameMk id="73" creationId="{32556BDD-90EE-0A5D-0348-932A3B26453B}"/>
          </ac:graphicFrameMkLst>
        </pc:graphicFrameChg>
        <pc:graphicFrameChg chg="add del mod">
          <ac:chgData name="Sharon Ding" userId="c4c39823-e1bf-4739-acbd-9d9d74f8eb56" providerId="ADAL" clId="{B7207970-481C-6044-BA26-F3A9AA87F3B4}" dt="2026-09-07T11:05:30.116" v="221009"/>
          <ac:graphicFrameMkLst>
            <pc:docMk/>
            <pc:sldMk cId="2460534403" sldId="427"/>
            <ac:graphicFrameMk id="75" creationId="{CB26C510-6A7E-E5EE-5A65-A7FB28463319}"/>
          </ac:graphicFrameMkLst>
        </pc:graphicFrameChg>
        <pc:graphicFrameChg chg="add del mod">
          <ac:chgData name="Sharon Ding" userId="c4c39823-e1bf-4739-acbd-9d9d74f8eb56" providerId="ADAL" clId="{B7207970-481C-6044-BA26-F3A9AA87F3B4}" dt="2026-09-07T11:05:34.664" v="221059"/>
          <ac:graphicFrameMkLst>
            <pc:docMk/>
            <pc:sldMk cId="2460534403" sldId="427"/>
            <ac:graphicFrameMk id="76" creationId="{23766129-066C-3E6B-08D4-A8E9E762DE5B}"/>
          </ac:graphicFrameMkLst>
        </pc:graphicFrameChg>
        <pc:graphicFrameChg chg="add del mod">
          <ac:chgData name="Sharon Ding" userId="c4c39823-e1bf-4739-acbd-9d9d74f8eb56" providerId="ADAL" clId="{B7207970-481C-6044-BA26-F3A9AA87F3B4}" dt="2026-09-07T11:05:38.188" v="221114"/>
          <ac:graphicFrameMkLst>
            <pc:docMk/>
            <pc:sldMk cId="2460534403" sldId="427"/>
            <ac:graphicFrameMk id="77" creationId="{D1222196-CD40-DD10-C453-497836ED07AA}"/>
          </ac:graphicFrameMkLst>
        </pc:graphicFrameChg>
        <pc:graphicFrameChg chg="add del mod">
          <ac:chgData name="Sharon Ding" userId="c4c39823-e1bf-4739-acbd-9d9d74f8eb56" providerId="ADAL" clId="{B7207970-481C-6044-BA26-F3A9AA87F3B4}" dt="2026-09-07T11:05:54.541" v="221229"/>
          <ac:graphicFrameMkLst>
            <pc:docMk/>
            <pc:sldMk cId="2460534403" sldId="427"/>
            <ac:graphicFrameMk id="78" creationId="{BA305F3C-03A4-9233-EF4B-7A5DF475E88D}"/>
          </ac:graphicFrameMkLst>
        </pc:graphicFrameChg>
        <pc:graphicFrameChg chg="add del mod">
          <ac:chgData name="Sharon Ding" userId="c4c39823-e1bf-4739-acbd-9d9d74f8eb56" providerId="ADAL" clId="{B7207970-481C-6044-BA26-F3A9AA87F3B4}" dt="2026-09-07T11:06:01.708" v="221260"/>
          <ac:graphicFrameMkLst>
            <pc:docMk/>
            <pc:sldMk cId="2460534403" sldId="427"/>
            <ac:graphicFrameMk id="82" creationId="{018A09FC-568F-9548-2587-0DD295F05D40}"/>
          </ac:graphicFrameMkLst>
        </pc:graphicFrameChg>
        <pc:graphicFrameChg chg="add del mod">
          <ac:chgData name="Sharon Ding" userId="c4c39823-e1bf-4739-acbd-9d9d74f8eb56" providerId="ADAL" clId="{B7207970-481C-6044-BA26-F3A9AA87F3B4}" dt="2026-09-07T11:06:09.682" v="221293"/>
          <ac:graphicFrameMkLst>
            <pc:docMk/>
            <pc:sldMk cId="2460534403" sldId="427"/>
            <ac:graphicFrameMk id="83" creationId="{1B765473-B49D-9692-AE9F-9F1C8587E4DB}"/>
          </ac:graphicFrameMkLst>
        </pc:graphicFrameChg>
        <pc:graphicFrameChg chg="add del mod">
          <ac:chgData name="Sharon Ding" userId="c4c39823-e1bf-4739-acbd-9d9d74f8eb56" providerId="ADAL" clId="{B7207970-481C-6044-BA26-F3A9AA87F3B4}" dt="2026-09-07T11:06:17.526" v="221334"/>
          <ac:graphicFrameMkLst>
            <pc:docMk/>
            <pc:sldMk cId="2460534403" sldId="427"/>
            <ac:graphicFrameMk id="84" creationId="{36DB7C83-63DF-A948-CB75-0506FD8FF2C8}"/>
          </ac:graphicFrameMkLst>
        </pc:graphicFrameChg>
        <pc:graphicFrameChg chg="add del mod">
          <ac:chgData name="Sharon Ding" userId="c4c39823-e1bf-4739-acbd-9d9d74f8eb56" providerId="ADAL" clId="{B7207970-481C-6044-BA26-F3A9AA87F3B4}" dt="2026-09-07T11:06:21.482" v="221375"/>
          <ac:graphicFrameMkLst>
            <pc:docMk/>
            <pc:sldMk cId="2460534403" sldId="427"/>
            <ac:graphicFrameMk id="85" creationId="{08973C78-B676-B234-D1D5-14BBA719E732}"/>
          </ac:graphicFrameMkLst>
        </pc:graphicFrameChg>
        <pc:graphicFrameChg chg="add del mod">
          <ac:chgData name="Sharon Ding" userId="c4c39823-e1bf-4739-acbd-9d9d74f8eb56" providerId="ADAL" clId="{B7207970-481C-6044-BA26-F3A9AA87F3B4}" dt="2026-09-07T11:06:26.015" v="221416"/>
          <ac:graphicFrameMkLst>
            <pc:docMk/>
            <pc:sldMk cId="2460534403" sldId="427"/>
            <ac:graphicFrameMk id="86" creationId="{781F2F1C-9520-C111-DDF1-02DB30BF6435}"/>
          </ac:graphicFrameMkLst>
        </pc:graphicFrameChg>
        <pc:graphicFrameChg chg="add del mod">
          <ac:chgData name="Sharon Ding" userId="c4c39823-e1bf-4739-acbd-9d9d74f8eb56" providerId="ADAL" clId="{B7207970-481C-6044-BA26-F3A9AA87F3B4}" dt="2026-09-07T11:06:43.561" v="221648"/>
          <ac:graphicFrameMkLst>
            <pc:docMk/>
            <pc:sldMk cId="2460534403" sldId="427"/>
            <ac:graphicFrameMk id="87" creationId="{185F0945-992D-C40A-7872-E9BF8BD29C67}"/>
          </ac:graphicFrameMkLst>
        </pc:graphicFrameChg>
        <pc:graphicFrameChg chg="add del mod">
          <ac:chgData name="Sharon Ding" userId="c4c39823-e1bf-4739-acbd-9d9d74f8eb56" providerId="ADAL" clId="{B7207970-481C-6044-BA26-F3A9AA87F3B4}" dt="2026-09-07T11:06:45.427" v="221871"/>
          <ac:graphicFrameMkLst>
            <pc:docMk/>
            <pc:sldMk cId="2460534403" sldId="427"/>
            <ac:graphicFrameMk id="89" creationId="{0C520E6F-CE99-0D50-BF3E-C30089347F56}"/>
          </ac:graphicFrameMkLst>
        </pc:graphicFrameChg>
        <pc:graphicFrameChg chg="add del mod">
          <ac:chgData name="Sharon Ding" userId="c4c39823-e1bf-4739-acbd-9d9d74f8eb56" providerId="ADAL" clId="{B7207970-481C-6044-BA26-F3A9AA87F3B4}" dt="2026-09-07T11:06:48.887" v="222011"/>
          <ac:graphicFrameMkLst>
            <pc:docMk/>
            <pc:sldMk cId="2460534403" sldId="427"/>
            <ac:graphicFrameMk id="91" creationId="{B1DE243C-8FF9-6C54-DEF5-39781DDF2A52}"/>
          </ac:graphicFrameMkLst>
        </pc:graphicFrameChg>
        <pc:graphicFrameChg chg="add del mod">
          <ac:chgData name="Sharon Ding" userId="c4c39823-e1bf-4739-acbd-9d9d74f8eb56" providerId="ADAL" clId="{B7207970-481C-6044-BA26-F3A9AA87F3B4}" dt="2026-09-07T11:06:54.093" v="222052"/>
          <ac:graphicFrameMkLst>
            <pc:docMk/>
            <pc:sldMk cId="2460534403" sldId="427"/>
            <ac:graphicFrameMk id="94" creationId="{89A68F45-D60E-E792-053E-CC34547A6EAB}"/>
          </ac:graphicFrameMkLst>
        </pc:graphicFrameChg>
        <pc:graphicFrameChg chg="add del mod">
          <ac:chgData name="Sharon Ding" userId="c4c39823-e1bf-4739-acbd-9d9d74f8eb56" providerId="ADAL" clId="{B7207970-481C-6044-BA26-F3A9AA87F3B4}" dt="2026-09-07T11:07:09.196" v="222146"/>
          <ac:graphicFrameMkLst>
            <pc:docMk/>
            <pc:sldMk cId="2460534403" sldId="427"/>
            <ac:graphicFrameMk id="95" creationId="{2139F68B-A544-9E21-3167-A52C5DA5DE63}"/>
          </ac:graphicFrameMkLst>
        </pc:graphicFrameChg>
        <pc:graphicFrameChg chg="add del mod">
          <ac:chgData name="Sharon Ding" userId="c4c39823-e1bf-4739-acbd-9d9d74f8eb56" providerId="ADAL" clId="{B7207970-481C-6044-BA26-F3A9AA87F3B4}" dt="2026-09-07T11:07:11.242" v="222379"/>
          <ac:graphicFrameMkLst>
            <pc:docMk/>
            <pc:sldMk cId="2460534403" sldId="427"/>
            <ac:graphicFrameMk id="98" creationId="{5338BAB5-CAE7-3358-64AE-605D980E16E9}"/>
          </ac:graphicFrameMkLst>
        </pc:graphicFrameChg>
        <pc:graphicFrameChg chg="add del mod">
          <ac:chgData name="Sharon Ding" userId="c4c39823-e1bf-4739-acbd-9d9d74f8eb56" providerId="ADAL" clId="{B7207970-481C-6044-BA26-F3A9AA87F3B4}" dt="2026-09-07T11:07:13.623" v="222412"/>
          <ac:graphicFrameMkLst>
            <pc:docMk/>
            <pc:sldMk cId="2460534403" sldId="427"/>
            <ac:graphicFrameMk id="100" creationId="{1DE73646-A813-80B9-5D21-617ABE05C68D}"/>
          </ac:graphicFrameMkLst>
        </pc:graphicFrameChg>
        <pc:graphicFrameChg chg="add del mod">
          <ac:chgData name="Sharon Ding" userId="c4c39823-e1bf-4739-acbd-9d9d74f8eb56" providerId="ADAL" clId="{B7207970-481C-6044-BA26-F3A9AA87F3B4}" dt="2026-09-07T11:07:22.670" v="222631"/>
          <ac:graphicFrameMkLst>
            <pc:docMk/>
            <pc:sldMk cId="2460534403" sldId="427"/>
            <ac:graphicFrameMk id="101" creationId="{1D6B2D4C-2DB9-8E22-2BAC-081E558450B5}"/>
          </ac:graphicFrameMkLst>
        </pc:graphicFrameChg>
        <pc:graphicFrameChg chg="add del mod">
          <ac:chgData name="Sharon Ding" userId="c4c39823-e1bf-4739-acbd-9d9d74f8eb56" providerId="ADAL" clId="{B7207970-481C-6044-BA26-F3A9AA87F3B4}" dt="2026-09-07T11:07:46.676" v="222674"/>
          <ac:graphicFrameMkLst>
            <pc:docMk/>
            <pc:sldMk cId="2460534403" sldId="427"/>
            <ac:graphicFrameMk id="103" creationId="{C29B8141-1EB5-0F61-C13C-694466E4C747}"/>
          </ac:graphicFrameMkLst>
        </pc:graphicFrameChg>
        <pc:graphicFrameChg chg="add del mod">
          <ac:chgData name="Sharon Ding" userId="c4c39823-e1bf-4739-acbd-9d9d74f8eb56" providerId="ADAL" clId="{B7207970-481C-6044-BA26-F3A9AA87F3B4}" dt="2026-09-07T11:07:52.661" v="222713"/>
          <ac:graphicFrameMkLst>
            <pc:docMk/>
            <pc:sldMk cId="2460534403" sldId="427"/>
            <ac:graphicFrameMk id="104" creationId="{E6AE84CD-C920-72AE-0155-8548CD5A1563}"/>
          </ac:graphicFrameMkLst>
        </pc:graphicFrameChg>
        <pc:graphicFrameChg chg="add del mod">
          <ac:chgData name="Sharon Ding" userId="c4c39823-e1bf-4739-acbd-9d9d74f8eb56" providerId="ADAL" clId="{B7207970-481C-6044-BA26-F3A9AA87F3B4}" dt="2026-09-07T11:08:05.920" v="222742"/>
          <ac:graphicFrameMkLst>
            <pc:docMk/>
            <pc:sldMk cId="2460534403" sldId="427"/>
            <ac:graphicFrameMk id="105" creationId="{47DA6127-ED59-3D08-33F7-9EC34686EA74}"/>
          </ac:graphicFrameMkLst>
        </pc:graphicFrameChg>
        <pc:graphicFrameChg chg="add del mod">
          <ac:chgData name="Sharon Ding" userId="c4c39823-e1bf-4739-acbd-9d9d74f8eb56" providerId="ADAL" clId="{B7207970-481C-6044-BA26-F3A9AA87F3B4}" dt="2026-09-07T11:08:07.447" v="222835"/>
          <ac:graphicFrameMkLst>
            <pc:docMk/>
            <pc:sldMk cId="2460534403" sldId="427"/>
            <ac:graphicFrameMk id="106" creationId="{35CEDF0B-7F6F-FDB3-B4B4-32124AC2E268}"/>
          </ac:graphicFrameMkLst>
        </pc:graphicFrameChg>
        <pc:graphicFrameChg chg="add del mod">
          <ac:chgData name="Sharon Ding" userId="c4c39823-e1bf-4739-acbd-9d9d74f8eb56" providerId="ADAL" clId="{B7207970-481C-6044-BA26-F3A9AA87F3B4}" dt="2026-09-07T11:08:14.092" v="223011"/>
          <ac:graphicFrameMkLst>
            <pc:docMk/>
            <pc:sldMk cId="2460534403" sldId="427"/>
            <ac:graphicFrameMk id="109" creationId="{E481A403-F69A-32A7-60F4-DA1216A64949}"/>
          </ac:graphicFrameMkLst>
        </pc:graphicFrameChg>
        <pc:graphicFrameChg chg="add del mod">
          <ac:chgData name="Sharon Ding" userId="c4c39823-e1bf-4739-acbd-9d9d74f8eb56" providerId="ADAL" clId="{B7207970-481C-6044-BA26-F3A9AA87F3B4}" dt="2026-09-07T11:08:20.449" v="223042"/>
          <ac:graphicFrameMkLst>
            <pc:docMk/>
            <pc:sldMk cId="2460534403" sldId="427"/>
            <ac:graphicFrameMk id="110" creationId="{BC32BF96-44AC-B1D7-3FBB-2EC6DE70F92A}"/>
          </ac:graphicFrameMkLst>
        </pc:graphicFrameChg>
        <pc:graphicFrameChg chg="add del mod">
          <ac:chgData name="Sharon Ding" userId="c4c39823-e1bf-4739-acbd-9d9d74f8eb56" providerId="ADAL" clId="{B7207970-481C-6044-BA26-F3A9AA87F3B4}" dt="2026-09-07T11:08:44.568" v="223136"/>
          <ac:graphicFrameMkLst>
            <pc:docMk/>
            <pc:sldMk cId="2460534403" sldId="427"/>
            <ac:graphicFrameMk id="111" creationId="{82D27136-593C-4FF3-BB34-4D82E7F2A8D2}"/>
          </ac:graphicFrameMkLst>
        </pc:graphicFrameChg>
        <pc:graphicFrameChg chg="add del mod">
          <ac:chgData name="Sharon Ding" userId="c4c39823-e1bf-4739-acbd-9d9d74f8eb56" providerId="ADAL" clId="{B7207970-481C-6044-BA26-F3A9AA87F3B4}" dt="2026-09-07T11:08:47.404" v="223169"/>
          <ac:graphicFrameMkLst>
            <pc:docMk/>
            <pc:sldMk cId="2460534403" sldId="427"/>
            <ac:graphicFrameMk id="114" creationId="{E26AEF8E-01F1-9730-7765-13C8CD19216E}"/>
          </ac:graphicFrameMkLst>
        </pc:graphicFrameChg>
        <pc:graphicFrameChg chg="add del mod">
          <ac:chgData name="Sharon Ding" userId="c4c39823-e1bf-4739-acbd-9d9d74f8eb56" providerId="ADAL" clId="{B7207970-481C-6044-BA26-F3A9AA87F3B4}" dt="2026-09-07T11:08:54.403" v="223246"/>
          <ac:graphicFrameMkLst>
            <pc:docMk/>
            <pc:sldMk cId="2460534403" sldId="427"/>
            <ac:graphicFrameMk id="115" creationId="{CB38AB1A-B3FD-A906-2B2E-D5EAC451482B}"/>
          </ac:graphicFrameMkLst>
        </pc:graphicFrameChg>
        <pc:graphicFrameChg chg="add del mod">
          <ac:chgData name="Sharon Ding" userId="c4c39823-e1bf-4739-acbd-9d9d74f8eb56" providerId="ADAL" clId="{B7207970-481C-6044-BA26-F3A9AA87F3B4}" dt="2026-09-07T11:08:58.899" v="223276"/>
          <ac:graphicFrameMkLst>
            <pc:docMk/>
            <pc:sldMk cId="2460534403" sldId="427"/>
            <ac:graphicFrameMk id="117" creationId="{6A82ABE4-8B8E-80CB-1569-AA4D25960C7D}"/>
          </ac:graphicFrameMkLst>
        </pc:graphicFrameChg>
        <pc:graphicFrameChg chg="add del mod">
          <ac:chgData name="Sharon Ding" userId="c4c39823-e1bf-4739-acbd-9d9d74f8eb56" providerId="ADAL" clId="{B7207970-481C-6044-BA26-F3A9AA87F3B4}" dt="2026-09-07T11:09:02.492" v="223306"/>
          <ac:graphicFrameMkLst>
            <pc:docMk/>
            <pc:sldMk cId="2460534403" sldId="427"/>
            <ac:graphicFrameMk id="118" creationId="{259FED34-0ADA-F307-1617-7268825E1DF6}"/>
          </ac:graphicFrameMkLst>
        </pc:graphicFrameChg>
        <pc:graphicFrameChg chg="add del mod">
          <ac:chgData name="Sharon Ding" userId="c4c39823-e1bf-4739-acbd-9d9d74f8eb56" providerId="ADAL" clId="{B7207970-481C-6044-BA26-F3A9AA87F3B4}" dt="2026-09-07T11:09:23.755" v="223338"/>
          <ac:graphicFrameMkLst>
            <pc:docMk/>
            <pc:sldMk cId="2460534403" sldId="427"/>
            <ac:graphicFrameMk id="119" creationId="{87983D3D-BD97-E069-53C9-FA5101FBD030}"/>
          </ac:graphicFrameMkLst>
        </pc:graphicFrameChg>
        <pc:graphicFrameChg chg="add del mod">
          <ac:chgData name="Sharon Ding" userId="c4c39823-e1bf-4739-acbd-9d9d74f8eb56" providerId="ADAL" clId="{B7207970-481C-6044-BA26-F3A9AA87F3B4}" dt="2026-09-07T11:09:27.476" v="223367"/>
          <ac:graphicFrameMkLst>
            <pc:docMk/>
            <pc:sldMk cId="2460534403" sldId="427"/>
            <ac:graphicFrameMk id="120" creationId="{184E4B26-8FDA-59FD-1A3C-3B999E5B3B8E}"/>
          </ac:graphicFrameMkLst>
        </pc:graphicFrameChg>
        <pc:graphicFrameChg chg="add del mod">
          <ac:chgData name="Sharon Ding" userId="c4c39823-e1bf-4739-acbd-9d9d74f8eb56" providerId="ADAL" clId="{B7207970-481C-6044-BA26-F3A9AA87F3B4}" dt="2026-09-07T11:09:39.959" v="223441"/>
          <ac:graphicFrameMkLst>
            <pc:docMk/>
            <pc:sldMk cId="2460534403" sldId="427"/>
            <ac:graphicFrameMk id="121" creationId="{8D32901B-61AB-1E4E-CEF5-02E835E26E86}"/>
          </ac:graphicFrameMkLst>
        </pc:graphicFrameChg>
        <pc:graphicFrameChg chg="add del mod">
          <ac:chgData name="Sharon Ding" userId="c4c39823-e1bf-4739-acbd-9d9d74f8eb56" providerId="ADAL" clId="{B7207970-481C-6044-BA26-F3A9AA87F3B4}" dt="2026-09-07T11:09:44.311" v="223672"/>
          <ac:graphicFrameMkLst>
            <pc:docMk/>
            <pc:sldMk cId="2460534403" sldId="427"/>
            <ac:graphicFrameMk id="123" creationId="{67F14DFC-8039-B320-7B3B-383BEEFF0BB8}"/>
          </ac:graphicFrameMkLst>
        </pc:graphicFrameChg>
        <pc:graphicFrameChg chg="add del mod">
          <ac:chgData name="Sharon Ding" userId="c4c39823-e1bf-4739-acbd-9d9d74f8eb56" providerId="ADAL" clId="{B7207970-481C-6044-BA26-F3A9AA87F3B4}" dt="2026-09-07T11:09:44.816" v="223705"/>
          <ac:graphicFrameMkLst>
            <pc:docMk/>
            <pc:sldMk cId="2460534403" sldId="427"/>
            <ac:graphicFrameMk id="125" creationId="{FEAEB8D1-EA0F-DD31-7AF2-B06F80CE4625}"/>
          </ac:graphicFrameMkLst>
        </pc:graphicFrameChg>
        <pc:graphicFrameChg chg="add del mod">
          <ac:chgData name="Sharon Ding" userId="c4c39823-e1bf-4739-acbd-9d9d74f8eb56" providerId="ADAL" clId="{B7207970-481C-6044-BA26-F3A9AA87F3B4}" dt="2026-09-07T11:09:45.754" v="223779"/>
          <ac:graphicFrameMkLst>
            <pc:docMk/>
            <pc:sldMk cId="2460534403" sldId="427"/>
            <ac:graphicFrameMk id="126" creationId="{72694A45-A4B0-F190-6238-501E0C31132E}"/>
          </ac:graphicFrameMkLst>
        </pc:graphicFrameChg>
        <pc:graphicFrameChg chg="add del mod">
          <ac:chgData name="Sharon Ding" userId="c4c39823-e1bf-4739-acbd-9d9d74f8eb56" providerId="ADAL" clId="{B7207970-481C-6044-BA26-F3A9AA87F3B4}" dt="2026-09-07T11:09:50.772" v="223810"/>
          <ac:graphicFrameMkLst>
            <pc:docMk/>
            <pc:sldMk cId="2460534403" sldId="427"/>
            <ac:graphicFrameMk id="128" creationId="{D38BC744-8AE7-D2BC-5B05-7D813DF8AC56}"/>
          </ac:graphicFrameMkLst>
        </pc:graphicFrameChg>
        <pc:graphicFrameChg chg="add del mod">
          <ac:chgData name="Sharon Ding" userId="c4c39823-e1bf-4739-acbd-9d9d74f8eb56" providerId="ADAL" clId="{B7207970-481C-6044-BA26-F3A9AA87F3B4}" dt="2026-09-07T11:09:51.736" v="223884"/>
          <ac:graphicFrameMkLst>
            <pc:docMk/>
            <pc:sldMk cId="2460534403" sldId="427"/>
            <ac:graphicFrameMk id="129" creationId="{DF2E0AA4-5F5E-9445-5AAA-8A6DC56819C3}"/>
          </ac:graphicFrameMkLst>
        </pc:graphicFrameChg>
        <pc:graphicFrameChg chg="add del mod">
          <ac:chgData name="Sharon Ding" userId="c4c39823-e1bf-4739-acbd-9d9d74f8eb56" providerId="ADAL" clId="{B7207970-481C-6044-BA26-F3A9AA87F3B4}" dt="2026-09-07T11:10:03.688" v="224114"/>
          <ac:graphicFrameMkLst>
            <pc:docMk/>
            <pc:sldMk cId="2460534403" sldId="427"/>
            <ac:graphicFrameMk id="131" creationId="{8478215B-C2E1-A799-0FF4-74A77939507F}"/>
          </ac:graphicFrameMkLst>
        </pc:graphicFrameChg>
        <pc:graphicFrameChg chg="add del mod">
          <ac:chgData name="Sharon Ding" userId="c4c39823-e1bf-4739-acbd-9d9d74f8eb56" providerId="ADAL" clId="{B7207970-481C-6044-BA26-F3A9AA87F3B4}" dt="2026-09-07T11:10:07.021" v="224147"/>
          <ac:graphicFrameMkLst>
            <pc:docMk/>
            <pc:sldMk cId="2460534403" sldId="427"/>
            <ac:graphicFrameMk id="133" creationId="{C57F3895-0A6B-EEFB-A5DA-670E02B2F386}"/>
          </ac:graphicFrameMkLst>
        </pc:graphicFrameChg>
        <pc:graphicFrameChg chg="add del mod">
          <ac:chgData name="Sharon Ding" userId="c4c39823-e1bf-4739-acbd-9d9d74f8eb56" providerId="ADAL" clId="{B7207970-481C-6044-BA26-F3A9AA87F3B4}" dt="2026-09-07T11:10:37.272" v="224215"/>
          <ac:graphicFrameMkLst>
            <pc:docMk/>
            <pc:sldMk cId="2460534403" sldId="427"/>
            <ac:graphicFrameMk id="134" creationId="{C72A67A1-F757-99A5-39B2-F3267466EEA6}"/>
          </ac:graphicFrameMkLst>
        </pc:graphicFrameChg>
        <pc:graphicFrameChg chg="add del mod">
          <ac:chgData name="Sharon Ding" userId="c4c39823-e1bf-4739-acbd-9d9d74f8eb56" providerId="ADAL" clId="{B7207970-481C-6044-BA26-F3A9AA87F3B4}" dt="2026-09-07T11:10:39.770" v="224310"/>
          <ac:graphicFrameMkLst>
            <pc:docMk/>
            <pc:sldMk cId="2460534403" sldId="427"/>
            <ac:graphicFrameMk id="136" creationId="{C9DBDF62-02FB-4927-82F0-F3FF0FAF4D9C}"/>
          </ac:graphicFrameMkLst>
        </pc:graphicFrameChg>
        <pc:graphicFrameChg chg="add del mod">
          <ac:chgData name="Sharon Ding" userId="c4c39823-e1bf-4739-acbd-9d9d74f8eb56" providerId="ADAL" clId="{B7207970-481C-6044-BA26-F3A9AA87F3B4}" dt="2026-09-07T11:10:47.199" v="224343"/>
          <ac:graphicFrameMkLst>
            <pc:docMk/>
            <pc:sldMk cId="2460534403" sldId="427"/>
            <ac:graphicFrameMk id="139" creationId="{1E9A68D1-A926-A24B-FA12-07AC01AACB36}"/>
          </ac:graphicFrameMkLst>
        </pc:graphicFrameChg>
        <pc:graphicFrameChg chg="add del mod">
          <ac:chgData name="Sharon Ding" userId="c4c39823-e1bf-4739-acbd-9d9d74f8eb56" providerId="ADAL" clId="{B7207970-481C-6044-BA26-F3A9AA87F3B4}" dt="2026-09-07T11:10:48.854" v="224372"/>
          <ac:graphicFrameMkLst>
            <pc:docMk/>
            <pc:sldMk cId="2460534403" sldId="427"/>
            <ac:graphicFrameMk id="140" creationId="{2E56C062-DEEC-BB20-FB20-2577FF83C21E}"/>
          </ac:graphicFrameMkLst>
        </pc:graphicFrameChg>
        <pc:graphicFrameChg chg="add del mod">
          <ac:chgData name="Sharon Ding" userId="c4c39823-e1bf-4739-acbd-9d9d74f8eb56" providerId="ADAL" clId="{B7207970-481C-6044-BA26-F3A9AA87F3B4}" dt="2026-09-07T11:10:59.835" v="224415"/>
          <ac:graphicFrameMkLst>
            <pc:docMk/>
            <pc:sldMk cId="2460534403" sldId="427"/>
            <ac:graphicFrameMk id="141" creationId="{A7848645-8BE5-E06A-38C0-0C163B407882}"/>
          </ac:graphicFrameMkLst>
        </pc:graphicFrameChg>
        <pc:graphicFrameChg chg="add del mod">
          <ac:chgData name="Sharon Ding" userId="c4c39823-e1bf-4739-acbd-9d9d74f8eb56" providerId="ADAL" clId="{B7207970-481C-6044-BA26-F3A9AA87F3B4}" dt="2026-09-07T11:11:02.902" v="224454"/>
          <ac:graphicFrameMkLst>
            <pc:docMk/>
            <pc:sldMk cId="2460534403" sldId="427"/>
            <ac:graphicFrameMk id="142" creationId="{C45461B9-EFDE-F91C-29B6-0E2DAF494827}"/>
          </ac:graphicFrameMkLst>
        </pc:graphicFrameChg>
        <pc:graphicFrameChg chg="add del mod">
          <ac:chgData name="Sharon Ding" userId="c4c39823-e1bf-4739-acbd-9d9d74f8eb56" providerId="ADAL" clId="{B7207970-481C-6044-BA26-F3A9AA87F3B4}" dt="2026-09-07T11:11:14.254" v="224864"/>
          <ac:graphicFrameMkLst>
            <pc:docMk/>
            <pc:sldMk cId="2460534403" sldId="427"/>
            <ac:graphicFrameMk id="143" creationId="{3FDB8D29-FD40-C85D-30D1-92FFE2464D05}"/>
          </ac:graphicFrameMkLst>
        </pc:graphicFrameChg>
        <pc:graphicFrameChg chg="add del mod">
          <ac:chgData name="Sharon Ding" userId="c4c39823-e1bf-4739-acbd-9d9d74f8eb56" providerId="ADAL" clId="{B7207970-481C-6044-BA26-F3A9AA87F3B4}" dt="2026-09-07T11:11:23.336" v="224920"/>
          <ac:graphicFrameMkLst>
            <pc:docMk/>
            <pc:sldMk cId="2460534403" sldId="427"/>
            <ac:graphicFrameMk id="152" creationId="{2F81BBBA-0275-047C-B73C-85BCC9C4EFE4}"/>
          </ac:graphicFrameMkLst>
        </pc:graphicFrameChg>
        <pc:graphicFrameChg chg="add del mod">
          <ac:chgData name="Sharon Ding" userId="c4c39823-e1bf-4739-acbd-9d9d74f8eb56" providerId="ADAL" clId="{B7207970-481C-6044-BA26-F3A9AA87F3B4}" dt="2026-09-07T11:11:27.638" v="224954"/>
          <ac:graphicFrameMkLst>
            <pc:docMk/>
            <pc:sldMk cId="2460534403" sldId="427"/>
            <ac:graphicFrameMk id="153" creationId="{31FA7ED2-5780-264D-766B-11DECEA91A3D}"/>
          </ac:graphicFrameMkLst>
        </pc:graphicFrameChg>
        <pc:graphicFrameChg chg="add del mod">
          <ac:chgData name="Sharon Ding" userId="c4c39823-e1bf-4739-acbd-9d9d74f8eb56" providerId="ADAL" clId="{B7207970-481C-6044-BA26-F3A9AA87F3B4}" dt="2026-09-07T11:11:30.176" v="224993"/>
          <ac:graphicFrameMkLst>
            <pc:docMk/>
            <pc:sldMk cId="2460534403" sldId="427"/>
            <ac:graphicFrameMk id="154" creationId="{794C49A2-7851-72F9-57FA-01614A29E451}"/>
          </ac:graphicFrameMkLst>
        </pc:graphicFrameChg>
        <pc:graphicFrameChg chg="add del mod">
          <ac:chgData name="Sharon Ding" userId="c4c39823-e1bf-4739-acbd-9d9d74f8eb56" providerId="ADAL" clId="{B7207970-481C-6044-BA26-F3A9AA87F3B4}" dt="2026-09-07T11:11:34.004" v="225143"/>
          <ac:graphicFrameMkLst>
            <pc:docMk/>
            <pc:sldMk cId="2460534403" sldId="427"/>
            <ac:graphicFrameMk id="155" creationId="{4A070F4E-43BA-C17D-D99C-84482801FDF8}"/>
          </ac:graphicFrameMkLst>
        </pc:graphicFrameChg>
        <pc:graphicFrameChg chg="add del mod">
          <ac:chgData name="Sharon Ding" userId="c4c39823-e1bf-4739-acbd-9d9d74f8eb56" providerId="ADAL" clId="{B7207970-481C-6044-BA26-F3A9AA87F3B4}" dt="2026-09-07T11:11:41.948" v="225239"/>
          <ac:graphicFrameMkLst>
            <pc:docMk/>
            <pc:sldMk cId="2460534403" sldId="427"/>
            <ac:graphicFrameMk id="159" creationId="{7C77675B-A3CD-6247-BDD8-3DC02D63C277}"/>
          </ac:graphicFrameMkLst>
        </pc:graphicFrameChg>
        <pc:graphicFrameChg chg="add del mod">
          <ac:chgData name="Sharon Ding" userId="c4c39823-e1bf-4739-acbd-9d9d74f8eb56" providerId="ADAL" clId="{B7207970-481C-6044-BA26-F3A9AA87F3B4}" dt="2026-09-07T11:11:43.326" v="225293"/>
          <ac:graphicFrameMkLst>
            <pc:docMk/>
            <pc:sldMk cId="2460534403" sldId="427"/>
            <ac:graphicFrameMk id="160" creationId="{61001461-48C8-C774-4B2E-682D667A8A0C}"/>
          </ac:graphicFrameMkLst>
        </pc:graphicFrameChg>
        <pc:graphicFrameChg chg="add del mod">
          <ac:chgData name="Sharon Ding" userId="c4c39823-e1bf-4739-acbd-9d9d74f8eb56" providerId="ADAL" clId="{B7207970-481C-6044-BA26-F3A9AA87F3B4}" dt="2026-09-07T11:11:45.899" v="225346"/>
          <ac:graphicFrameMkLst>
            <pc:docMk/>
            <pc:sldMk cId="2460534403" sldId="427"/>
            <ac:graphicFrameMk id="161" creationId="{41CE2251-FD17-1CC6-0A79-DE49C8B912E6}"/>
          </ac:graphicFrameMkLst>
        </pc:graphicFrameChg>
        <pc:graphicFrameChg chg="add del mod">
          <ac:chgData name="Sharon Ding" userId="c4c39823-e1bf-4739-acbd-9d9d74f8eb56" providerId="ADAL" clId="{B7207970-481C-6044-BA26-F3A9AA87F3B4}" dt="2026-09-07T11:11:47.195" v="225399"/>
          <ac:graphicFrameMkLst>
            <pc:docMk/>
            <pc:sldMk cId="2460534403" sldId="427"/>
            <ac:graphicFrameMk id="162" creationId="{7505C20B-8D18-AE7C-A127-7E222D17DE1D}"/>
          </ac:graphicFrameMkLst>
        </pc:graphicFrameChg>
        <pc:graphicFrameChg chg="add del mod">
          <ac:chgData name="Sharon Ding" userId="c4c39823-e1bf-4739-acbd-9d9d74f8eb56" providerId="ADAL" clId="{B7207970-481C-6044-BA26-F3A9AA87F3B4}" dt="2026-09-07T11:11:48.447" v="225454"/>
          <ac:graphicFrameMkLst>
            <pc:docMk/>
            <pc:sldMk cId="2460534403" sldId="427"/>
            <ac:graphicFrameMk id="163" creationId="{61CE6A1A-1904-1D38-EB5F-54C9644679EC}"/>
          </ac:graphicFrameMkLst>
        </pc:graphicFrameChg>
        <pc:graphicFrameChg chg="add del mod">
          <ac:chgData name="Sharon Ding" userId="c4c39823-e1bf-4739-acbd-9d9d74f8eb56" providerId="ADAL" clId="{B7207970-481C-6044-BA26-F3A9AA87F3B4}" dt="2026-09-07T11:11:50.394" v="225509"/>
          <ac:graphicFrameMkLst>
            <pc:docMk/>
            <pc:sldMk cId="2460534403" sldId="427"/>
            <ac:graphicFrameMk id="164" creationId="{3E56D3E5-26C3-39EB-0D37-228BF28517A5}"/>
          </ac:graphicFrameMkLst>
        </pc:graphicFrameChg>
        <pc:graphicFrameChg chg="add del mod">
          <ac:chgData name="Sharon Ding" userId="c4c39823-e1bf-4739-acbd-9d9d74f8eb56" providerId="ADAL" clId="{B7207970-481C-6044-BA26-F3A9AA87F3B4}" dt="2026-09-07T11:11:55.631" v="225554"/>
          <ac:graphicFrameMkLst>
            <pc:docMk/>
            <pc:sldMk cId="2460534403" sldId="427"/>
            <ac:graphicFrameMk id="165" creationId="{C9C407A3-34CF-D1A5-5F49-709179E8964D}"/>
          </ac:graphicFrameMkLst>
        </pc:graphicFrameChg>
        <pc:graphicFrameChg chg="add del mod">
          <ac:chgData name="Sharon Ding" userId="c4c39823-e1bf-4739-acbd-9d9d74f8eb56" providerId="ADAL" clId="{B7207970-481C-6044-BA26-F3A9AA87F3B4}" dt="2026-09-07T11:12:07.533" v="225683"/>
          <ac:graphicFrameMkLst>
            <pc:docMk/>
            <pc:sldMk cId="2460534403" sldId="427"/>
            <ac:graphicFrameMk id="166" creationId="{76AE007B-CC17-49F2-7F7B-9483F834C12F}"/>
          </ac:graphicFrameMkLst>
        </pc:graphicFrameChg>
        <pc:graphicFrameChg chg="add del mod">
          <ac:chgData name="Sharon Ding" userId="c4c39823-e1bf-4739-acbd-9d9d74f8eb56" providerId="ADAL" clId="{B7207970-481C-6044-BA26-F3A9AA87F3B4}" dt="2026-09-07T11:12:22.277" v="225786"/>
          <ac:graphicFrameMkLst>
            <pc:docMk/>
            <pc:sldMk cId="2460534403" sldId="427"/>
            <ac:graphicFrameMk id="170" creationId="{91D3D59C-B4B5-B32E-6189-680C568B9B2C}"/>
          </ac:graphicFrameMkLst>
        </pc:graphicFrameChg>
        <pc:graphicFrameChg chg="add del mod">
          <ac:chgData name="Sharon Ding" userId="c4c39823-e1bf-4739-acbd-9d9d74f8eb56" providerId="ADAL" clId="{B7207970-481C-6044-BA26-F3A9AA87F3B4}" dt="2026-09-07T11:12:26.493" v="225833"/>
          <ac:graphicFrameMkLst>
            <pc:docMk/>
            <pc:sldMk cId="2460534403" sldId="427"/>
            <ac:graphicFrameMk id="173" creationId="{F4ABE83A-1535-44EE-172D-A5A84E6DB82C}"/>
          </ac:graphicFrameMkLst>
        </pc:graphicFrameChg>
        <pc:graphicFrameChg chg="add del mod">
          <ac:chgData name="Sharon Ding" userId="c4c39823-e1bf-4739-acbd-9d9d74f8eb56" providerId="ADAL" clId="{B7207970-481C-6044-BA26-F3A9AA87F3B4}" dt="2026-09-07T11:12:37.222" v="225891"/>
          <ac:graphicFrameMkLst>
            <pc:docMk/>
            <pc:sldMk cId="2460534403" sldId="427"/>
            <ac:graphicFrameMk id="174" creationId="{F3FDCBD5-38F4-594A-8506-04080AFE5FFE}"/>
          </ac:graphicFrameMkLst>
        </pc:graphicFrameChg>
        <pc:graphicFrameChg chg="add del mod">
          <ac:chgData name="Sharon Ding" userId="c4c39823-e1bf-4739-acbd-9d9d74f8eb56" providerId="ADAL" clId="{B7207970-481C-6044-BA26-F3A9AA87F3B4}" dt="2026-09-07T11:13:00.208" v="225954"/>
          <ac:graphicFrameMkLst>
            <pc:docMk/>
            <pc:sldMk cId="2460534403" sldId="427"/>
            <ac:graphicFrameMk id="175" creationId="{8476FC30-6201-9F32-A607-B76466C12240}"/>
          </ac:graphicFrameMkLst>
        </pc:graphicFrameChg>
        <pc:graphicFrameChg chg="add del mod">
          <ac:chgData name="Sharon Ding" userId="c4c39823-e1bf-4739-acbd-9d9d74f8eb56" providerId="ADAL" clId="{B7207970-481C-6044-BA26-F3A9AA87F3B4}" dt="2026-09-07T11:13:17.554" v="226230"/>
          <ac:graphicFrameMkLst>
            <pc:docMk/>
            <pc:sldMk cId="2460534403" sldId="427"/>
            <ac:graphicFrameMk id="176" creationId="{9FD5798B-C258-AC81-30D7-BA4CEC5CBA25}"/>
          </ac:graphicFrameMkLst>
        </pc:graphicFrameChg>
        <pc:graphicFrameChg chg="add mod">
          <ac:chgData name="Sharon Ding" userId="c4c39823-e1bf-4739-acbd-9d9d74f8eb56" providerId="ADAL" clId="{B7207970-481C-6044-BA26-F3A9AA87F3B4}" dt="2026-09-07T11:13:11.636" v="226043" actId="1076"/>
          <ac:graphicFrameMkLst>
            <pc:docMk/>
            <pc:sldMk cId="2460534403" sldId="427"/>
            <ac:graphicFrameMk id="177" creationId="{D72C6575-A8C9-3B5C-8578-8804B4946C67}"/>
          </ac:graphicFrameMkLst>
        </pc:graphicFrameChg>
        <pc:graphicFrameChg chg="add del mod">
          <ac:chgData name="Sharon Ding" userId="c4c39823-e1bf-4739-acbd-9d9d74f8eb56" providerId="ADAL" clId="{B7207970-481C-6044-BA26-F3A9AA87F3B4}" dt="2026-09-07T11:14:10.630" v="226475"/>
          <ac:graphicFrameMkLst>
            <pc:docMk/>
            <pc:sldMk cId="2460534403" sldId="427"/>
            <ac:graphicFrameMk id="179" creationId="{740263B9-ABFF-D17E-B7FE-8A570FCCF6C0}"/>
          </ac:graphicFrameMkLst>
        </pc:graphicFrameChg>
        <pc:graphicFrameChg chg="add mod">
          <ac:chgData name="Sharon Ding" userId="c4c39823-e1bf-4739-acbd-9d9d74f8eb56" providerId="ADAL" clId="{B7207970-481C-6044-BA26-F3A9AA87F3B4}" dt="2026-09-07T11:13:45.152" v="226305"/>
          <ac:graphicFrameMkLst>
            <pc:docMk/>
            <pc:sldMk cId="2460534403" sldId="427"/>
            <ac:graphicFrameMk id="180" creationId="{CCC40D9D-69EB-213B-3BDA-C2C708F61E1D}"/>
          </ac:graphicFrameMkLst>
        </pc:graphicFrameChg>
        <pc:graphicFrameChg chg="add del mod">
          <ac:chgData name="Sharon Ding" userId="c4c39823-e1bf-4739-acbd-9d9d74f8eb56" providerId="ADAL" clId="{B7207970-481C-6044-BA26-F3A9AA87F3B4}" dt="2026-09-07T11:14:35.921" v="226614"/>
          <ac:graphicFrameMkLst>
            <pc:docMk/>
            <pc:sldMk cId="2460534403" sldId="427"/>
            <ac:graphicFrameMk id="182" creationId="{529BFF3D-8714-2BE1-8E54-E917404CBFB6}"/>
          </ac:graphicFrameMkLst>
        </pc:graphicFrameChg>
        <pc:graphicFrameChg chg="add del mod">
          <ac:chgData name="Sharon Ding" userId="c4c39823-e1bf-4739-acbd-9d9d74f8eb56" providerId="ADAL" clId="{B7207970-481C-6044-BA26-F3A9AA87F3B4}" dt="2026-09-07T11:14:40.774" v="226667"/>
          <ac:graphicFrameMkLst>
            <pc:docMk/>
            <pc:sldMk cId="2460534403" sldId="427"/>
            <ac:graphicFrameMk id="185" creationId="{098338D6-EDE7-C6C3-23C9-F35CDB53984F}"/>
          </ac:graphicFrameMkLst>
        </pc:graphicFrameChg>
        <pc:graphicFrameChg chg="add del mod">
          <ac:chgData name="Sharon Ding" userId="c4c39823-e1bf-4739-acbd-9d9d74f8eb56" providerId="ADAL" clId="{B7207970-481C-6044-BA26-F3A9AA87F3B4}" dt="2026-09-07T11:15:08.557" v="226702"/>
          <ac:graphicFrameMkLst>
            <pc:docMk/>
            <pc:sldMk cId="2460534403" sldId="427"/>
            <ac:graphicFrameMk id="186" creationId="{B1789461-C6ED-37C2-381E-EE116E20F660}"/>
          </ac:graphicFrameMkLst>
        </pc:graphicFrameChg>
        <pc:graphicFrameChg chg="add del mod">
          <ac:chgData name="Sharon Ding" userId="c4c39823-e1bf-4739-acbd-9d9d74f8eb56" providerId="ADAL" clId="{B7207970-481C-6044-BA26-F3A9AA87F3B4}" dt="2026-09-07T11:15:23.942" v="226739"/>
          <ac:graphicFrameMkLst>
            <pc:docMk/>
            <pc:sldMk cId="2460534403" sldId="427"/>
            <ac:graphicFrameMk id="187" creationId="{27E225F1-3B52-E3BE-8BAA-5637CE0ECEE8}"/>
          </ac:graphicFrameMkLst>
        </pc:graphicFrameChg>
        <pc:graphicFrameChg chg="add del mod">
          <ac:chgData name="Sharon Ding" userId="c4c39823-e1bf-4739-acbd-9d9d74f8eb56" providerId="ADAL" clId="{B7207970-481C-6044-BA26-F3A9AA87F3B4}" dt="2026-09-07T11:15:31.760" v="226776"/>
          <ac:graphicFrameMkLst>
            <pc:docMk/>
            <pc:sldMk cId="2460534403" sldId="427"/>
            <ac:graphicFrameMk id="188" creationId="{F7BB7B7F-0FAA-8802-A7FC-4E23B0A79F00}"/>
          </ac:graphicFrameMkLst>
        </pc:graphicFrameChg>
        <pc:graphicFrameChg chg="add del mod">
          <ac:chgData name="Sharon Ding" userId="c4c39823-e1bf-4739-acbd-9d9d74f8eb56" providerId="ADAL" clId="{B7207970-481C-6044-BA26-F3A9AA87F3B4}" dt="2026-09-07T11:15:37.897" v="226811"/>
          <ac:graphicFrameMkLst>
            <pc:docMk/>
            <pc:sldMk cId="2460534403" sldId="427"/>
            <ac:graphicFrameMk id="189" creationId="{A4EF7715-9381-6A14-99D3-5F1500284982}"/>
          </ac:graphicFrameMkLst>
        </pc:graphicFrameChg>
        <pc:graphicFrameChg chg="add del mod">
          <ac:chgData name="Sharon Ding" userId="c4c39823-e1bf-4739-acbd-9d9d74f8eb56" providerId="ADAL" clId="{B7207970-481C-6044-BA26-F3A9AA87F3B4}" dt="2026-09-07T11:16:23.687" v="227422"/>
          <ac:graphicFrameMkLst>
            <pc:docMk/>
            <pc:sldMk cId="2460534403" sldId="427"/>
            <ac:graphicFrameMk id="190" creationId="{A673C557-7377-C339-6F6D-0327AEA39768}"/>
          </ac:graphicFrameMkLst>
        </pc:graphicFrameChg>
        <pc:graphicFrameChg chg="add mod">
          <ac:chgData name="Sharon Ding" userId="c4c39823-e1bf-4739-acbd-9d9d74f8eb56" providerId="ADAL" clId="{B7207970-481C-6044-BA26-F3A9AA87F3B4}" dt="2026-09-07T11:16:16.666" v="227091" actId="1076"/>
          <ac:graphicFrameMkLst>
            <pc:docMk/>
            <pc:sldMk cId="2460534403" sldId="427"/>
            <ac:graphicFrameMk id="192" creationId="{DDA0FA83-9615-6208-D53B-40A6C279FDA9}"/>
          </ac:graphicFrameMkLst>
        </pc:graphicFrameChg>
        <pc:graphicFrameChg chg="add del mod">
          <ac:chgData name="Sharon Ding" userId="c4c39823-e1bf-4739-acbd-9d9d74f8eb56" providerId="ADAL" clId="{B7207970-481C-6044-BA26-F3A9AA87F3B4}" dt="2026-09-07T11:16:27.939" v="227526"/>
          <ac:graphicFrameMkLst>
            <pc:docMk/>
            <pc:sldMk cId="2460534403" sldId="427"/>
            <ac:graphicFrameMk id="194" creationId="{608685AE-8FB1-E0ED-664B-8AF5DBC996DC}"/>
          </ac:graphicFrameMkLst>
        </pc:graphicFrameChg>
        <pc:graphicFrameChg chg="add del mod">
          <ac:chgData name="Sharon Ding" userId="c4c39823-e1bf-4739-acbd-9d9d74f8eb56" providerId="ADAL" clId="{B7207970-481C-6044-BA26-F3A9AA87F3B4}" dt="2026-09-07T11:16:30.814" v="227710"/>
          <ac:graphicFrameMkLst>
            <pc:docMk/>
            <pc:sldMk cId="2460534403" sldId="427"/>
            <ac:graphicFrameMk id="197" creationId="{26CFACCA-EBF5-4DAF-582C-79F20248509A}"/>
          </ac:graphicFrameMkLst>
        </pc:graphicFrameChg>
        <pc:graphicFrameChg chg="add del mod">
          <ac:chgData name="Sharon Ding" userId="c4c39823-e1bf-4739-acbd-9d9d74f8eb56" providerId="ADAL" clId="{B7207970-481C-6044-BA26-F3A9AA87F3B4}" dt="2026-09-07T11:16:34.700" v="227749"/>
          <ac:graphicFrameMkLst>
            <pc:docMk/>
            <pc:sldMk cId="2460534403" sldId="427"/>
            <ac:graphicFrameMk id="199" creationId="{B5ADAA21-61FE-7D66-7555-6B9CC793F610}"/>
          </ac:graphicFrameMkLst>
        </pc:graphicFrameChg>
        <pc:graphicFrameChg chg="add del mod">
          <ac:chgData name="Sharon Ding" userId="c4c39823-e1bf-4739-acbd-9d9d74f8eb56" providerId="ADAL" clId="{B7207970-481C-6044-BA26-F3A9AA87F3B4}" dt="2026-09-07T11:16:45.051" v="227784"/>
          <ac:graphicFrameMkLst>
            <pc:docMk/>
            <pc:sldMk cId="2460534403" sldId="427"/>
            <ac:graphicFrameMk id="200" creationId="{DFD6C375-4382-2D52-502D-A25FA1B0E891}"/>
          </ac:graphicFrameMkLst>
        </pc:graphicFrameChg>
        <pc:graphicFrameChg chg="add del mod">
          <ac:chgData name="Sharon Ding" userId="c4c39823-e1bf-4739-acbd-9d9d74f8eb56" providerId="ADAL" clId="{B7207970-481C-6044-BA26-F3A9AA87F3B4}" dt="2026-09-07T11:23:49.341" v="228068"/>
          <ac:graphicFrameMkLst>
            <pc:docMk/>
            <pc:sldMk cId="2460534403" sldId="427"/>
            <ac:graphicFrameMk id="201" creationId="{641328E5-8B05-F6D4-5B52-0E1C63823B9B}"/>
          </ac:graphicFrameMkLst>
        </pc:graphicFrameChg>
        <pc:graphicFrameChg chg="add del mod">
          <ac:chgData name="Sharon Ding" userId="c4c39823-e1bf-4739-acbd-9d9d74f8eb56" providerId="ADAL" clId="{B7207970-481C-6044-BA26-F3A9AA87F3B4}" dt="2026-09-07T11:25:17.649" v="228298"/>
          <ac:graphicFrameMkLst>
            <pc:docMk/>
            <pc:sldMk cId="2460534403" sldId="427"/>
            <ac:graphicFrameMk id="207" creationId="{337C3548-A205-ECD6-6087-0CEE36E4CD2C}"/>
          </ac:graphicFrameMkLst>
        </pc:graphicFrameChg>
        <pc:graphicFrameChg chg="add del mod">
          <ac:chgData name="Sharon Ding" userId="c4c39823-e1bf-4739-acbd-9d9d74f8eb56" providerId="ADAL" clId="{B7207970-481C-6044-BA26-F3A9AA87F3B4}" dt="2026-09-07T11:25:21.117" v="228585"/>
          <ac:graphicFrameMkLst>
            <pc:docMk/>
            <pc:sldMk cId="2460534403" sldId="427"/>
            <ac:graphicFrameMk id="209" creationId="{5B235E3E-1E90-6A60-9915-55CE5A2507F3}"/>
          </ac:graphicFrameMkLst>
        </pc:graphicFrameChg>
        <pc:graphicFrameChg chg="add del mod">
          <ac:chgData name="Sharon Ding" userId="c4c39823-e1bf-4739-acbd-9d9d74f8eb56" providerId="ADAL" clId="{B7207970-481C-6044-BA26-F3A9AA87F3B4}" dt="2026-09-07T11:31:59.652" v="228965"/>
          <ac:graphicFrameMkLst>
            <pc:docMk/>
            <pc:sldMk cId="2460534403" sldId="427"/>
            <ac:graphicFrameMk id="211" creationId="{D5572EEF-C590-A1DC-4FB0-7D039A439DEB}"/>
          </ac:graphicFrameMkLst>
        </pc:graphicFrameChg>
        <pc:cxnChg chg="add mod">
          <ac:chgData name="Sharon Ding" userId="c4c39823-e1bf-4739-acbd-9d9d74f8eb56" providerId="ADAL" clId="{B7207970-481C-6044-BA26-F3A9AA87F3B4}" dt="2026-09-07T11:48:46.092" v="231876"/>
          <ac:cxnSpMkLst>
            <pc:docMk/>
            <pc:sldMk cId="2460534403" sldId="427"/>
            <ac:cxnSpMk id="4" creationId="{9BC8897B-6A38-8F24-F517-CFA1F2F1700A}"/>
          </ac:cxnSpMkLst>
        </pc:cxnChg>
        <pc:cxnChg chg="add mod">
          <ac:chgData name="Sharon Ding" userId="c4c39823-e1bf-4739-acbd-9d9d74f8eb56" providerId="ADAL" clId="{B7207970-481C-6044-BA26-F3A9AA87F3B4}" dt="2026-09-07T11:48:46.092" v="231877"/>
          <ac:cxnSpMkLst>
            <pc:docMk/>
            <pc:sldMk cId="2460534403" sldId="427"/>
            <ac:cxnSpMk id="5" creationId="{F9E5E08B-3EEF-547D-A556-278EE522F7C5}"/>
          </ac:cxnSpMkLst>
        </pc:cxnChg>
        <pc:cxnChg chg="add mod">
          <ac:chgData name="Sharon Ding" userId="c4c39823-e1bf-4739-acbd-9d9d74f8eb56" providerId="ADAL" clId="{B7207970-481C-6044-BA26-F3A9AA87F3B4}" dt="2026-09-07T11:48:46.092" v="231878"/>
          <ac:cxnSpMkLst>
            <pc:docMk/>
            <pc:sldMk cId="2460534403" sldId="427"/>
            <ac:cxnSpMk id="6" creationId="{F9B8F131-F98B-E4B1-44D6-68ED366722A5}"/>
          </ac:cxnSpMkLst>
        </pc:cxnChg>
        <pc:cxnChg chg="add mod">
          <ac:chgData name="Sharon Ding" userId="c4c39823-e1bf-4739-acbd-9d9d74f8eb56" providerId="ADAL" clId="{B7207970-481C-6044-BA26-F3A9AA87F3B4}" dt="2026-09-07T11:48:46.092" v="231879"/>
          <ac:cxnSpMkLst>
            <pc:docMk/>
            <pc:sldMk cId="2460534403" sldId="427"/>
            <ac:cxnSpMk id="7" creationId="{64EDB647-5C6B-4A42-57E4-FE6A4AB1C92C}"/>
          </ac:cxnSpMkLst>
        </pc:cxnChg>
        <pc:cxnChg chg="add mod">
          <ac:chgData name="Sharon Ding" userId="c4c39823-e1bf-4739-acbd-9d9d74f8eb56" providerId="ADAL" clId="{B7207970-481C-6044-BA26-F3A9AA87F3B4}" dt="2026-09-07T11:35:34.293" v="230085" actId="13822"/>
          <ac:cxnSpMkLst>
            <pc:docMk/>
            <pc:sldMk cId="2460534403" sldId="427"/>
            <ac:cxnSpMk id="27" creationId="{8DCBD024-9630-A8DE-DCCE-F1ED7A8A3F31}"/>
          </ac:cxnSpMkLst>
        </pc:cxnChg>
        <pc:cxnChg chg="add mod">
          <ac:chgData name="Sharon Ding" userId="c4c39823-e1bf-4739-acbd-9d9d74f8eb56" providerId="ADAL" clId="{B7207970-481C-6044-BA26-F3A9AA87F3B4}" dt="2026-09-07T11:35:34.292" v="230077" actId="13822"/>
          <ac:cxnSpMkLst>
            <pc:docMk/>
            <pc:sldMk cId="2460534403" sldId="427"/>
            <ac:cxnSpMk id="28" creationId="{1473A082-F686-9C85-E345-C37E261B07BB}"/>
          </ac:cxnSpMkLst>
        </pc:cxnChg>
        <pc:cxnChg chg="add mod">
          <ac:chgData name="Sharon Ding" userId="c4c39823-e1bf-4739-acbd-9d9d74f8eb56" providerId="ADAL" clId="{B7207970-481C-6044-BA26-F3A9AA87F3B4}" dt="2026-09-07T11:35:34.291" v="230066" actId="13822"/>
          <ac:cxnSpMkLst>
            <pc:docMk/>
            <pc:sldMk cId="2460534403" sldId="427"/>
            <ac:cxnSpMk id="29" creationId="{D6BC2C61-CCEC-1071-0999-19C22D6222C0}"/>
          </ac:cxnSpMkLst>
        </pc:cxnChg>
        <pc:cxnChg chg="add del mod">
          <ac:chgData name="Sharon Ding" userId="c4c39823-e1bf-4739-acbd-9d9d74f8eb56" providerId="ADAL" clId="{B7207970-481C-6044-BA26-F3A9AA87F3B4}" dt="2026-09-07T11:05:05.938" v="220189"/>
          <ac:cxnSpMkLst>
            <pc:docMk/>
            <pc:sldMk cId="2460534403" sldId="427"/>
            <ac:cxnSpMk id="43" creationId="{236FAAF0-5C23-993A-9371-8F15A3AFAB23}"/>
          </ac:cxnSpMkLst>
        </pc:cxnChg>
        <pc:cxnChg chg="add mod">
          <ac:chgData name="Sharon Ding" userId="c4c39823-e1bf-4739-acbd-9d9d74f8eb56" providerId="ADAL" clId="{B7207970-481C-6044-BA26-F3A9AA87F3B4}" dt="2026-09-07T11:48:41.600" v="231585" actId="13822"/>
          <ac:cxnSpMkLst>
            <pc:docMk/>
            <pc:sldMk cId="2460534403" sldId="427"/>
            <ac:cxnSpMk id="44" creationId="{51F18D6B-EA2A-7689-0074-8F289D5AA40F}"/>
          </ac:cxnSpMkLst>
        </pc:cxnChg>
        <pc:cxnChg chg="add del mod">
          <ac:chgData name="Sharon Ding" userId="c4c39823-e1bf-4739-acbd-9d9d74f8eb56" providerId="ADAL" clId="{B7207970-481C-6044-BA26-F3A9AA87F3B4}" dt="2026-09-07T11:05:05.938" v="220192"/>
          <ac:cxnSpMkLst>
            <pc:docMk/>
            <pc:sldMk cId="2460534403" sldId="427"/>
            <ac:cxnSpMk id="44" creationId="{6CE7530D-9EBC-D3FA-935E-B9549F299493}"/>
          </ac:cxnSpMkLst>
        </pc:cxnChg>
        <pc:cxnChg chg="add del mod">
          <ac:chgData name="Sharon Ding" userId="c4c39823-e1bf-4739-acbd-9d9d74f8eb56" providerId="ADAL" clId="{B7207970-481C-6044-BA26-F3A9AA87F3B4}" dt="2026-09-07T11:05:05.938" v="220195"/>
          <ac:cxnSpMkLst>
            <pc:docMk/>
            <pc:sldMk cId="2460534403" sldId="427"/>
            <ac:cxnSpMk id="45" creationId="{32D7E56E-AD17-B77B-5EFC-6AE34D065B13}"/>
          </ac:cxnSpMkLst>
        </pc:cxnChg>
        <pc:cxnChg chg="add mod">
          <ac:chgData name="Sharon Ding" userId="c4c39823-e1bf-4739-acbd-9d9d74f8eb56" providerId="ADAL" clId="{B7207970-481C-6044-BA26-F3A9AA87F3B4}" dt="2026-09-07T11:48:41.599" v="231577" actId="13822"/>
          <ac:cxnSpMkLst>
            <pc:docMk/>
            <pc:sldMk cId="2460534403" sldId="427"/>
            <ac:cxnSpMk id="45" creationId="{524370AD-81CC-72A2-31F3-2AA99E8BE07C}"/>
          </ac:cxnSpMkLst>
        </pc:cxnChg>
        <pc:cxnChg chg="add del mod">
          <ac:chgData name="Sharon Ding" userId="c4c39823-e1bf-4739-acbd-9d9d74f8eb56" providerId="ADAL" clId="{B7207970-481C-6044-BA26-F3A9AA87F3B4}" dt="2026-09-07T11:05:05.939" v="220198"/>
          <ac:cxnSpMkLst>
            <pc:docMk/>
            <pc:sldMk cId="2460534403" sldId="427"/>
            <ac:cxnSpMk id="46" creationId="{8A1E2B73-38CB-C88F-21E6-1A8C759CB5FA}"/>
          </ac:cxnSpMkLst>
        </pc:cxnChg>
        <pc:cxnChg chg="add mod">
          <ac:chgData name="Sharon Ding" userId="c4c39823-e1bf-4739-acbd-9d9d74f8eb56" providerId="ADAL" clId="{B7207970-481C-6044-BA26-F3A9AA87F3B4}" dt="2026-09-07T11:48:41.598" v="231566" actId="13822"/>
          <ac:cxnSpMkLst>
            <pc:docMk/>
            <pc:sldMk cId="2460534403" sldId="427"/>
            <ac:cxnSpMk id="46" creationId="{C04DC822-10D1-EB26-AF98-03EF8D127ADC}"/>
          </ac:cxnSpMkLst>
        </pc:cxnChg>
        <pc:cxnChg chg="add del mod">
          <ac:chgData name="Sharon Ding" userId="c4c39823-e1bf-4739-acbd-9d9d74f8eb56" providerId="ADAL" clId="{B7207970-481C-6044-BA26-F3A9AA87F3B4}" dt="2026-09-07T11:05:05.939" v="220201"/>
          <ac:cxnSpMkLst>
            <pc:docMk/>
            <pc:sldMk cId="2460534403" sldId="427"/>
            <ac:cxnSpMk id="47" creationId="{19325A3D-962A-7749-9BC2-BDFA9A8B6A59}"/>
          </ac:cxnSpMkLst>
        </pc:cxnChg>
        <pc:cxnChg chg="add del mod">
          <ac:chgData name="Sharon Ding" userId="c4c39823-e1bf-4739-acbd-9d9d74f8eb56" providerId="ADAL" clId="{B7207970-481C-6044-BA26-F3A9AA87F3B4}" dt="2026-09-07T11:05:05.939" v="220204"/>
          <ac:cxnSpMkLst>
            <pc:docMk/>
            <pc:sldMk cId="2460534403" sldId="427"/>
            <ac:cxnSpMk id="48" creationId="{27224446-3515-083B-DD46-A2DA74C9B5A1}"/>
          </ac:cxnSpMkLst>
        </pc:cxnChg>
        <pc:cxnChg chg="add del mod">
          <ac:chgData name="Sharon Ding" userId="c4c39823-e1bf-4739-acbd-9d9d74f8eb56" providerId="ADAL" clId="{B7207970-481C-6044-BA26-F3A9AA87F3B4}" dt="2026-09-07T11:05:05.940" v="220207"/>
          <ac:cxnSpMkLst>
            <pc:docMk/>
            <pc:sldMk cId="2460534403" sldId="427"/>
            <ac:cxnSpMk id="49" creationId="{BD3888C7-2547-C0E1-8D49-2142DAAEEE08}"/>
          </ac:cxnSpMkLst>
        </pc:cxnChg>
        <pc:cxnChg chg="add del mod">
          <ac:chgData name="Sharon Ding" userId="c4c39823-e1bf-4739-acbd-9d9d74f8eb56" providerId="ADAL" clId="{B7207970-481C-6044-BA26-F3A9AA87F3B4}" dt="2026-09-07T11:05:05.940" v="220210"/>
          <ac:cxnSpMkLst>
            <pc:docMk/>
            <pc:sldMk cId="2460534403" sldId="427"/>
            <ac:cxnSpMk id="50" creationId="{0B5B0D9C-47B1-C806-7730-5A30CD5D1856}"/>
          </ac:cxnSpMkLst>
        </pc:cxnChg>
        <pc:cxnChg chg="add del mod">
          <ac:chgData name="Sharon Ding" userId="c4c39823-e1bf-4739-acbd-9d9d74f8eb56" providerId="ADAL" clId="{B7207970-481C-6044-BA26-F3A9AA87F3B4}" dt="2026-09-07T11:05:05.940" v="220213"/>
          <ac:cxnSpMkLst>
            <pc:docMk/>
            <pc:sldMk cId="2460534403" sldId="427"/>
            <ac:cxnSpMk id="51" creationId="{9D046ED0-BEEB-BE05-460F-7C28E8F35597}"/>
          </ac:cxnSpMkLst>
        </pc:cxnChg>
        <pc:cxnChg chg="add del mod">
          <ac:chgData name="Sharon Ding" userId="c4c39823-e1bf-4739-acbd-9d9d74f8eb56" providerId="ADAL" clId="{B7207970-481C-6044-BA26-F3A9AA87F3B4}" dt="2026-09-07T11:05:05.941" v="220216"/>
          <ac:cxnSpMkLst>
            <pc:docMk/>
            <pc:sldMk cId="2460534403" sldId="427"/>
            <ac:cxnSpMk id="52" creationId="{8384FCE2-0CC1-78EF-F828-A5D88FD45EAC}"/>
          </ac:cxnSpMkLst>
        </pc:cxnChg>
        <pc:cxnChg chg="add mod">
          <ac:chgData name="Sharon Ding" userId="c4c39823-e1bf-4739-acbd-9d9d74f8eb56" providerId="ADAL" clId="{B7207970-481C-6044-BA26-F3A9AA87F3B4}" dt="2026-09-07T13:26:36.178" v="234470" actId="1076"/>
          <ac:cxnSpMkLst>
            <pc:docMk/>
            <pc:sldMk cId="2460534403" sldId="427"/>
            <ac:cxnSpMk id="71" creationId="{3D9A2B87-C171-3935-D200-E9F233A5CE9F}"/>
          </ac:cxnSpMkLst>
        </pc:cxnChg>
        <pc:cxnChg chg="add del mod">
          <ac:chgData name="Sharon Ding" userId="c4c39823-e1bf-4739-acbd-9d9d74f8eb56" providerId="ADAL" clId="{B7207970-481C-6044-BA26-F3A9AA87F3B4}" dt="2026-09-07T11:05:40.580" v="221145"/>
          <ac:cxnSpMkLst>
            <pc:docMk/>
            <pc:sldMk cId="2460534403" sldId="427"/>
            <ac:cxnSpMk id="71" creationId="{E44D6758-FD17-CCC9-3468-501B4D4C57D2}"/>
          </ac:cxnSpMkLst>
        </pc:cxnChg>
        <pc:cxnChg chg="add del mod">
          <ac:chgData name="Sharon Ding" userId="c4c39823-e1bf-4739-acbd-9d9d74f8eb56" providerId="ADAL" clId="{B7207970-481C-6044-BA26-F3A9AA87F3B4}" dt="2026-09-07T11:05:20.558" v="220904"/>
          <ac:cxnSpMkLst>
            <pc:docMk/>
            <pc:sldMk cId="2460534403" sldId="427"/>
            <ac:cxnSpMk id="72" creationId="{203F9CC2-BD14-A948-66FC-7FFB88CE9536}"/>
          </ac:cxnSpMkLst>
        </pc:cxnChg>
        <pc:cxnChg chg="add mod">
          <ac:chgData name="Sharon Ding" userId="c4c39823-e1bf-4739-acbd-9d9d74f8eb56" providerId="ADAL" clId="{B7207970-481C-6044-BA26-F3A9AA87F3B4}" dt="2026-09-07T13:26:36.178" v="234470" actId="1076"/>
          <ac:cxnSpMkLst>
            <pc:docMk/>
            <pc:sldMk cId="2460534403" sldId="427"/>
            <ac:cxnSpMk id="72" creationId="{761A1D1D-B135-09DC-7F7E-6A3229FBB6AF}"/>
          </ac:cxnSpMkLst>
        </pc:cxnChg>
        <pc:cxnChg chg="add del mod">
          <ac:chgData name="Sharon Ding" userId="c4c39823-e1bf-4739-acbd-9d9d74f8eb56" providerId="ADAL" clId="{B7207970-481C-6044-BA26-F3A9AA87F3B4}" dt="2026-09-07T11:48:46.092" v="231885"/>
          <ac:cxnSpMkLst>
            <pc:docMk/>
            <pc:sldMk cId="2460534403" sldId="427"/>
            <ac:cxnSpMk id="202" creationId="{9C039753-523E-AA17-A16C-7CE2BC7A2F58}"/>
          </ac:cxnSpMkLst>
        </pc:cxnChg>
        <pc:cxnChg chg="add del mod">
          <ac:chgData name="Sharon Ding" userId="c4c39823-e1bf-4739-acbd-9d9d74f8eb56" providerId="ADAL" clId="{B7207970-481C-6044-BA26-F3A9AA87F3B4}" dt="2026-09-07T11:48:46.093" v="231886"/>
          <ac:cxnSpMkLst>
            <pc:docMk/>
            <pc:sldMk cId="2460534403" sldId="427"/>
            <ac:cxnSpMk id="203" creationId="{E72A3660-2EDE-CD68-C9EE-B46506A02251}"/>
          </ac:cxnSpMkLst>
        </pc:cxnChg>
        <pc:cxnChg chg="add del mod">
          <ac:chgData name="Sharon Ding" userId="c4c39823-e1bf-4739-acbd-9d9d74f8eb56" providerId="ADAL" clId="{B7207970-481C-6044-BA26-F3A9AA87F3B4}" dt="2026-09-07T11:48:46.093" v="231887"/>
          <ac:cxnSpMkLst>
            <pc:docMk/>
            <pc:sldMk cId="2460534403" sldId="427"/>
            <ac:cxnSpMk id="204" creationId="{62E7DD5E-7857-0B86-8806-C9FBA20A607C}"/>
          </ac:cxnSpMkLst>
        </pc:cxnChg>
      </pc:sldChg>
      <pc:sldChg chg="addSp delSp modSp mod">
        <pc:chgData name="Sharon Ding" userId="c4c39823-e1bf-4739-acbd-9d9d74f8eb56" providerId="ADAL" clId="{B7207970-481C-6044-BA26-F3A9AA87F3B4}" dt="2026-09-07T15:18:25.731" v="235953"/>
        <pc:sldMkLst>
          <pc:docMk/>
          <pc:sldMk cId="1522306875" sldId="428"/>
        </pc:sldMkLst>
        <pc:spChg chg="mod">
          <ac:chgData name="Sharon Ding" userId="c4c39823-e1bf-4739-acbd-9d9d74f8eb56" providerId="ADAL" clId="{B7207970-481C-6044-BA26-F3A9AA87F3B4}" dt="2026-09-07T15:18:25.714" v="235940" actId="299"/>
          <ac:spMkLst>
            <pc:docMk/>
            <pc:sldMk cId="1522306875" sldId="428"/>
            <ac:spMk id="2" creationId="{8C315465-850F-D8B4-7247-5E0D77FF2145}"/>
          </ac:spMkLst>
        </pc:spChg>
        <pc:spChg chg="mod">
          <ac:chgData name="Sharon Ding" userId="c4c39823-e1bf-4739-acbd-9d9d74f8eb56" providerId="ADAL" clId="{B7207970-481C-6044-BA26-F3A9AA87F3B4}" dt="2026-09-07T13:29:51.039" v="234609" actId="2711"/>
          <ac:spMkLst>
            <pc:docMk/>
            <pc:sldMk cId="1522306875" sldId="428"/>
            <ac:spMk id="6" creationId="{9FAD89CA-78DC-A9E1-6CEB-C7AEF8D8ADE4}"/>
          </ac:spMkLst>
        </pc:spChg>
        <pc:spChg chg="mod">
          <ac:chgData name="Sharon Ding" userId="c4c39823-e1bf-4739-acbd-9d9d74f8eb56" providerId="ADAL" clId="{B7207970-481C-6044-BA26-F3A9AA87F3B4}" dt="2026-09-07T13:29:51.039" v="234609" actId="2711"/>
          <ac:spMkLst>
            <pc:docMk/>
            <pc:sldMk cId="1522306875" sldId="428"/>
            <ac:spMk id="17" creationId="{94ADCAEE-512A-84D2-9182-6C5614920232}"/>
          </ac:spMkLst>
        </pc:spChg>
        <pc:spChg chg="mod">
          <ac:chgData name="Sharon Ding" userId="c4c39823-e1bf-4739-acbd-9d9d74f8eb56" providerId="ADAL" clId="{B7207970-481C-6044-BA26-F3A9AA87F3B4}" dt="2026-09-07T13:29:51.039" v="234609" actId="2711"/>
          <ac:spMkLst>
            <pc:docMk/>
            <pc:sldMk cId="1522306875" sldId="428"/>
            <ac:spMk id="18" creationId="{AA5D6FE4-8182-12A4-0309-6CD8EA002871}"/>
          </ac:spMkLst>
        </pc:spChg>
        <pc:spChg chg="mod">
          <ac:chgData name="Sharon Ding" userId="c4c39823-e1bf-4739-acbd-9d9d74f8eb56" providerId="ADAL" clId="{B7207970-481C-6044-BA26-F3A9AA87F3B4}" dt="2026-09-07T13:29:51.039" v="234609" actId="2711"/>
          <ac:spMkLst>
            <pc:docMk/>
            <pc:sldMk cId="1522306875" sldId="428"/>
            <ac:spMk id="23" creationId="{82287B52-1D6B-D7AF-E284-A868EA6C3226}"/>
          </ac:spMkLst>
        </pc:spChg>
        <pc:spChg chg="mod">
          <ac:chgData name="Sharon Ding" userId="c4c39823-e1bf-4739-acbd-9d9d74f8eb56" providerId="ADAL" clId="{B7207970-481C-6044-BA26-F3A9AA87F3B4}" dt="2026-09-07T13:30:58.659" v="234642" actId="20577"/>
          <ac:spMkLst>
            <pc:docMk/>
            <pc:sldMk cId="1522306875" sldId="428"/>
            <ac:spMk id="24" creationId="{EB6CC5DC-246B-7C45-E11F-8D1D119B0737}"/>
          </ac:spMkLst>
        </pc:spChg>
        <pc:spChg chg="mod">
          <ac:chgData name="Sharon Ding" userId="c4c39823-e1bf-4739-acbd-9d9d74f8eb56" providerId="ADAL" clId="{B7207970-481C-6044-BA26-F3A9AA87F3B4}" dt="2026-09-07T13:33:08.477" v="234667" actId="1076"/>
          <ac:spMkLst>
            <pc:docMk/>
            <pc:sldMk cId="1522306875" sldId="428"/>
            <ac:spMk id="26" creationId="{1428E4C0-2790-3BCA-68F2-E595CC54A3BF}"/>
          </ac:spMkLst>
        </pc:spChg>
        <pc:spChg chg="mod">
          <ac:chgData name="Sharon Ding" userId="c4c39823-e1bf-4739-acbd-9d9d74f8eb56" providerId="ADAL" clId="{B7207970-481C-6044-BA26-F3A9AA87F3B4}" dt="2026-09-07T13:29:51.039" v="234609" actId="2711"/>
          <ac:spMkLst>
            <pc:docMk/>
            <pc:sldMk cId="1522306875" sldId="428"/>
            <ac:spMk id="32" creationId="{26333C0E-5C7C-536B-77B6-0E21E7DB75AD}"/>
          </ac:spMkLst>
        </pc:spChg>
        <pc:spChg chg="mod">
          <ac:chgData name="Sharon Ding" userId="c4c39823-e1bf-4739-acbd-9d9d74f8eb56" providerId="ADAL" clId="{B7207970-481C-6044-BA26-F3A9AA87F3B4}" dt="2026-09-07T13:29:51.039" v="234609" actId="2711"/>
          <ac:spMkLst>
            <pc:docMk/>
            <pc:sldMk cId="1522306875" sldId="428"/>
            <ac:spMk id="36" creationId="{16AEB163-61E5-5FF7-D63D-2A26626D76AD}"/>
          </ac:spMkLst>
        </pc:spChg>
        <pc:spChg chg="mod">
          <ac:chgData name="Sharon Ding" userId="c4c39823-e1bf-4739-acbd-9d9d74f8eb56" providerId="ADAL" clId="{B7207970-481C-6044-BA26-F3A9AA87F3B4}" dt="2026-09-07T13:29:51.039" v="234609" actId="2711"/>
          <ac:spMkLst>
            <pc:docMk/>
            <pc:sldMk cId="1522306875" sldId="428"/>
            <ac:spMk id="38" creationId="{487C1A76-7ACF-85A0-B321-EE003B81F6F4}"/>
          </ac:spMkLst>
        </pc:spChg>
        <pc:spChg chg="mod">
          <ac:chgData name="Sharon Ding" userId="c4c39823-e1bf-4739-acbd-9d9d74f8eb56" providerId="ADAL" clId="{B7207970-481C-6044-BA26-F3A9AA87F3B4}" dt="2026-09-07T13:29:51.039" v="234609" actId="2711"/>
          <ac:spMkLst>
            <pc:docMk/>
            <pc:sldMk cId="1522306875" sldId="428"/>
            <ac:spMk id="40" creationId="{723800C1-F52E-D161-5C98-7B6245E32E8F}"/>
          </ac:spMkLst>
        </pc:spChg>
        <pc:spChg chg="mod">
          <ac:chgData name="Sharon Ding" userId="c4c39823-e1bf-4739-acbd-9d9d74f8eb56" providerId="ADAL" clId="{B7207970-481C-6044-BA26-F3A9AA87F3B4}" dt="2026-09-07T13:29:51.039" v="234609" actId="2711"/>
          <ac:spMkLst>
            <pc:docMk/>
            <pc:sldMk cId="1522306875" sldId="428"/>
            <ac:spMk id="43" creationId="{571D5960-DBC8-EA73-22F1-628BD278B515}"/>
          </ac:spMkLst>
        </pc:spChg>
        <pc:spChg chg="mod">
          <ac:chgData name="Sharon Ding" userId="c4c39823-e1bf-4739-acbd-9d9d74f8eb56" providerId="ADAL" clId="{B7207970-481C-6044-BA26-F3A9AA87F3B4}" dt="2026-09-07T13:33:08.477" v="234667" actId="1076"/>
          <ac:spMkLst>
            <pc:docMk/>
            <pc:sldMk cId="1522306875" sldId="428"/>
            <ac:spMk id="49" creationId="{923C7F0B-47AA-11FE-B983-AD20204605E7}"/>
          </ac:spMkLst>
        </pc:spChg>
        <pc:graphicFrameChg chg="add mod modVis">
          <ac:chgData name="Sharon Ding" userId="c4c39823-e1bf-4739-acbd-9d9d74f8eb56" providerId="ADAL" clId="{B7207970-481C-6044-BA26-F3A9AA87F3B4}" dt="2026-09-07T15:18:25.731" v="235953"/>
          <ac:graphicFrameMkLst>
            <pc:docMk/>
            <pc:sldMk cId="1522306875" sldId="428"/>
            <ac:graphicFrameMk id="5" creationId="{9533D78E-2192-88BD-85C2-91DC82C74178}"/>
          </ac:graphicFrameMkLst>
        </pc:graphicFrameChg>
        <pc:cxnChg chg="del">
          <ac:chgData name="Sharon Ding" userId="c4c39823-e1bf-4739-acbd-9d9d74f8eb56" providerId="ADAL" clId="{B7207970-481C-6044-BA26-F3A9AA87F3B4}" dt="2026-09-07T13:32:37.462" v="234655" actId="478"/>
          <ac:cxnSpMkLst>
            <pc:docMk/>
            <pc:sldMk cId="1522306875" sldId="428"/>
            <ac:cxnSpMk id="5" creationId="{2EE46082-88FB-84B1-7CCA-359B31C04B63}"/>
          </ac:cxnSpMkLst>
        </pc:cxnChg>
        <pc:cxnChg chg="del">
          <ac:chgData name="Sharon Ding" userId="c4c39823-e1bf-4739-acbd-9d9d74f8eb56" providerId="ADAL" clId="{B7207970-481C-6044-BA26-F3A9AA87F3B4}" dt="2026-09-07T13:32:44.676" v="234658" actId="478"/>
          <ac:cxnSpMkLst>
            <pc:docMk/>
            <pc:sldMk cId="1522306875" sldId="428"/>
            <ac:cxnSpMk id="7" creationId="{FC38D2AE-078B-E6B6-6CC7-A8B3F2CF33C4}"/>
          </ac:cxnSpMkLst>
        </pc:cxnChg>
        <pc:cxnChg chg="del">
          <ac:chgData name="Sharon Ding" userId="c4c39823-e1bf-4739-acbd-9d9d74f8eb56" providerId="ADAL" clId="{B7207970-481C-6044-BA26-F3A9AA87F3B4}" dt="2026-09-07T13:32:50.347" v="234661" actId="478"/>
          <ac:cxnSpMkLst>
            <pc:docMk/>
            <pc:sldMk cId="1522306875" sldId="428"/>
            <ac:cxnSpMk id="9" creationId="{20F29702-A525-7BAA-BB32-4CDE245E872A}"/>
          </ac:cxnSpMkLst>
        </pc:cxnChg>
        <pc:cxnChg chg="del">
          <ac:chgData name="Sharon Ding" userId="c4c39823-e1bf-4739-acbd-9d9d74f8eb56" providerId="ADAL" clId="{B7207970-481C-6044-BA26-F3A9AA87F3B4}" dt="2026-09-07T13:32:56.996" v="234664" actId="478"/>
          <ac:cxnSpMkLst>
            <pc:docMk/>
            <pc:sldMk cId="1522306875" sldId="428"/>
            <ac:cxnSpMk id="11" creationId="{D4DF030D-152F-6FD0-E654-A27B802F3BB7}"/>
          </ac:cxnSpMkLst>
        </pc:cxnChg>
        <pc:cxnChg chg="add mod">
          <ac:chgData name="Sharon Ding" userId="c4c39823-e1bf-4739-acbd-9d9d74f8eb56" providerId="ADAL" clId="{B7207970-481C-6044-BA26-F3A9AA87F3B4}" dt="2026-09-07T13:32:43.219" v="234657" actId="1076"/>
          <ac:cxnSpMkLst>
            <pc:docMk/>
            <pc:sldMk cId="1522306875" sldId="428"/>
            <ac:cxnSpMk id="15" creationId="{4A08B0B4-D19A-D4BA-B5E0-98617DAA0B2E}"/>
          </ac:cxnSpMkLst>
        </pc:cxnChg>
        <pc:cxnChg chg="add mod">
          <ac:chgData name="Sharon Ding" userId="c4c39823-e1bf-4739-acbd-9d9d74f8eb56" providerId="ADAL" clId="{B7207970-481C-6044-BA26-F3A9AA87F3B4}" dt="2026-09-07T13:32:48.602" v="234660" actId="1076"/>
          <ac:cxnSpMkLst>
            <pc:docMk/>
            <pc:sldMk cId="1522306875" sldId="428"/>
            <ac:cxnSpMk id="19" creationId="{04A8D880-49CC-A448-5CF8-AE04F72DC6F4}"/>
          </ac:cxnSpMkLst>
        </pc:cxnChg>
        <pc:cxnChg chg="add mod">
          <ac:chgData name="Sharon Ding" userId="c4c39823-e1bf-4739-acbd-9d9d74f8eb56" providerId="ADAL" clId="{B7207970-481C-6044-BA26-F3A9AA87F3B4}" dt="2026-09-07T13:32:55.460" v="234663" actId="1076"/>
          <ac:cxnSpMkLst>
            <pc:docMk/>
            <pc:sldMk cId="1522306875" sldId="428"/>
            <ac:cxnSpMk id="20" creationId="{B4787DA1-B301-0E0C-5187-CDA29D41E0D8}"/>
          </ac:cxnSpMkLst>
        </pc:cxnChg>
        <pc:cxnChg chg="add mod">
          <ac:chgData name="Sharon Ding" userId="c4c39823-e1bf-4739-acbd-9d9d74f8eb56" providerId="ADAL" clId="{B7207970-481C-6044-BA26-F3A9AA87F3B4}" dt="2026-09-07T13:33:00.344" v="234666" actId="1076"/>
          <ac:cxnSpMkLst>
            <pc:docMk/>
            <pc:sldMk cId="1522306875" sldId="428"/>
            <ac:cxnSpMk id="21" creationId="{AD7CF46B-C2C4-CFAA-51A7-25659DF62DF3}"/>
          </ac:cxnSpMkLst>
        </pc:cxnChg>
      </pc:sldChg>
      <pc:sldChg chg="del">
        <pc:chgData name="Sharon Ding" userId="c4c39823-e1bf-4739-acbd-9d9d74f8eb56" providerId="ADAL" clId="{B7207970-481C-6044-BA26-F3A9AA87F3B4}" dt="2026-09-07T13:40:47.512" v="234781" actId="2696"/>
        <pc:sldMkLst>
          <pc:docMk/>
          <pc:sldMk cId="2839830312" sldId="429"/>
        </pc:sldMkLst>
      </pc:sldChg>
      <pc:sldChg chg="modSp mod ord">
        <pc:chgData name="Sharon Ding" userId="c4c39823-e1bf-4739-acbd-9d9d74f8eb56" providerId="ADAL" clId="{B7207970-481C-6044-BA26-F3A9AA87F3B4}" dt="2026-09-07T14:46:26.927" v="235214" actId="1076"/>
        <pc:sldMkLst>
          <pc:docMk/>
          <pc:sldMk cId="3984749398" sldId="435"/>
        </pc:sldMkLst>
        <pc:spChg chg="mod">
          <ac:chgData name="Sharon Ding" userId="c4c39823-e1bf-4739-acbd-9d9d74f8eb56" providerId="ADAL" clId="{B7207970-481C-6044-BA26-F3A9AA87F3B4}" dt="2026-09-07T14:46:26.927" v="235214" actId="1076"/>
          <ac:spMkLst>
            <pc:docMk/>
            <pc:sldMk cId="3984749398" sldId="435"/>
            <ac:spMk id="17" creationId="{7AA36FCD-FE5F-20D2-0F28-52C85C3FB1CE}"/>
          </ac:spMkLst>
        </pc:spChg>
        <pc:spChg chg="mod">
          <ac:chgData name="Sharon Ding" userId="c4c39823-e1bf-4739-acbd-9d9d74f8eb56" providerId="ADAL" clId="{B7207970-481C-6044-BA26-F3A9AA87F3B4}" dt="2026-09-07T14:46:26.927" v="235214" actId="1076"/>
          <ac:spMkLst>
            <pc:docMk/>
            <pc:sldMk cId="3984749398" sldId="435"/>
            <ac:spMk id="18" creationId="{70EF0E2E-8ABE-7FB0-305B-F5D8F31AFA29}"/>
          </ac:spMkLst>
        </pc:spChg>
        <pc:spChg chg="mod">
          <ac:chgData name="Sharon Ding" userId="c4c39823-e1bf-4739-acbd-9d9d74f8eb56" providerId="ADAL" clId="{B7207970-481C-6044-BA26-F3A9AA87F3B4}" dt="2026-09-07T14:46:26.927" v="235214" actId="1076"/>
          <ac:spMkLst>
            <pc:docMk/>
            <pc:sldMk cId="3984749398" sldId="435"/>
            <ac:spMk id="19" creationId="{44F51AC8-A215-0A1A-0D60-DCE7D6B4703C}"/>
          </ac:spMkLst>
        </pc:spChg>
        <pc:spChg chg="mod">
          <ac:chgData name="Sharon Ding" userId="c4c39823-e1bf-4739-acbd-9d9d74f8eb56" providerId="ADAL" clId="{B7207970-481C-6044-BA26-F3A9AA87F3B4}" dt="2026-09-07T14:46:26.927" v="235214" actId="1076"/>
          <ac:spMkLst>
            <pc:docMk/>
            <pc:sldMk cId="3984749398" sldId="435"/>
            <ac:spMk id="20" creationId="{6954A4B9-40ED-A199-2AC4-30345C15AADC}"/>
          </ac:spMkLst>
        </pc:spChg>
        <pc:spChg chg="mod">
          <ac:chgData name="Sharon Ding" userId="c4c39823-e1bf-4739-acbd-9d9d74f8eb56" providerId="ADAL" clId="{B7207970-481C-6044-BA26-F3A9AA87F3B4}" dt="2026-09-07T14:43:18.575" v="235207" actId="113"/>
          <ac:spMkLst>
            <pc:docMk/>
            <pc:sldMk cId="3984749398" sldId="435"/>
            <ac:spMk id="24" creationId="{79DE8941-AE45-1FFA-E290-0F25ED631992}"/>
          </ac:spMkLst>
        </pc:spChg>
        <pc:spChg chg="mod">
          <ac:chgData name="Sharon Ding" userId="c4c39823-e1bf-4739-acbd-9d9d74f8eb56" providerId="ADAL" clId="{B7207970-481C-6044-BA26-F3A9AA87F3B4}" dt="2026-09-07T14:46:26.927" v="235214" actId="1076"/>
          <ac:spMkLst>
            <pc:docMk/>
            <pc:sldMk cId="3984749398" sldId="435"/>
            <ac:spMk id="25" creationId="{C4682CBD-8F90-4ECD-D780-98DA16F354C7}"/>
          </ac:spMkLst>
        </pc:spChg>
        <pc:spChg chg="mod">
          <ac:chgData name="Sharon Ding" userId="c4c39823-e1bf-4739-acbd-9d9d74f8eb56" providerId="ADAL" clId="{B7207970-481C-6044-BA26-F3A9AA87F3B4}" dt="2026-09-07T14:46:26.927" v="235214" actId="1076"/>
          <ac:spMkLst>
            <pc:docMk/>
            <pc:sldMk cId="3984749398" sldId="435"/>
            <ac:spMk id="26" creationId="{0DA9A45C-9653-9C6D-6114-2C6AA55F0E47}"/>
          </ac:spMkLst>
        </pc:spChg>
        <pc:spChg chg="mod">
          <ac:chgData name="Sharon Ding" userId="c4c39823-e1bf-4739-acbd-9d9d74f8eb56" providerId="ADAL" clId="{B7207970-481C-6044-BA26-F3A9AA87F3B4}" dt="2026-09-07T14:46:26.927" v="235214" actId="1076"/>
          <ac:spMkLst>
            <pc:docMk/>
            <pc:sldMk cId="3984749398" sldId="435"/>
            <ac:spMk id="27" creationId="{1582D25F-135B-F6A1-1CE1-0B127525E173}"/>
          </ac:spMkLst>
        </pc:spChg>
        <pc:spChg chg="mod">
          <ac:chgData name="Sharon Ding" userId="c4c39823-e1bf-4739-acbd-9d9d74f8eb56" providerId="ADAL" clId="{B7207970-481C-6044-BA26-F3A9AA87F3B4}" dt="2026-09-07T14:46:26.927" v="235214" actId="1076"/>
          <ac:spMkLst>
            <pc:docMk/>
            <pc:sldMk cId="3984749398" sldId="435"/>
            <ac:spMk id="28" creationId="{AD929B66-A9AA-29BE-A614-ABB42ED2E10B}"/>
          </ac:spMkLst>
        </pc:spChg>
        <pc:spChg chg="mod">
          <ac:chgData name="Sharon Ding" userId="c4c39823-e1bf-4739-acbd-9d9d74f8eb56" providerId="ADAL" clId="{B7207970-481C-6044-BA26-F3A9AA87F3B4}" dt="2026-09-07T14:42:45.812" v="235205" actId="20577"/>
          <ac:spMkLst>
            <pc:docMk/>
            <pc:sldMk cId="3984749398" sldId="435"/>
            <ac:spMk id="43" creationId="{2D0778EE-E333-942D-6B7E-BE5B7CDFB5A6}"/>
          </ac:spMkLst>
        </pc:spChg>
        <pc:spChg chg="mod">
          <ac:chgData name="Sharon Ding" userId="c4c39823-e1bf-4739-acbd-9d9d74f8eb56" providerId="ADAL" clId="{B7207970-481C-6044-BA26-F3A9AA87F3B4}" dt="2026-09-07T14:43:41.104" v="235213" actId="20577"/>
          <ac:spMkLst>
            <pc:docMk/>
            <pc:sldMk cId="3984749398" sldId="435"/>
            <ac:spMk id="49" creationId="{75C823B6-949E-7A0D-2760-1EFFDC960545}"/>
          </ac:spMkLst>
        </pc:spChg>
      </pc:sldChg>
      <pc:sldChg chg="addSp delSp modSp add mod">
        <pc:chgData name="Sharon Ding" userId="c4c39823-e1bf-4739-acbd-9d9d74f8eb56" providerId="ADAL" clId="{B7207970-481C-6044-BA26-F3A9AA87F3B4}" dt="2026-09-07T19:59:39.527" v="239182" actId="478"/>
        <pc:sldMkLst>
          <pc:docMk/>
          <pc:sldMk cId="1629477329" sldId="436"/>
        </pc:sldMkLst>
        <pc:spChg chg="add mod">
          <ac:chgData name="Sharon Ding" userId="c4c39823-e1bf-4739-acbd-9d9d74f8eb56" providerId="ADAL" clId="{B7207970-481C-6044-BA26-F3A9AA87F3B4}" dt="2026-09-07T16:12:43.108" v="236482" actId="1076"/>
          <ac:spMkLst>
            <pc:docMk/>
            <pc:sldMk cId="1629477329" sldId="436"/>
            <ac:spMk id="3" creationId="{C68FD8C9-5178-E676-DADE-7E4F7D0FC79A}"/>
          </ac:spMkLst>
        </pc:spChg>
        <pc:spChg chg="add del mod">
          <ac:chgData name="Sharon Ding" userId="c4c39823-e1bf-4739-acbd-9d9d74f8eb56" providerId="ADAL" clId="{B7207970-481C-6044-BA26-F3A9AA87F3B4}" dt="2026-09-07T19:59:39.527" v="239182" actId="478"/>
          <ac:spMkLst>
            <pc:docMk/>
            <pc:sldMk cId="1629477329" sldId="436"/>
            <ac:spMk id="4" creationId="{7BB85D11-5C76-3748-2A06-EFBCDD8F95AA}"/>
          </ac:spMkLst>
        </pc:spChg>
        <pc:spChg chg="add mod">
          <ac:chgData name="Sharon Ding" userId="c4c39823-e1bf-4739-acbd-9d9d74f8eb56" providerId="ADAL" clId="{B7207970-481C-6044-BA26-F3A9AA87F3B4}" dt="2026-09-07T19:59:13.640" v="239179" actId="1076"/>
          <ac:spMkLst>
            <pc:docMk/>
            <pc:sldMk cId="1629477329" sldId="436"/>
            <ac:spMk id="5" creationId="{6E2B626B-DF31-2406-CB37-FACB3B6E8275}"/>
          </ac:spMkLst>
        </pc:spChg>
        <pc:spChg chg="del mod">
          <ac:chgData name="Sharon Ding" userId="c4c39823-e1bf-4739-acbd-9d9d74f8eb56" providerId="ADAL" clId="{B7207970-481C-6044-BA26-F3A9AA87F3B4}" dt="2026-09-07T14:53:33.118" v="235349" actId="478"/>
          <ac:spMkLst>
            <pc:docMk/>
            <pc:sldMk cId="1629477329" sldId="436"/>
            <ac:spMk id="7" creationId="{81461463-7A15-759C-6870-186859A569E6}"/>
          </ac:spMkLst>
        </pc:spChg>
        <pc:spChg chg="add mod">
          <ac:chgData name="Sharon Ding" userId="c4c39823-e1bf-4739-acbd-9d9d74f8eb56" providerId="ADAL" clId="{B7207970-481C-6044-BA26-F3A9AA87F3B4}" dt="2026-09-07T15:27:10.261" v="236106" actId="1076"/>
          <ac:spMkLst>
            <pc:docMk/>
            <pc:sldMk cId="1629477329" sldId="436"/>
            <ac:spMk id="11" creationId="{B0988343-8033-A7CC-380B-463DA658679A}"/>
          </ac:spMkLst>
        </pc:spChg>
        <pc:spChg chg="add mod">
          <ac:chgData name="Sharon Ding" userId="c4c39823-e1bf-4739-acbd-9d9d74f8eb56" providerId="ADAL" clId="{B7207970-481C-6044-BA26-F3A9AA87F3B4}" dt="2026-09-07T14:55:07.156" v="235365" actId="27636"/>
          <ac:spMkLst>
            <pc:docMk/>
            <pc:sldMk cId="1629477329" sldId="436"/>
            <ac:spMk id="15" creationId="{139438D1-BA2E-0CE9-C871-A420B622E7C6}"/>
          </ac:spMkLst>
        </pc:spChg>
        <pc:spChg chg="add mod">
          <ac:chgData name="Sharon Ding" userId="c4c39823-e1bf-4739-acbd-9d9d74f8eb56" providerId="ADAL" clId="{B7207970-481C-6044-BA26-F3A9AA87F3B4}" dt="2026-09-07T14:55:24.420" v="235368"/>
          <ac:spMkLst>
            <pc:docMk/>
            <pc:sldMk cId="1629477329" sldId="436"/>
            <ac:spMk id="16" creationId="{76555DDA-58E9-5687-AC85-B442A1B04928}"/>
          </ac:spMkLst>
        </pc:spChg>
        <pc:spChg chg="mod">
          <ac:chgData name="Sharon Ding" userId="c4c39823-e1bf-4739-acbd-9d9d74f8eb56" providerId="ADAL" clId="{B7207970-481C-6044-BA26-F3A9AA87F3B4}" dt="2026-09-07T14:55:36.603" v="235370" actId="2711"/>
          <ac:spMkLst>
            <pc:docMk/>
            <pc:sldMk cId="1629477329" sldId="436"/>
            <ac:spMk id="17" creationId="{53E3EBEC-C47D-C553-EDAD-8855CC29FEAB}"/>
          </ac:spMkLst>
        </pc:spChg>
        <pc:spChg chg="add mod">
          <ac:chgData name="Sharon Ding" userId="c4c39823-e1bf-4739-acbd-9d9d74f8eb56" providerId="ADAL" clId="{B7207970-481C-6044-BA26-F3A9AA87F3B4}" dt="2026-09-07T14:55:53.726" v="235377" actId="27636"/>
          <ac:spMkLst>
            <pc:docMk/>
            <pc:sldMk cId="1629477329" sldId="436"/>
            <ac:spMk id="18" creationId="{A908EB2D-4478-135D-0965-2D0E1996208E}"/>
          </ac:spMkLst>
        </pc:spChg>
        <pc:spChg chg="add mod">
          <ac:chgData name="Sharon Ding" userId="c4c39823-e1bf-4739-acbd-9d9d74f8eb56" providerId="ADAL" clId="{B7207970-481C-6044-BA26-F3A9AA87F3B4}" dt="2026-09-07T14:56:14.770" v="235383" actId="14100"/>
          <ac:spMkLst>
            <pc:docMk/>
            <pc:sldMk cId="1629477329" sldId="436"/>
            <ac:spMk id="22" creationId="{148D885D-3772-AD8C-1CAC-35D5B4D7420D}"/>
          </ac:spMkLst>
        </pc:spChg>
        <pc:spChg chg="add mod">
          <ac:chgData name="Sharon Ding" userId="c4c39823-e1bf-4739-acbd-9d9d74f8eb56" providerId="ADAL" clId="{B7207970-481C-6044-BA26-F3A9AA87F3B4}" dt="2026-09-07T14:56:31.705" v="235388" actId="27636"/>
          <ac:spMkLst>
            <pc:docMk/>
            <pc:sldMk cId="1629477329" sldId="436"/>
            <ac:spMk id="24" creationId="{190A0FC6-648F-B2C0-9C7E-CDE2D2027F29}"/>
          </ac:spMkLst>
        </pc:spChg>
        <pc:spChg chg="mod">
          <ac:chgData name="Sharon Ding" userId="c4c39823-e1bf-4739-acbd-9d9d74f8eb56" providerId="ADAL" clId="{B7207970-481C-6044-BA26-F3A9AA87F3B4}" dt="2026-09-07T14:56:47.647" v="235393" actId="27636"/>
          <ac:spMkLst>
            <pc:docMk/>
            <pc:sldMk cId="1629477329" sldId="436"/>
            <ac:spMk id="25" creationId="{24E9A4C4-D5BD-AF0C-8F31-F9230E79D035}"/>
          </ac:spMkLst>
        </pc:spChg>
        <pc:spChg chg="add del">
          <ac:chgData name="Sharon Ding" userId="c4c39823-e1bf-4739-acbd-9d9d74f8eb56" providerId="ADAL" clId="{B7207970-481C-6044-BA26-F3A9AA87F3B4}" dt="2026-09-07T14:53:52.154" v="235354" actId="478"/>
          <ac:spMkLst>
            <pc:docMk/>
            <pc:sldMk cId="1629477329" sldId="436"/>
            <ac:spMk id="26" creationId="{8E61C573-EC0D-9360-7FF6-BA4014F51122}"/>
          </ac:spMkLst>
        </pc:spChg>
        <pc:spChg chg="add del">
          <ac:chgData name="Sharon Ding" userId="c4c39823-e1bf-4739-acbd-9d9d74f8eb56" providerId="ADAL" clId="{B7207970-481C-6044-BA26-F3A9AA87F3B4}" dt="2026-09-07T14:53:52.154" v="235354" actId="478"/>
          <ac:spMkLst>
            <pc:docMk/>
            <pc:sldMk cId="1629477329" sldId="436"/>
            <ac:spMk id="31" creationId="{002895AB-F316-F93C-2C89-CD3923E5D6FA}"/>
          </ac:spMkLst>
        </pc:spChg>
        <pc:spChg chg="add del">
          <ac:chgData name="Sharon Ding" userId="c4c39823-e1bf-4739-acbd-9d9d74f8eb56" providerId="ADAL" clId="{B7207970-481C-6044-BA26-F3A9AA87F3B4}" dt="2026-09-07T14:53:52.154" v="235354" actId="478"/>
          <ac:spMkLst>
            <pc:docMk/>
            <pc:sldMk cId="1629477329" sldId="436"/>
            <ac:spMk id="37" creationId="{CABD2FF3-A20D-5044-3DD1-2400BE7E646B}"/>
          </ac:spMkLst>
        </pc:spChg>
        <pc:spChg chg="add del">
          <ac:chgData name="Sharon Ding" userId="c4c39823-e1bf-4739-acbd-9d9d74f8eb56" providerId="ADAL" clId="{B7207970-481C-6044-BA26-F3A9AA87F3B4}" dt="2026-09-07T14:53:52.154" v="235354" actId="478"/>
          <ac:spMkLst>
            <pc:docMk/>
            <pc:sldMk cId="1629477329" sldId="436"/>
            <ac:spMk id="42" creationId="{78E06B04-F11C-F163-A6EA-225CBC67BAFF}"/>
          </ac:spMkLst>
        </pc:spChg>
        <pc:spChg chg="add del">
          <ac:chgData name="Sharon Ding" userId="c4c39823-e1bf-4739-acbd-9d9d74f8eb56" providerId="ADAL" clId="{B7207970-481C-6044-BA26-F3A9AA87F3B4}" dt="2026-09-07T14:53:52.154" v="235354" actId="478"/>
          <ac:spMkLst>
            <pc:docMk/>
            <pc:sldMk cId="1629477329" sldId="436"/>
            <ac:spMk id="46" creationId="{DA6B5011-ED3A-2FB9-172A-2EB91F6B5CEA}"/>
          </ac:spMkLst>
        </pc:spChg>
        <pc:spChg chg="add del">
          <ac:chgData name="Sharon Ding" userId="c4c39823-e1bf-4739-acbd-9d9d74f8eb56" providerId="ADAL" clId="{B7207970-481C-6044-BA26-F3A9AA87F3B4}" dt="2026-09-07T14:53:52.154" v="235354" actId="478"/>
          <ac:spMkLst>
            <pc:docMk/>
            <pc:sldMk cId="1629477329" sldId="436"/>
            <ac:spMk id="48" creationId="{860B44A1-B620-3AC3-A188-AEB8F00CE735}"/>
          </ac:spMkLst>
        </pc:spChg>
        <pc:spChg chg="add mod">
          <ac:chgData name="Sharon Ding" userId="c4c39823-e1bf-4739-acbd-9d9d74f8eb56" providerId="ADAL" clId="{B7207970-481C-6044-BA26-F3A9AA87F3B4}" dt="2026-09-07T14:57:13.075" v="235400" actId="14100"/>
          <ac:spMkLst>
            <pc:docMk/>
            <pc:sldMk cId="1629477329" sldId="436"/>
            <ac:spMk id="49" creationId="{79C41356-6A4E-0E92-12D1-EC41AF3F1688}"/>
          </ac:spMkLst>
        </pc:spChg>
        <pc:spChg chg="add del">
          <ac:chgData name="Sharon Ding" userId="c4c39823-e1bf-4739-acbd-9d9d74f8eb56" providerId="ADAL" clId="{B7207970-481C-6044-BA26-F3A9AA87F3B4}" dt="2026-09-07T14:53:52.154" v="235354" actId="478"/>
          <ac:spMkLst>
            <pc:docMk/>
            <pc:sldMk cId="1629477329" sldId="436"/>
            <ac:spMk id="56" creationId="{BE7E8235-28B1-B1D9-875A-EB90B28D39FA}"/>
          </ac:spMkLst>
        </pc:spChg>
        <pc:spChg chg="add del">
          <ac:chgData name="Sharon Ding" userId="c4c39823-e1bf-4739-acbd-9d9d74f8eb56" providerId="ADAL" clId="{B7207970-481C-6044-BA26-F3A9AA87F3B4}" dt="2026-09-07T14:53:52.154" v="235354" actId="478"/>
          <ac:spMkLst>
            <pc:docMk/>
            <pc:sldMk cId="1629477329" sldId="436"/>
            <ac:spMk id="58" creationId="{EE78E512-5479-C868-DF70-4B148B81DF6A}"/>
          </ac:spMkLst>
        </pc:spChg>
        <pc:spChg chg="add mod">
          <ac:chgData name="Sharon Ding" userId="c4c39823-e1bf-4739-acbd-9d9d74f8eb56" providerId="ADAL" clId="{B7207970-481C-6044-BA26-F3A9AA87F3B4}" dt="2026-09-07T14:57:37.091" v="235405" actId="27636"/>
          <ac:spMkLst>
            <pc:docMk/>
            <pc:sldMk cId="1629477329" sldId="436"/>
            <ac:spMk id="66" creationId="{E40B5642-79AE-5CFE-4A2B-4D35B2F51382}"/>
          </ac:spMkLst>
        </pc:spChg>
        <pc:spChg chg="add del">
          <ac:chgData name="Sharon Ding" userId="c4c39823-e1bf-4739-acbd-9d9d74f8eb56" providerId="ADAL" clId="{B7207970-481C-6044-BA26-F3A9AA87F3B4}" dt="2026-09-07T14:53:52.154" v="235354" actId="478"/>
          <ac:spMkLst>
            <pc:docMk/>
            <pc:sldMk cId="1629477329" sldId="436"/>
            <ac:spMk id="70" creationId="{B9805052-778F-BEC9-BE50-3EA37BAF0D19}"/>
          </ac:spMkLst>
        </pc:spChg>
        <pc:spChg chg="add del">
          <ac:chgData name="Sharon Ding" userId="c4c39823-e1bf-4739-acbd-9d9d74f8eb56" providerId="ADAL" clId="{B7207970-481C-6044-BA26-F3A9AA87F3B4}" dt="2026-09-07T14:53:52.154" v="235354" actId="478"/>
          <ac:spMkLst>
            <pc:docMk/>
            <pc:sldMk cId="1629477329" sldId="436"/>
            <ac:spMk id="72" creationId="{3EF781E6-F50D-2314-3850-154A07DB0D07}"/>
          </ac:spMkLst>
        </pc:spChg>
        <pc:spChg chg="mod">
          <ac:chgData name="Sharon Ding" userId="c4c39823-e1bf-4739-acbd-9d9d74f8eb56" providerId="ADAL" clId="{B7207970-481C-6044-BA26-F3A9AA87F3B4}" dt="2026-09-07T14:57:55.889" v="235561"/>
          <ac:spMkLst>
            <pc:docMk/>
            <pc:sldMk cId="1629477329" sldId="436"/>
            <ac:spMk id="73" creationId="{FB2FBB70-1CA4-DFB2-6E9E-F07524D444D4}"/>
          </ac:spMkLst>
        </pc:spChg>
        <pc:spChg chg="add mod">
          <ac:chgData name="Sharon Ding" userId="c4c39823-e1bf-4739-acbd-9d9d74f8eb56" providerId="ADAL" clId="{B7207970-481C-6044-BA26-F3A9AA87F3B4}" dt="2026-09-07T14:58:11.795" v="235566" actId="27636"/>
          <ac:spMkLst>
            <pc:docMk/>
            <pc:sldMk cId="1629477329" sldId="436"/>
            <ac:spMk id="74" creationId="{32271D44-EC49-B436-A506-71FE636CC012}"/>
          </ac:spMkLst>
        </pc:spChg>
        <pc:spChg chg="add mod">
          <ac:chgData name="Sharon Ding" userId="c4c39823-e1bf-4739-acbd-9d9d74f8eb56" providerId="ADAL" clId="{B7207970-481C-6044-BA26-F3A9AA87F3B4}" dt="2026-09-07T14:58:34.914" v="235573" actId="14100"/>
          <ac:spMkLst>
            <pc:docMk/>
            <pc:sldMk cId="1629477329" sldId="436"/>
            <ac:spMk id="75" creationId="{6166F88F-7522-F9D6-ADEF-0CACFDA5F516}"/>
          </ac:spMkLst>
        </pc:spChg>
        <pc:spChg chg="add mod">
          <ac:chgData name="Sharon Ding" userId="c4c39823-e1bf-4739-acbd-9d9d74f8eb56" providerId="ADAL" clId="{B7207970-481C-6044-BA26-F3A9AA87F3B4}" dt="2026-09-07T14:59:38.947" v="235578" actId="27636"/>
          <ac:spMkLst>
            <pc:docMk/>
            <pc:sldMk cId="1629477329" sldId="436"/>
            <ac:spMk id="76" creationId="{64B034EA-BF94-DBBF-CF02-A0406ED037D1}"/>
          </ac:spMkLst>
        </pc:spChg>
        <pc:spChg chg="mod">
          <ac:chgData name="Sharon Ding" userId="c4c39823-e1bf-4739-acbd-9d9d74f8eb56" providerId="ADAL" clId="{B7207970-481C-6044-BA26-F3A9AA87F3B4}" dt="2026-09-07T15:00:04.366" v="235585" actId="14100"/>
          <ac:spMkLst>
            <pc:docMk/>
            <pc:sldMk cId="1629477329" sldId="436"/>
            <ac:spMk id="77" creationId="{8666F263-05F4-8E12-9897-2359235BA3B5}"/>
          </ac:spMkLst>
        </pc:spChg>
        <pc:spChg chg="add mod">
          <ac:chgData name="Sharon Ding" userId="c4c39823-e1bf-4739-acbd-9d9d74f8eb56" providerId="ADAL" clId="{B7207970-481C-6044-BA26-F3A9AA87F3B4}" dt="2026-09-07T15:00:13.629" v="235588"/>
          <ac:spMkLst>
            <pc:docMk/>
            <pc:sldMk cId="1629477329" sldId="436"/>
            <ac:spMk id="78" creationId="{8898BA35-7699-2A06-26AD-56BF6E081C9E}"/>
          </ac:spMkLst>
        </pc:spChg>
        <pc:spChg chg="add mod">
          <ac:chgData name="Sharon Ding" userId="c4c39823-e1bf-4739-acbd-9d9d74f8eb56" providerId="ADAL" clId="{B7207970-481C-6044-BA26-F3A9AA87F3B4}" dt="2026-09-07T15:00:13.629" v="235588"/>
          <ac:spMkLst>
            <pc:docMk/>
            <pc:sldMk cId="1629477329" sldId="436"/>
            <ac:spMk id="80" creationId="{9B0A048C-8BA5-9244-10E4-CA76D3AC76DD}"/>
          </ac:spMkLst>
        </pc:spChg>
        <pc:spChg chg="add mod">
          <ac:chgData name="Sharon Ding" userId="c4c39823-e1bf-4739-acbd-9d9d74f8eb56" providerId="ADAL" clId="{B7207970-481C-6044-BA26-F3A9AA87F3B4}" dt="2026-09-07T15:00:13.629" v="235588"/>
          <ac:spMkLst>
            <pc:docMk/>
            <pc:sldMk cId="1629477329" sldId="436"/>
            <ac:spMk id="81" creationId="{E6EFD1E6-1DDC-2579-D539-1A0039212C5E}"/>
          </ac:spMkLst>
        </pc:spChg>
        <pc:spChg chg="add mod">
          <ac:chgData name="Sharon Ding" userId="c4c39823-e1bf-4739-acbd-9d9d74f8eb56" providerId="ADAL" clId="{B7207970-481C-6044-BA26-F3A9AA87F3B4}" dt="2026-09-07T15:00:13.629" v="235588"/>
          <ac:spMkLst>
            <pc:docMk/>
            <pc:sldMk cId="1629477329" sldId="436"/>
            <ac:spMk id="84" creationId="{146EC315-1BC5-8A0F-3347-375C8EA3D35B}"/>
          </ac:spMkLst>
        </pc:spChg>
        <pc:spChg chg="add mod">
          <ac:chgData name="Sharon Ding" userId="c4c39823-e1bf-4739-acbd-9d9d74f8eb56" providerId="ADAL" clId="{B7207970-481C-6044-BA26-F3A9AA87F3B4}" dt="2026-09-07T15:00:13.629" v="235588"/>
          <ac:spMkLst>
            <pc:docMk/>
            <pc:sldMk cId="1629477329" sldId="436"/>
            <ac:spMk id="85" creationId="{6136F076-36E7-16B7-CE9D-61855E5C66D7}"/>
          </ac:spMkLst>
        </pc:spChg>
        <pc:spChg chg="add mod">
          <ac:chgData name="Sharon Ding" userId="c4c39823-e1bf-4739-acbd-9d9d74f8eb56" providerId="ADAL" clId="{B7207970-481C-6044-BA26-F3A9AA87F3B4}" dt="2026-09-07T15:00:13.629" v="235588"/>
          <ac:spMkLst>
            <pc:docMk/>
            <pc:sldMk cId="1629477329" sldId="436"/>
            <ac:spMk id="86" creationId="{7F5D4012-1356-4238-2396-FFB3D896BF57}"/>
          </ac:spMkLst>
        </pc:spChg>
        <pc:spChg chg="add mod">
          <ac:chgData name="Sharon Ding" userId="c4c39823-e1bf-4739-acbd-9d9d74f8eb56" providerId="ADAL" clId="{B7207970-481C-6044-BA26-F3A9AA87F3B4}" dt="2026-09-07T15:00:13.629" v="235588"/>
          <ac:spMkLst>
            <pc:docMk/>
            <pc:sldMk cId="1629477329" sldId="436"/>
            <ac:spMk id="87" creationId="{CBBF2342-9D0D-6BC1-437F-9F73A8BE7219}"/>
          </ac:spMkLst>
        </pc:spChg>
        <pc:spChg chg="add mod">
          <ac:chgData name="Sharon Ding" userId="c4c39823-e1bf-4739-acbd-9d9d74f8eb56" providerId="ADAL" clId="{B7207970-481C-6044-BA26-F3A9AA87F3B4}" dt="2026-09-07T15:00:13.629" v="235588"/>
          <ac:spMkLst>
            <pc:docMk/>
            <pc:sldMk cId="1629477329" sldId="436"/>
            <ac:spMk id="88" creationId="{A19B1B9C-4E20-EB84-CA13-625412E57CE6}"/>
          </ac:spMkLst>
        </pc:spChg>
        <pc:spChg chg="add mod">
          <ac:chgData name="Sharon Ding" userId="c4c39823-e1bf-4739-acbd-9d9d74f8eb56" providerId="ADAL" clId="{B7207970-481C-6044-BA26-F3A9AA87F3B4}" dt="2026-09-07T15:00:13.629" v="235588"/>
          <ac:spMkLst>
            <pc:docMk/>
            <pc:sldMk cId="1629477329" sldId="436"/>
            <ac:spMk id="89" creationId="{F693D15D-C75F-A6DE-BBE2-D863F2C3E619}"/>
          </ac:spMkLst>
        </pc:spChg>
        <pc:spChg chg="add mod">
          <ac:chgData name="Sharon Ding" userId="c4c39823-e1bf-4739-acbd-9d9d74f8eb56" providerId="ADAL" clId="{B7207970-481C-6044-BA26-F3A9AA87F3B4}" dt="2026-09-07T15:00:13.629" v="235588"/>
          <ac:spMkLst>
            <pc:docMk/>
            <pc:sldMk cId="1629477329" sldId="436"/>
            <ac:spMk id="90" creationId="{530CF579-2605-D24D-9F89-7A2BDDEF8B73}"/>
          </ac:spMkLst>
        </pc:spChg>
        <pc:spChg chg="add mod">
          <ac:chgData name="Sharon Ding" userId="c4c39823-e1bf-4739-acbd-9d9d74f8eb56" providerId="ADAL" clId="{B7207970-481C-6044-BA26-F3A9AA87F3B4}" dt="2026-09-07T16:02:44.889" v="236207" actId="20577"/>
          <ac:spMkLst>
            <pc:docMk/>
            <pc:sldMk cId="1629477329" sldId="436"/>
            <ac:spMk id="93" creationId="{3FFC5F8A-BB9E-D68D-9013-BACA3951E4EF}"/>
          </ac:spMkLst>
        </pc:spChg>
        <pc:spChg chg="add mod">
          <ac:chgData name="Sharon Ding" userId="c4c39823-e1bf-4739-acbd-9d9d74f8eb56" providerId="ADAL" clId="{B7207970-481C-6044-BA26-F3A9AA87F3B4}" dt="2026-09-07T16:02:46.508" v="236209" actId="20577"/>
          <ac:spMkLst>
            <pc:docMk/>
            <pc:sldMk cId="1629477329" sldId="436"/>
            <ac:spMk id="94" creationId="{7C3A2226-03A1-B083-B217-A1483006168C}"/>
          </ac:spMkLst>
        </pc:spChg>
        <pc:spChg chg="mod">
          <ac:chgData name="Sharon Ding" userId="c4c39823-e1bf-4739-acbd-9d9d74f8eb56" providerId="ADAL" clId="{B7207970-481C-6044-BA26-F3A9AA87F3B4}" dt="2026-09-07T19:59:13.640" v="239179" actId="1076"/>
          <ac:spMkLst>
            <pc:docMk/>
            <pc:sldMk cId="1629477329" sldId="436"/>
            <ac:spMk id="95" creationId="{18A4981D-4E6D-968F-FA64-3340F244D33F}"/>
          </ac:spMkLst>
        </pc:spChg>
        <pc:spChg chg="add mod">
          <ac:chgData name="Sharon Ding" userId="c4c39823-e1bf-4739-acbd-9d9d74f8eb56" providerId="ADAL" clId="{B7207970-481C-6044-BA26-F3A9AA87F3B4}" dt="2026-09-07T16:02:50.018" v="236213" actId="20577"/>
          <ac:spMkLst>
            <pc:docMk/>
            <pc:sldMk cId="1629477329" sldId="436"/>
            <ac:spMk id="96" creationId="{2B6038AF-9372-44BB-261C-05A7D36287DE}"/>
          </ac:spMkLst>
        </pc:spChg>
        <pc:spChg chg="add mod">
          <ac:chgData name="Sharon Ding" userId="c4c39823-e1bf-4739-acbd-9d9d74f8eb56" providerId="ADAL" clId="{B7207970-481C-6044-BA26-F3A9AA87F3B4}" dt="2026-09-07T19:59:13.640" v="239179" actId="1076"/>
          <ac:spMkLst>
            <pc:docMk/>
            <pc:sldMk cId="1629477329" sldId="436"/>
            <ac:spMk id="97" creationId="{16FAC77C-5A7C-9F4B-CAB6-4B341FBFF5E7}"/>
          </ac:spMkLst>
        </pc:spChg>
        <pc:spChg chg="mod">
          <ac:chgData name="Sharon Ding" userId="c4c39823-e1bf-4739-acbd-9d9d74f8eb56" providerId="ADAL" clId="{B7207970-481C-6044-BA26-F3A9AA87F3B4}" dt="2026-09-07T19:59:13.640" v="239179" actId="1076"/>
          <ac:spMkLst>
            <pc:docMk/>
            <pc:sldMk cId="1629477329" sldId="436"/>
            <ac:spMk id="98" creationId="{C4050069-9146-8B58-2AE1-B56C8DC06690}"/>
          </ac:spMkLst>
        </pc:spChg>
        <pc:spChg chg="add mod">
          <ac:chgData name="Sharon Ding" userId="c4c39823-e1bf-4739-acbd-9d9d74f8eb56" providerId="ADAL" clId="{B7207970-481C-6044-BA26-F3A9AA87F3B4}" dt="2026-09-07T19:59:13.640" v="239179" actId="1076"/>
          <ac:spMkLst>
            <pc:docMk/>
            <pc:sldMk cId="1629477329" sldId="436"/>
            <ac:spMk id="99" creationId="{6BDDC562-41D0-083C-E1D5-5AC3BB189AF9}"/>
          </ac:spMkLst>
        </pc:spChg>
        <pc:spChg chg="add mod">
          <ac:chgData name="Sharon Ding" userId="c4c39823-e1bf-4739-acbd-9d9d74f8eb56" providerId="ADAL" clId="{B7207970-481C-6044-BA26-F3A9AA87F3B4}" dt="2026-09-07T19:59:13.640" v="239179" actId="1076"/>
          <ac:spMkLst>
            <pc:docMk/>
            <pc:sldMk cId="1629477329" sldId="436"/>
            <ac:spMk id="100" creationId="{D93927CE-D901-57BC-CA76-E925A46CD18E}"/>
          </ac:spMkLst>
        </pc:spChg>
        <pc:spChg chg="add mod">
          <ac:chgData name="Sharon Ding" userId="c4c39823-e1bf-4739-acbd-9d9d74f8eb56" providerId="ADAL" clId="{B7207970-481C-6044-BA26-F3A9AA87F3B4}" dt="2026-09-07T19:59:13.640" v="239179" actId="1076"/>
          <ac:spMkLst>
            <pc:docMk/>
            <pc:sldMk cId="1629477329" sldId="436"/>
            <ac:spMk id="101" creationId="{3A55FD24-4E0E-CD0F-B25A-EE448B39C406}"/>
          </ac:spMkLst>
        </pc:spChg>
        <pc:spChg chg="mod">
          <ac:chgData name="Sharon Ding" userId="c4c39823-e1bf-4739-acbd-9d9d74f8eb56" providerId="ADAL" clId="{B7207970-481C-6044-BA26-F3A9AA87F3B4}" dt="2026-09-07T16:03:14.551" v="236225" actId="20577"/>
          <ac:spMkLst>
            <pc:docMk/>
            <pc:sldMk cId="1629477329" sldId="436"/>
            <ac:spMk id="102" creationId="{1A6C7ECB-63DC-9E96-08CB-EFA7371DF211}"/>
          </ac:spMkLst>
        </pc:spChg>
        <pc:spChg chg="mod">
          <ac:chgData name="Sharon Ding" userId="c4c39823-e1bf-4739-acbd-9d9d74f8eb56" providerId="ADAL" clId="{B7207970-481C-6044-BA26-F3A9AA87F3B4}" dt="2026-09-07T16:03:16.147" v="236227" actId="20577"/>
          <ac:spMkLst>
            <pc:docMk/>
            <pc:sldMk cId="1629477329" sldId="436"/>
            <ac:spMk id="103" creationId="{DCF0D6D0-F640-1A39-B25D-1F1ED3825B2E}"/>
          </ac:spMkLst>
        </pc:spChg>
        <pc:spChg chg="add mod">
          <ac:chgData name="Sharon Ding" userId="c4c39823-e1bf-4739-acbd-9d9d74f8eb56" providerId="ADAL" clId="{B7207970-481C-6044-BA26-F3A9AA87F3B4}" dt="2026-09-07T19:59:13.640" v="239179" actId="1076"/>
          <ac:spMkLst>
            <pc:docMk/>
            <pc:sldMk cId="1629477329" sldId="436"/>
            <ac:spMk id="104" creationId="{A1EEF268-0743-F867-270E-E12B78FE7068}"/>
          </ac:spMkLst>
        </pc:spChg>
        <pc:spChg chg="add mod">
          <ac:chgData name="Sharon Ding" userId="c4c39823-e1bf-4739-acbd-9d9d74f8eb56" providerId="ADAL" clId="{B7207970-481C-6044-BA26-F3A9AA87F3B4}" dt="2026-09-07T19:59:13.640" v="239179" actId="1076"/>
          <ac:spMkLst>
            <pc:docMk/>
            <pc:sldMk cId="1629477329" sldId="436"/>
            <ac:spMk id="105" creationId="{50C788C0-7AE7-0C53-EE98-70667401CB8C}"/>
          </ac:spMkLst>
        </pc:spChg>
        <pc:spChg chg="add mod">
          <ac:chgData name="Sharon Ding" userId="c4c39823-e1bf-4739-acbd-9d9d74f8eb56" providerId="ADAL" clId="{B7207970-481C-6044-BA26-F3A9AA87F3B4}" dt="2026-09-07T19:59:34.826" v="239181" actId="1076"/>
          <ac:spMkLst>
            <pc:docMk/>
            <pc:sldMk cId="1629477329" sldId="436"/>
            <ac:spMk id="106" creationId="{F6C30231-B954-2B24-C834-BC567635C0FB}"/>
          </ac:spMkLst>
        </pc:spChg>
        <pc:spChg chg="mod">
          <ac:chgData name="Sharon Ding" userId="c4c39823-e1bf-4739-acbd-9d9d74f8eb56" providerId="ADAL" clId="{B7207970-481C-6044-BA26-F3A9AA87F3B4}" dt="2026-09-07T16:12:43.108" v="236482" actId="1076"/>
          <ac:spMkLst>
            <pc:docMk/>
            <pc:sldMk cId="1629477329" sldId="436"/>
            <ac:spMk id="107" creationId="{493AC32D-5317-B66F-C891-80A7A9FB62A7}"/>
          </ac:spMkLst>
        </pc:spChg>
        <pc:spChg chg="mod">
          <ac:chgData name="Sharon Ding" userId="c4c39823-e1bf-4739-acbd-9d9d74f8eb56" providerId="ADAL" clId="{B7207970-481C-6044-BA26-F3A9AA87F3B4}" dt="2026-09-07T16:12:43.108" v="236482" actId="1076"/>
          <ac:spMkLst>
            <pc:docMk/>
            <pc:sldMk cId="1629477329" sldId="436"/>
            <ac:spMk id="108" creationId="{C527599C-276B-2085-D7A9-98C1C1FF7649}"/>
          </ac:spMkLst>
        </pc:spChg>
        <pc:spChg chg="mod">
          <ac:chgData name="Sharon Ding" userId="c4c39823-e1bf-4739-acbd-9d9d74f8eb56" providerId="ADAL" clId="{B7207970-481C-6044-BA26-F3A9AA87F3B4}" dt="2026-09-07T16:12:43.108" v="236482" actId="1076"/>
          <ac:spMkLst>
            <pc:docMk/>
            <pc:sldMk cId="1629477329" sldId="436"/>
            <ac:spMk id="109" creationId="{118E2106-AB64-E59F-3A0C-4BD7FD6F8586}"/>
          </ac:spMkLst>
        </pc:spChg>
        <pc:spChg chg="mod">
          <ac:chgData name="Sharon Ding" userId="c4c39823-e1bf-4739-acbd-9d9d74f8eb56" providerId="ADAL" clId="{B7207970-481C-6044-BA26-F3A9AA87F3B4}" dt="2026-09-07T16:12:43.108" v="236482" actId="1076"/>
          <ac:spMkLst>
            <pc:docMk/>
            <pc:sldMk cId="1629477329" sldId="436"/>
            <ac:spMk id="110" creationId="{D52DF870-D387-86DC-25AA-453AD7A0964B}"/>
          </ac:spMkLst>
        </pc:spChg>
        <pc:spChg chg="add mod">
          <ac:chgData name="Sharon Ding" userId="c4c39823-e1bf-4739-acbd-9d9d74f8eb56" providerId="ADAL" clId="{B7207970-481C-6044-BA26-F3A9AA87F3B4}" dt="2026-09-07T16:12:43.108" v="236482" actId="1076"/>
          <ac:spMkLst>
            <pc:docMk/>
            <pc:sldMk cId="1629477329" sldId="436"/>
            <ac:spMk id="111" creationId="{D4E1450D-AEDC-C287-778B-666A7B4092FD}"/>
          </ac:spMkLst>
        </pc:spChg>
        <pc:spChg chg="mod">
          <ac:chgData name="Sharon Ding" userId="c4c39823-e1bf-4739-acbd-9d9d74f8eb56" providerId="ADAL" clId="{B7207970-481C-6044-BA26-F3A9AA87F3B4}" dt="2026-09-07T16:12:43.108" v="236482" actId="1076"/>
          <ac:spMkLst>
            <pc:docMk/>
            <pc:sldMk cId="1629477329" sldId="436"/>
            <ac:spMk id="112" creationId="{42EFFDB3-3D2B-08FC-BD1A-837C0EBA8B90}"/>
          </ac:spMkLst>
        </pc:spChg>
        <pc:spChg chg="mod">
          <ac:chgData name="Sharon Ding" userId="c4c39823-e1bf-4739-acbd-9d9d74f8eb56" providerId="ADAL" clId="{B7207970-481C-6044-BA26-F3A9AA87F3B4}" dt="2026-09-07T16:12:43.108" v="236482" actId="1076"/>
          <ac:spMkLst>
            <pc:docMk/>
            <pc:sldMk cId="1629477329" sldId="436"/>
            <ac:spMk id="113" creationId="{CB899C51-9CBB-3199-27AE-A0F747CB91D8}"/>
          </ac:spMkLst>
        </pc:spChg>
        <pc:spChg chg="add mod">
          <ac:chgData name="Sharon Ding" userId="c4c39823-e1bf-4739-acbd-9d9d74f8eb56" providerId="ADAL" clId="{B7207970-481C-6044-BA26-F3A9AA87F3B4}" dt="2026-09-07T16:12:43.108" v="236482" actId="1076"/>
          <ac:spMkLst>
            <pc:docMk/>
            <pc:sldMk cId="1629477329" sldId="436"/>
            <ac:spMk id="114" creationId="{961B1933-DCAE-E740-BA2E-4853216D3DB8}"/>
          </ac:spMkLst>
        </pc:spChg>
        <pc:spChg chg="del">
          <ac:chgData name="Sharon Ding" userId="c4c39823-e1bf-4739-acbd-9d9d74f8eb56" providerId="ADAL" clId="{B7207970-481C-6044-BA26-F3A9AA87F3B4}" dt="2026-09-07T15:37:45.850" v="236109" actId="478"/>
          <ac:spMkLst>
            <pc:docMk/>
            <pc:sldMk cId="1629477329" sldId="436"/>
            <ac:spMk id="115" creationId="{60CF0991-3369-3C15-5A63-5734DECD397E}"/>
          </ac:spMkLst>
        </pc:spChg>
        <pc:spChg chg="mod">
          <ac:chgData name="Sharon Ding" userId="c4c39823-e1bf-4739-acbd-9d9d74f8eb56" providerId="ADAL" clId="{B7207970-481C-6044-BA26-F3A9AA87F3B4}" dt="2026-09-07T16:12:43.108" v="236482" actId="1076"/>
          <ac:spMkLst>
            <pc:docMk/>
            <pc:sldMk cId="1629477329" sldId="436"/>
            <ac:spMk id="116" creationId="{A8283F91-1F48-C04A-657B-132219BAC6E6}"/>
          </ac:spMkLst>
        </pc:spChg>
        <pc:spChg chg="add mod">
          <ac:chgData name="Sharon Ding" userId="c4c39823-e1bf-4739-acbd-9d9d74f8eb56" providerId="ADAL" clId="{B7207970-481C-6044-BA26-F3A9AA87F3B4}" dt="2026-09-07T15:06:09.706" v="235649" actId="14100"/>
          <ac:spMkLst>
            <pc:docMk/>
            <pc:sldMk cId="1629477329" sldId="436"/>
            <ac:spMk id="117" creationId="{C6AD38F7-9E83-4937-FBF2-701F65568E20}"/>
          </ac:spMkLst>
        </pc:spChg>
        <pc:spChg chg="add mod">
          <ac:chgData name="Sharon Ding" userId="c4c39823-e1bf-4739-acbd-9d9d74f8eb56" providerId="ADAL" clId="{B7207970-481C-6044-BA26-F3A9AA87F3B4}" dt="2026-09-07T15:06:41.693" v="235680" actId="20577"/>
          <ac:spMkLst>
            <pc:docMk/>
            <pc:sldMk cId="1629477329" sldId="436"/>
            <ac:spMk id="118" creationId="{6EAD8761-56CC-8C8B-4B09-48D2E06B2C15}"/>
          </ac:spMkLst>
        </pc:spChg>
        <pc:spChg chg="mod">
          <ac:chgData name="Sharon Ding" userId="c4c39823-e1bf-4739-acbd-9d9d74f8eb56" providerId="ADAL" clId="{B7207970-481C-6044-BA26-F3A9AA87F3B4}" dt="2026-09-07T15:37:54.873" v="236110" actId="1076"/>
          <ac:spMkLst>
            <pc:docMk/>
            <pc:sldMk cId="1629477329" sldId="436"/>
            <ac:spMk id="119" creationId="{0F283CAB-7C2E-B031-65A0-DCC034593DDB}"/>
          </ac:spMkLst>
        </pc:spChg>
        <pc:spChg chg="mod">
          <ac:chgData name="Sharon Ding" userId="c4c39823-e1bf-4739-acbd-9d9d74f8eb56" providerId="ADAL" clId="{B7207970-481C-6044-BA26-F3A9AA87F3B4}" dt="2026-09-07T15:37:54.873" v="236110" actId="1076"/>
          <ac:spMkLst>
            <pc:docMk/>
            <pc:sldMk cId="1629477329" sldId="436"/>
            <ac:spMk id="120" creationId="{243E7159-8DE1-C016-20EE-844729987368}"/>
          </ac:spMkLst>
        </pc:spChg>
        <pc:spChg chg="add mod">
          <ac:chgData name="Sharon Ding" userId="c4c39823-e1bf-4739-acbd-9d9d74f8eb56" providerId="ADAL" clId="{B7207970-481C-6044-BA26-F3A9AA87F3B4}" dt="2026-09-07T15:37:54.873" v="236110" actId="1076"/>
          <ac:spMkLst>
            <pc:docMk/>
            <pc:sldMk cId="1629477329" sldId="436"/>
            <ac:spMk id="121" creationId="{389E0CB6-EBDF-276F-6719-D15FCAE595A9}"/>
          </ac:spMkLst>
        </pc:spChg>
        <pc:spChg chg="mod">
          <ac:chgData name="Sharon Ding" userId="c4c39823-e1bf-4739-acbd-9d9d74f8eb56" providerId="ADAL" clId="{B7207970-481C-6044-BA26-F3A9AA87F3B4}" dt="2026-09-07T16:03:24.672" v="236237" actId="20577"/>
          <ac:spMkLst>
            <pc:docMk/>
            <pc:sldMk cId="1629477329" sldId="436"/>
            <ac:spMk id="122" creationId="{3BEA632F-68E6-4AED-0AF0-72DD7B1FA3ED}"/>
          </ac:spMkLst>
        </pc:spChg>
        <pc:spChg chg="add mod">
          <ac:chgData name="Sharon Ding" userId="c4c39823-e1bf-4739-acbd-9d9d74f8eb56" providerId="ADAL" clId="{B7207970-481C-6044-BA26-F3A9AA87F3B4}" dt="2026-09-07T19:59:23.936" v="239180" actId="1076"/>
          <ac:spMkLst>
            <pc:docMk/>
            <pc:sldMk cId="1629477329" sldId="436"/>
            <ac:spMk id="123" creationId="{C5872CB7-A296-FA9D-1757-1DAB662C3D8A}"/>
          </ac:spMkLst>
        </pc:spChg>
        <pc:spChg chg="mod">
          <ac:chgData name="Sharon Ding" userId="c4c39823-e1bf-4739-acbd-9d9d74f8eb56" providerId="ADAL" clId="{B7207970-481C-6044-BA26-F3A9AA87F3B4}" dt="2026-09-07T19:59:23.936" v="239180" actId="1076"/>
          <ac:spMkLst>
            <pc:docMk/>
            <pc:sldMk cId="1629477329" sldId="436"/>
            <ac:spMk id="124" creationId="{1555B46B-9D12-C412-8992-F83E8D35C392}"/>
          </ac:spMkLst>
        </pc:spChg>
        <pc:spChg chg="add mod">
          <ac:chgData name="Sharon Ding" userId="c4c39823-e1bf-4739-acbd-9d9d74f8eb56" providerId="ADAL" clId="{B7207970-481C-6044-BA26-F3A9AA87F3B4}" dt="2026-09-07T19:59:23.936" v="239180" actId="1076"/>
          <ac:spMkLst>
            <pc:docMk/>
            <pc:sldMk cId="1629477329" sldId="436"/>
            <ac:spMk id="125" creationId="{4DC0DDF0-ABCF-66AE-C0C7-C5154C47BB13}"/>
          </ac:spMkLst>
        </pc:spChg>
        <pc:spChg chg="add mod">
          <ac:chgData name="Sharon Ding" userId="c4c39823-e1bf-4739-acbd-9d9d74f8eb56" providerId="ADAL" clId="{B7207970-481C-6044-BA26-F3A9AA87F3B4}" dt="2026-09-07T16:12:09.328" v="236479" actId="1076"/>
          <ac:spMkLst>
            <pc:docMk/>
            <pc:sldMk cId="1629477329" sldId="436"/>
            <ac:spMk id="126" creationId="{EC269438-9BBC-AE4A-4489-9047D53EF270}"/>
          </ac:spMkLst>
        </pc:spChg>
        <pc:spChg chg="mod">
          <ac:chgData name="Sharon Ding" userId="c4c39823-e1bf-4739-acbd-9d9d74f8eb56" providerId="ADAL" clId="{B7207970-481C-6044-BA26-F3A9AA87F3B4}" dt="2026-09-07T19:59:23.936" v="239180" actId="1076"/>
          <ac:spMkLst>
            <pc:docMk/>
            <pc:sldMk cId="1629477329" sldId="436"/>
            <ac:spMk id="127" creationId="{873B3A6F-6EC3-B724-54CF-7DB35946CCDA}"/>
          </ac:spMkLst>
        </pc:spChg>
        <pc:spChg chg="add mod">
          <ac:chgData name="Sharon Ding" userId="c4c39823-e1bf-4739-acbd-9d9d74f8eb56" providerId="ADAL" clId="{B7207970-481C-6044-BA26-F3A9AA87F3B4}" dt="2026-09-07T19:59:23.936" v="239180" actId="1076"/>
          <ac:spMkLst>
            <pc:docMk/>
            <pc:sldMk cId="1629477329" sldId="436"/>
            <ac:spMk id="128" creationId="{E1F238AE-C6B5-76AE-8559-B4A44C47ADD5}"/>
          </ac:spMkLst>
        </pc:spChg>
        <pc:spChg chg="del">
          <ac:chgData name="Sharon Ding" userId="c4c39823-e1bf-4739-acbd-9d9d74f8eb56" providerId="ADAL" clId="{B7207970-481C-6044-BA26-F3A9AA87F3B4}" dt="2026-09-07T15:37:45.850" v="236109" actId="478"/>
          <ac:spMkLst>
            <pc:docMk/>
            <pc:sldMk cId="1629477329" sldId="436"/>
            <ac:spMk id="129" creationId="{1B88E185-A364-58C4-4EBB-D3D924ABB345}"/>
          </ac:spMkLst>
        </pc:spChg>
        <pc:spChg chg="add mod">
          <ac:chgData name="Sharon Ding" userId="c4c39823-e1bf-4739-acbd-9d9d74f8eb56" providerId="ADAL" clId="{B7207970-481C-6044-BA26-F3A9AA87F3B4}" dt="2026-09-07T19:59:23.936" v="239180" actId="1076"/>
          <ac:spMkLst>
            <pc:docMk/>
            <pc:sldMk cId="1629477329" sldId="436"/>
            <ac:spMk id="130" creationId="{5DCDE28F-0B26-43AB-E625-C75FCE669FEE}"/>
          </ac:spMkLst>
        </pc:spChg>
        <pc:spChg chg="mod">
          <ac:chgData name="Sharon Ding" userId="c4c39823-e1bf-4739-acbd-9d9d74f8eb56" providerId="ADAL" clId="{B7207970-481C-6044-BA26-F3A9AA87F3B4}" dt="2026-09-07T19:59:23.936" v="239180" actId="1076"/>
          <ac:spMkLst>
            <pc:docMk/>
            <pc:sldMk cId="1629477329" sldId="436"/>
            <ac:spMk id="131" creationId="{7AC01BAE-F0DF-93D2-ABF5-D2B452D32EC0}"/>
          </ac:spMkLst>
        </pc:spChg>
        <pc:spChg chg="mod">
          <ac:chgData name="Sharon Ding" userId="c4c39823-e1bf-4739-acbd-9d9d74f8eb56" providerId="ADAL" clId="{B7207970-481C-6044-BA26-F3A9AA87F3B4}" dt="2026-09-07T19:59:23.936" v="239180" actId="1076"/>
          <ac:spMkLst>
            <pc:docMk/>
            <pc:sldMk cId="1629477329" sldId="436"/>
            <ac:spMk id="132" creationId="{041A3EBD-1163-FE75-8FA4-7AFD9011ABE6}"/>
          </ac:spMkLst>
        </pc:spChg>
        <pc:spChg chg="mod">
          <ac:chgData name="Sharon Ding" userId="c4c39823-e1bf-4739-acbd-9d9d74f8eb56" providerId="ADAL" clId="{B7207970-481C-6044-BA26-F3A9AA87F3B4}" dt="2026-09-07T16:03:48.582" v="236259" actId="20577"/>
          <ac:spMkLst>
            <pc:docMk/>
            <pc:sldMk cId="1629477329" sldId="436"/>
            <ac:spMk id="133" creationId="{C055542D-CCE3-D7F5-5BDE-04A6F5B2E45C}"/>
          </ac:spMkLst>
        </pc:spChg>
        <pc:spChg chg="mod">
          <ac:chgData name="Sharon Ding" userId="c4c39823-e1bf-4739-acbd-9d9d74f8eb56" providerId="ADAL" clId="{B7207970-481C-6044-BA26-F3A9AA87F3B4}" dt="2026-09-07T16:12:09.328" v="236479" actId="1076"/>
          <ac:spMkLst>
            <pc:docMk/>
            <pc:sldMk cId="1629477329" sldId="436"/>
            <ac:spMk id="134" creationId="{DCB28390-639B-B24A-7E24-AD90565EA914}"/>
          </ac:spMkLst>
        </pc:spChg>
        <pc:spChg chg="mod">
          <ac:chgData name="Sharon Ding" userId="c4c39823-e1bf-4739-acbd-9d9d74f8eb56" providerId="ADAL" clId="{B7207970-481C-6044-BA26-F3A9AA87F3B4}" dt="2026-09-07T19:59:23.936" v="239180" actId="1076"/>
          <ac:spMkLst>
            <pc:docMk/>
            <pc:sldMk cId="1629477329" sldId="436"/>
            <ac:spMk id="135" creationId="{C36E9848-817F-C63F-FC26-E87CD1F78BD1}"/>
          </ac:spMkLst>
        </pc:spChg>
        <pc:picChg chg="mod">
          <ac:chgData name="Sharon Ding" userId="c4c39823-e1bf-4739-acbd-9d9d74f8eb56" providerId="ADAL" clId="{B7207970-481C-6044-BA26-F3A9AA87F3B4}" dt="2026-09-07T15:00:09.281" v="235587" actId="1076"/>
          <ac:picMkLst>
            <pc:docMk/>
            <pc:sldMk cId="1629477329" sldId="436"/>
            <ac:picMk id="30" creationId="{5795788D-F0F2-E9F4-9F28-5D4518DB75C9}"/>
          </ac:picMkLst>
        </pc:picChg>
      </pc:sldChg>
      <pc:sldChg chg="addSp delSp modSp add mod">
        <pc:chgData name="Sharon Ding" userId="c4c39823-e1bf-4739-acbd-9d9d74f8eb56" providerId="ADAL" clId="{B7207970-481C-6044-BA26-F3A9AA87F3B4}" dt="2026-09-07T20:00:25.906" v="239188" actId="478"/>
        <pc:sldMkLst>
          <pc:docMk/>
          <pc:sldMk cId="3302132413" sldId="437"/>
        </pc:sldMkLst>
        <pc:spChg chg="add mod">
          <ac:chgData name="Sharon Ding" userId="c4c39823-e1bf-4739-acbd-9d9d74f8eb56" providerId="ADAL" clId="{B7207970-481C-6044-BA26-F3A9AA87F3B4}" dt="2026-09-07T15:27:18.121" v="236108"/>
          <ac:spMkLst>
            <pc:docMk/>
            <pc:sldMk cId="3302132413" sldId="437"/>
            <ac:spMk id="3" creationId="{13C71006-B2EC-FCE8-F60A-BD3CBD7CEAB0}"/>
          </ac:spMkLst>
        </pc:spChg>
        <pc:spChg chg="add del mod">
          <ac:chgData name="Sharon Ding" userId="c4c39823-e1bf-4739-acbd-9d9d74f8eb56" providerId="ADAL" clId="{B7207970-481C-6044-BA26-F3A9AA87F3B4}" dt="2026-09-07T15:25:18.098" v="236096"/>
          <ac:spMkLst>
            <pc:docMk/>
            <pc:sldMk cId="3302132413" sldId="437"/>
            <ac:spMk id="3" creationId="{82930499-F85D-5F8F-1EB0-A2B69AB2505D}"/>
          </ac:spMkLst>
        </pc:spChg>
        <pc:spChg chg="add mod">
          <ac:chgData name="Sharon Ding" userId="c4c39823-e1bf-4739-acbd-9d9d74f8eb56" providerId="ADAL" clId="{B7207970-481C-6044-BA26-F3A9AA87F3B4}" dt="2026-09-07T15:41:02.777" v="236123" actId="1076"/>
          <ac:spMkLst>
            <pc:docMk/>
            <pc:sldMk cId="3302132413" sldId="437"/>
            <ac:spMk id="4" creationId="{736EFDDF-1C7B-B287-D57F-FCA88C34882C}"/>
          </ac:spMkLst>
        </pc:spChg>
        <pc:spChg chg="add mod">
          <ac:chgData name="Sharon Ding" userId="c4c39823-e1bf-4739-acbd-9d9d74f8eb56" providerId="ADAL" clId="{B7207970-481C-6044-BA26-F3A9AA87F3B4}" dt="2026-09-07T20:00:14.701" v="239186" actId="1076"/>
          <ac:spMkLst>
            <pc:docMk/>
            <pc:sldMk cId="3302132413" sldId="437"/>
            <ac:spMk id="5" creationId="{7951EDD1-FA7A-11E6-FEDF-403649417F38}"/>
          </ac:spMkLst>
        </pc:spChg>
        <pc:spChg chg="add del mod">
          <ac:chgData name="Sharon Ding" userId="c4c39823-e1bf-4739-acbd-9d9d74f8eb56" providerId="ADAL" clId="{B7207970-481C-6044-BA26-F3A9AA87F3B4}" dt="2026-09-07T20:00:25.906" v="239188" actId="478"/>
          <ac:spMkLst>
            <pc:docMk/>
            <pc:sldMk cId="3302132413" sldId="437"/>
            <ac:spMk id="7" creationId="{6788C51A-C2DB-F7F9-1E38-7FAFEF3E379C}"/>
          </ac:spMkLst>
        </pc:spChg>
        <pc:spChg chg="add mod">
          <ac:chgData name="Sharon Ding" userId="c4c39823-e1bf-4739-acbd-9d9d74f8eb56" providerId="ADAL" clId="{B7207970-481C-6044-BA26-F3A9AA87F3B4}" dt="2026-09-07T20:00:04.996" v="239185" actId="1076"/>
          <ac:spMkLst>
            <pc:docMk/>
            <pc:sldMk cId="3302132413" sldId="437"/>
            <ac:spMk id="8" creationId="{3F239120-FC3C-A2B5-9C8D-2056A4E674A4}"/>
          </ac:spMkLst>
        </pc:spChg>
        <pc:spChg chg="del">
          <ac:chgData name="Sharon Ding" userId="c4c39823-e1bf-4739-acbd-9d9d74f8eb56" providerId="ADAL" clId="{B7207970-481C-6044-BA26-F3A9AA87F3B4}" dt="2026-09-07T15:27:13.852" v="236107" actId="478"/>
          <ac:spMkLst>
            <pc:docMk/>
            <pc:sldMk cId="3302132413" sldId="437"/>
            <ac:spMk id="11" creationId="{182A001B-2A0C-C469-97A1-FE8157978390}"/>
          </ac:spMkLst>
        </pc:spChg>
        <pc:spChg chg="mod">
          <ac:chgData name="Sharon Ding" userId="c4c39823-e1bf-4739-acbd-9d9d74f8eb56" providerId="ADAL" clId="{B7207970-481C-6044-BA26-F3A9AA87F3B4}" dt="2026-09-07T15:40:31.800" v="236118" actId="1076"/>
          <ac:spMkLst>
            <pc:docMk/>
            <pc:sldMk cId="3302132413" sldId="437"/>
            <ac:spMk id="14" creationId="{C45647C1-796F-3AD2-BFAB-088EF468D3B4}"/>
          </ac:spMkLst>
        </pc:spChg>
        <pc:spChg chg="del mod">
          <ac:chgData name="Sharon Ding" userId="c4c39823-e1bf-4739-acbd-9d9d74f8eb56" providerId="ADAL" clId="{B7207970-481C-6044-BA26-F3A9AA87F3B4}" dt="2026-09-07T15:39:56.765" v="236115" actId="478"/>
          <ac:spMkLst>
            <pc:docMk/>
            <pc:sldMk cId="3302132413" sldId="437"/>
            <ac:spMk id="15" creationId="{19194C6A-B978-3E61-497B-0190C2201907}"/>
          </ac:spMkLst>
        </pc:spChg>
        <pc:spChg chg="mod">
          <ac:chgData name="Sharon Ding" userId="c4c39823-e1bf-4739-acbd-9d9d74f8eb56" providerId="ADAL" clId="{B7207970-481C-6044-BA26-F3A9AA87F3B4}" dt="2026-09-07T15:09:56.362" v="235705" actId="2711"/>
          <ac:spMkLst>
            <pc:docMk/>
            <pc:sldMk cId="3302132413" sldId="437"/>
            <ac:spMk id="16" creationId="{3A29CFBB-D40A-1FE3-E7D1-B9216E491A35}"/>
          </ac:spMkLst>
        </pc:spChg>
        <pc:spChg chg="mod">
          <ac:chgData name="Sharon Ding" userId="c4c39823-e1bf-4739-acbd-9d9d74f8eb56" providerId="ADAL" clId="{B7207970-481C-6044-BA26-F3A9AA87F3B4}" dt="2026-09-07T15:40:31.800" v="236118" actId="1076"/>
          <ac:spMkLst>
            <pc:docMk/>
            <pc:sldMk cId="3302132413" sldId="437"/>
            <ac:spMk id="17" creationId="{93BB7607-4020-71C5-FBE4-4A8F4AEC1C84}"/>
          </ac:spMkLst>
        </pc:spChg>
        <pc:spChg chg="mod">
          <ac:chgData name="Sharon Ding" userId="c4c39823-e1bf-4739-acbd-9d9d74f8eb56" providerId="ADAL" clId="{B7207970-481C-6044-BA26-F3A9AA87F3B4}" dt="2026-09-07T15:10:45.642" v="235710" actId="2711"/>
          <ac:spMkLst>
            <pc:docMk/>
            <pc:sldMk cId="3302132413" sldId="437"/>
            <ac:spMk id="18" creationId="{54590627-2EB1-DD34-F18E-0FD8998874E5}"/>
          </ac:spMkLst>
        </pc:spChg>
        <pc:spChg chg="mod">
          <ac:chgData name="Sharon Ding" userId="c4c39823-e1bf-4739-acbd-9d9d74f8eb56" providerId="ADAL" clId="{B7207970-481C-6044-BA26-F3A9AA87F3B4}" dt="2026-09-07T15:11:07.374" v="235712"/>
          <ac:spMkLst>
            <pc:docMk/>
            <pc:sldMk cId="3302132413" sldId="437"/>
            <ac:spMk id="22" creationId="{2B9E878D-7DCA-F4EE-ACA9-282A579D5234}"/>
          </ac:spMkLst>
        </pc:spChg>
        <pc:spChg chg="mod">
          <ac:chgData name="Sharon Ding" userId="c4c39823-e1bf-4739-acbd-9d9d74f8eb56" providerId="ADAL" clId="{B7207970-481C-6044-BA26-F3A9AA87F3B4}" dt="2026-09-07T15:40:31.800" v="236118" actId="1076"/>
          <ac:spMkLst>
            <pc:docMk/>
            <pc:sldMk cId="3302132413" sldId="437"/>
            <ac:spMk id="24" creationId="{18CDDFA7-4C8A-94B1-F5B8-30EE1F70E216}"/>
          </ac:spMkLst>
        </pc:spChg>
        <pc:spChg chg="mod">
          <ac:chgData name="Sharon Ding" userId="c4c39823-e1bf-4739-acbd-9d9d74f8eb56" providerId="ADAL" clId="{B7207970-481C-6044-BA26-F3A9AA87F3B4}" dt="2026-09-07T15:12:31.742" v="235775" actId="20577"/>
          <ac:spMkLst>
            <pc:docMk/>
            <pc:sldMk cId="3302132413" sldId="437"/>
            <ac:spMk id="25" creationId="{ABEDF491-2528-E342-C6AC-FA0E09E7775C}"/>
          </ac:spMkLst>
        </pc:spChg>
        <pc:spChg chg="mod">
          <ac:chgData name="Sharon Ding" userId="c4c39823-e1bf-4739-acbd-9d9d74f8eb56" providerId="ADAL" clId="{B7207970-481C-6044-BA26-F3A9AA87F3B4}" dt="2026-09-07T15:13:02.768" v="235783"/>
          <ac:spMkLst>
            <pc:docMk/>
            <pc:sldMk cId="3302132413" sldId="437"/>
            <ac:spMk id="49" creationId="{B320D06D-1002-9DFE-36A0-14DFDE5160AF}"/>
          </ac:spMkLst>
        </pc:spChg>
        <pc:spChg chg="mod">
          <ac:chgData name="Sharon Ding" userId="c4c39823-e1bf-4739-acbd-9d9d74f8eb56" providerId="ADAL" clId="{B7207970-481C-6044-BA26-F3A9AA87F3B4}" dt="2026-09-07T15:40:31.800" v="236118" actId="1076"/>
          <ac:spMkLst>
            <pc:docMk/>
            <pc:sldMk cId="3302132413" sldId="437"/>
            <ac:spMk id="66" creationId="{F9D09B2B-7C3E-84D3-FA97-675758417DDA}"/>
          </ac:spMkLst>
        </pc:spChg>
        <pc:spChg chg="mod">
          <ac:chgData name="Sharon Ding" userId="c4c39823-e1bf-4739-acbd-9d9d74f8eb56" providerId="ADAL" clId="{B7207970-481C-6044-BA26-F3A9AA87F3B4}" dt="2026-09-07T15:13:24.525" v="235785" actId="2711"/>
          <ac:spMkLst>
            <pc:docMk/>
            <pc:sldMk cId="3302132413" sldId="437"/>
            <ac:spMk id="73" creationId="{47FB6B0E-C6A4-4651-03EC-C864DAB04721}"/>
          </ac:spMkLst>
        </pc:spChg>
        <pc:spChg chg="mod">
          <ac:chgData name="Sharon Ding" userId="c4c39823-e1bf-4739-acbd-9d9d74f8eb56" providerId="ADAL" clId="{B7207970-481C-6044-BA26-F3A9AA87F3B4}" dt="2026-09-07T15:13:55.496" v="235796" actId="20577"/>
          <ac:spMkLst>
            <pc:docMk/>
            <pc:sldMk cId="3302132413" sldId="437"/>
            <ac:spMk id="74" creationId="{08950891-0DA4-2E44-0824-B5624263312F}"/>
          </ac:spMkLst>
        </pc:spChg>
        <pc:spChg chg="mod">
          <ac:chgData name="Sharon Ding" userId="c4c39823-e1bf-4739-acbd-9d9d74f8eb56" providerId="ADAL" clId="{B7207970-481C-6044-BA26-F3A9AA87F3B4}" dt="2026-09-07T15:40:31.800" v="236118" actId="1076"/>
          <ac:spMkLst>
            <pc:docMk/>
            <pc:sldMk cId="3302132413" sldId="437"/>
            <ac:spMk id="75" creationId="{BCAB77C3-800B-83B9-7B0E-A0A9E9F60011}"/>
          </ac:spMkLst>
        </pc:spChg>
        <pc:spChg chg="mod">
          <ac:chgData name="Sharon Ding" userId="c4c39823-e1bf-4739-acbd-9d9d74f8eb56" providerId="ADAL" clId="{B7207970-481C-6044-BA26-F3A9AA87F3B4}" dt="2026-09-07T15:15:11.081" v="235829" actId="20577"/>
          <ac:spMkLst>
            <pc:docMk/>
            <pc:sldMk cId="3302132413" sldId="437"/>
            <ac:spMk id="76" creationId="{8862886B-BD06-53D0-E03B-3F8A171D16D8}"/>
          </ac:spMkLst>
        </pc:spChg>
        <pc:spChg chg="mod">
          <ac:chgData name="Sharon Ding" userId="c4c39823-e1bf-4739-acbd-9d9d74f8eb56" providerId="ADAL" clId="{B7207970-481C-6044-BA26-F3A9AA87F3B4}" dt="2026-09-07T15:15:43.612" v="235847" actId="2711"/>
          <ac:spMkLst>
            <pc:docMk/>
            <pc:sldMk cId="3302132413" sldId="437"/>
            <ac:spMk id="77" creationId="{1FFAD85D-6ED9-1420-35CD-5525F93A304C}"/>
          </ac:spMkLst>
        </pc:spChg>
        <pc:spChg chg="del">
          <ac:chgData name="Sharon Ding" userId="c4c39823-e1bf-4739-acbd-9d9d74f8eb56" providerId="ADAL" clId="{B7207970-481C-6044-BA26-F3A9AA87F3B4}" dt="2026-09-07T15:39:56.765" v="236115" actId="478"/>
          <ac:spMkLst>
            <pc:docMk/>
            <pc:sldMk cId="3302132413" sldId="437"/>
            <ac:spMk id="93" creationId="{D688110B-02A7-01AB-B921-E5100CD917A5}"/>
          </ac:spMkLst>
        </pc:spChg>
        <pc:spChg chg="del mod">
          <ac:chgData name="Sharon Ding" userId="c4c39823-e1bf-4739-acbd-9d9d74f8eb56" providerId="ADAL" clId="{B7207970-481C-6044-BA26-F3A9AA87F3B4}" dt="2026-09-07T16:06:00.305" v="236334" actId="478"/>
          <ac:spMkLst>
            <pc:docMk/>
            <pc:sldMk cId="3302132413" sldId="437"/>
            <ac:spMk id="94" creationId="{EB327EDF-1C5F-7A67-C639-67B7017874BA}"/>
          </ac:spMkLst>
        </pc:spChg>
        <pc:spChg chg="mod">
          <ac:chgData name="Sharon Ding" userId="c4c39823-e1bf-4739-acbd-9d9d74f8eb56" providerId="ADAL" clId="{B7207970-481C-6044-BA26-F3A9AA87F3B4}" dt="2026-09-07T20:00:04.996" v="239185" actId="1076"/>
          <ac:spMkLst>
            <pc:docMk/>
            <pc:sldMk cId="3302132413" sldId="437"/>
            <ac:spMk id="95" creationId="{3816F64C-63D6-5819-9BF2-BC7B6512D61C}"/>
          </ac:spMkLst>
        </pc:spChg>
        <pc:spChg chg="mod">
          <ac:chgData name="Sharon Ding" userId="c4c39823-e1bf-4739-acbd-9d9d74f8eb56" providerId="ADAL" clId="{B7207970-481C-6044-BA26-F3A9AA87F3B4}" dt="2026-09-07T20:00:04.996" v="239185" actId="1076"/>
          <ac:spMkLst>
            <pc:docMk/>
            <pc:sldMk cId="3302132413" sldId="437"/>
            <ac:spMk id="96" creationId="{3F7AB4FA-5206-EACD-E9A3-BD388F53705E}"/>
          </ac:spMkLst>
        </pc:spChg>
        <pc:spChg chg="mod">
          <ac:chgData name="Sharon Ding" userId="c4c39823-e1bf-4739-acbd-9d9d74f8eb56" providerId="ADAL" clId="{B7207970-481C-6044-BA26-F3A9AA87F3B4}" dt="2026-09-07T16:04:05.217" v="236273" actId="20577"/>
          <ac:spMkLst>
            <pc:docMk/>
            <pc:sldMk cId="3302132413" sldId="437"/>
            <ac:spMk id="97" creationId="{94F1A393-7776-1A89-BA47-C5281B6D2AF9}"/>
          </ac:spMkLst>
        </pc:spChg>
        <pc:spChg chg="mod">
          <ac:chgData name="Sharon Ding" userId="c4c39823-e1bf-4739-acbd-9d9d74f8eb56" providerId="ADAL" clId="{B7207970-481C-6044-BA26-F3A9AA87F3B4}" dt="2026-09-07T20:00:04.996" v="239185" actId="1076"/>
          <ac:spMkLst>
            <pc:docMk/>
            <pc:sldMk cId="3302132413" sldId="437"/>
            <ac:spMk id="98" creationId="{F6924CFE-7A56-DA1E-80FB-DAEB0E579029}"/>
          </ac:spMkLst>
        </pc:spChg>
        <pc:spChg chg="mod">
          <ac:chgData name="Sharon Ding" userId="c4c39823-e1bf-4739-acbd-9d9d74f8eb56" providerId="ADAL" clId="{B7207970-481C-6044-BA26-F3A9AA87F3B4}" dt="2026-09-07T20:00:04.996" v="239185" actId="1076"/>
          <ac:spMkLst>
            <pc:docMk/>
            <pc:sldMk cId="3302132413" sldId="437"/>
            <ac:spMk id="99" creationId="{1550C237-0112-D552-63DA-3907F8AA782D}"/>
          </ac:spMkLst>
        </pc:spChg>
        <pc:spChg chg="mod">
          <ac:chgData name="Sharon Ding" userId="c4c39823-e1bf-4739-acbd-9d9d74f8eb56" providerId="ADAL" clId="{B7207970-481C-6044-BA26-F3A9AA87F3B4}" dt="2026-09-07T20:00:04.996" v="239185" actId="1076"/>
          <ac:spMkLst>
            <pc:docMk/>
            <pc:sldMk cId="3302132413" sldId="437"/>
            <ac:spMk id="100" creationId="{0E7FBC07-5255-C4C1-9C69-103FE06B9620}"/>
          </ac:spMkLst>
        </pc:spChg>
        <pc:spChg chg="mod">
          <ac:chgData name="Sharon Ding" userId="c4c39823-e1bf-4739-acbd-9d9d74f8eb56" providerId="ADAL" clId="{B7207970-481C-6044-BA26-F3A9AA87F3B4}" dt="2026-09-07T20:00:04.996" v="239185" actId="1076"/>
          <ac:spMkLst>
            <pc:docMk/>
            <pc:sldMk cId="3302132413" sldId="437"/>
            <ac:spMk id="101" creationId="{E35AD235-03F7-AE1D-D7EB-BC60F3F91E94}"/>
          </ac:spMkLst>
        </pc:spChg>
        <pc:spChg chg="mod">
          <ac:chgData name="Sharon Ding" userId="c4c39823-e1bf-4739-acbd-9d9d74f8eb56" providerId="ADAL" clId="{B7207970-481C-6044-BA26-F3A9AA87F3B4}" dt="2026-09-07T20:00:04.996" v="239185" actId="1076"/>
          <ac:spMkLst>
            <pc:docMk/>
            <pc:sldMk cId="3302132413" sldId="437"/>
            <ac:spMk id="102" creationId="{B19A76DF-B5C8-27B0-1E3D-9A6C6D2578D4}"/>
          </ac:spMkLst>
        </pc:spChg>
        <pc:spChg chg="mod">
          <ac:chgData name="Sharon Ding" userId="c4c39823-e1bf-4739-acbd-9d9d74f8eb56" providerId="ADAL" clId="{B7207970-481C-6044-BA26-F3A9AA87F3B4}" dt="2026-09-07T16:04:19.442" v="236285" actId="20577"/>
          <ac:spMkLst>
            <pc:docMk/>
            <pc:sldMk cId="3302132413" sldId="437"/>
            <ac:spMk id="103" creationId="{2420F7F0-2C7A-280C-FBA8-10DDFB699BFC}"/>
          </ac:spMkLst>
        </pc:spChg>
        <pc:spChg chg="mod">
          <ac:chgData name="Sharon Ding" userId="c4c39823-e1bf-4739-acbd-9d9d74f8eb56" providerId="ADAL" clId="{B7207970-481C-6044-BA26-F3A9AA87F3B4}" dt="2026-09-07T20:00:04.996" v="239185" actId="1076"/>
          <ac:spMkLst>
            <pc:docMk/>
            <pc:sldMk cId="3302132413" sldId="437"/>
            <ac:spMk id="104" creationId="{B1B77E21-12D8-9659-2AFB-68421733B043}"/>
          </ac:spMkLst>
        </pc:spChg>
        <pc:spChg chg="mod">
          <ac:chgData name="Sharon Ding" userId="c4c39823-e1bf-4739-acbd-9d9d74f8eb56" providerId="ADAL" clId="{B7207970-481C-6044-BA26-F3A9AA87F3B4}" dt="2026-09-07T16:06:27.578" v="236336" actId="1076"/>
          <ac:spMkLst>
            <pc:docMk/>
            <pc:sldMk cId="3302132413" sldId="437"/>
            <ac:spMk id="105" creationId="{6DF7EBC3-212C-733A-859D-933155671318}"/>
          </ac:spMkLst>
        </pc:spChg>
        <pc:spChg chg="mod">
          <ac:chgData name="Sharon Ding" userId="c4c39823-e1bf-4739-acbd-9d9d74f8eb56" providerId="ADAL" clId="{B7207970-481C-6044-BA26-F3A9AA87F3B4}" dt="2026-09-07T16:04:24.656" v="236291" actId="20577"/>
          <ac:spMkLst>
            <pc:docMk/>
            <pc:sldMk cId="3302132413" sldId="437"/>
            <ac:spMk id="106" creationId="{5F2FEB21-48CD-913F-2F79-7570AAED561E}"/>
          </ac:spMkLst>
        </pc:spChg>
        <pc:spChg chg="mod">
          <ac:chgData name="Sharon Ding" userId="c4c39823-e1bf-4739-acbd-9d9d74f8eb56" providerId="ADAL" clId="{B7207970-481C-6044-BA26-F3A9AA87F3B4}" dt="2026-09-07T15:40:59.421" v="236122" actId="1076"/>
          <ac:spMkLst>
            <pc:docMk/>
            <pc:sldMk cId="3302132413" sldId="437"/>
            <ac:spMk id="107" creationId="{9A333FA5-1400-1855-E6DE-74DEA1D6C9E3}"/>
          </ac:spMkLst>
        </pc:spChg>
        <pc:spChg chg="mod">
          <ac:chgData name="Sharon Ding" userId="c4c39823-e1bf-4739-acbd-9d9d74f8eb56" providerId="ADAL" clId="{B7207970-481C-6044-BA26-F3A9AA87F3B4}" dt="2026-09-07T15:40:41.044" v="236119" actId="1076"/>
          <ac:spMkLst>
            <pc:docMk/>
            <pc:sldMk cId="3302132413" sldId="437"/>
            <ac:spMk id="108" creationId="{C11C5D72-7230-D985-EA72-DF87371ECF68}"/>
          </ac:spMkLst>
        </pc:spChg>
        <pc:spChg chg="mod">
          <ac:chgData name="Sharon Ding" userId="c4c39823-e1bf-4739-acbd-9d9d74f8eb56" providerId="ADAL" clId="{B7207970-481C-6044-BA26-F3A9AA87F3B4}" dt="2026-09-07T15:40:59.421" v="236122" actId="1076"/>
          <ac:spMkLst>
            <pc:docMk/>
            <pc:sldMk cId="3302132413" sldId="437"/>
            <ac:spMk id="109" creationId="{6FF7F8A9-013E-01A5-BD25-BA9FBFBED3DA}"/>
          </ac:spMkLst>
        </pc:spChg>
        <pc:spChg chg="mod">
          <ac:chgData name="Sharon Ding" userId="c4c39823-e1bf-4739-acbd-9d9d74f8eb56" providerId="ADAL" clId="{B7207970-481C-6044-BA26-F3A9AA87F3B4}" dt="2026-09-07T15:16:42.334" v="235866"/>
          <ac:spMkLst>
            <pc:docMk/>
            <pc:sldMk cId="3302132413" sldId="437"/>
            <ac:spMk id="110" creationId="{D62A93D2-7DC7-1EC4-106E-F305096ADCA1}"/>
          </ac:spMkLst>
        </pc:spChg>
        <pc:spChg chg="mod">
          <ac:chgData name="Sharon Ding" userId="c4c39823-e1bf-4739-acbd-9d9d74f8eb56" providerId="ADAL" clId="{B7207970-481C-6044-BA26-F3A9AA87F3B4}" dt="2026-09-07T15:17:06.867" v="235868"/>
          <ac:spMkLst>
            <pc:docMk/>
            <pc:sldMk cId="3302132413" sldId="437"/>
            <ac:spMk id="111" creationId="{AD88D216-B89C-2BA5-67E3-90C99E22E684}"/>
          </ac:spMkLst>
        </pc:spChg>
        <pc:spChg chg="mod">
          <ac:chgData name="Sharon Ding" userId="c4c39823-e1bf-4739-acbd-9d9d74f8eb56" providerId="ADAL" clId="{B7207970-481C-6044-BA26-F3A9AA87F3B4}" dt="2026-09-07T15:40:59.421" v="236122" actId="1076"/>
          <ac:spMkLst>
            <pc:docMk/>
            <pc:sldMk cId="3302132413" sldId="437"/>
            <ac:spMk id="112" creationId="{53A5D076-8B61-E416-BCDD-C28C62677189}"/>
          </ac:spMkLst>
        </pc:spChg>
        <pc:spChg chg="mod">
          <ac:chgData name="Sharon Ding" userId="c4c39823-e1bf-4739-acbd-9d9d74f8eb56" providerId="ADAL" clId="{B7207970-481C-6044-BA26-F3A9AA87F3B4}" dt="2026-09-07T15:18:11.879" v="235933" actId="20577"/>
          <ac:spMkLst>
            <pc:docMk/>
            <pc:sldMk cId="3302132413" sldId="437"/>
            <ac:spMk id="113" creationId="{FF5F7EC0-5E1D-DD6C-5F46-304C4682A452}"/>
          </ac:spMkLst>
        </pc:spChg>
        <pc:spChg chg="mod">
          <ac:chgData name="Sharon Ding" userId="c4c39823-e1bf-4739-acbd-9d9d74f8eb56" providerId="ADAL" clId="{B7207970-481C-6044-BA26-F3A9AA87F3B4}" dt="2026-09-07T15:18:17.854" v="235935" actId="2711"/>
          <ac:spMkLst>
            <pc:docMk/>
            <pc:sldMk cId="3302132413" sldId="437"/>
            <ac:spMk id="114" creationId="{85C78152-BB06-CB0E-7EA4-A8D2B9CE8E6C}"/>
          </ac:spMkLst>
        </pc:spChg>
        <pc:spChg chg="mod">
          <ac:chgData name="Sharon Ding" userId="c4c39823-e1bf-4739-acbd-9d9d74f8eb56" providerId="ADAL" clId="{B7207970-481C-6044-BA26-F3A9AA87F3B4}" dt="2026-09-07T15:40:59.421" v="236122" actId="1076"/>
          <ac:spMkLst>
            <pc:docMk/>
            <pc:sldMk cId="3302132413" sldId="437"/>
            <ac:spMk id="115" creationId="{70D2D017-EAE0-3295-CC61-4CEB7A8160D2}"/>
          </ac:spMkLst>
        </pc:spChg>
        <pc:spChg chg="mod">
          <ac:chgData name="Sharon Ding" userId="c4c39823-e1bf-4739-acbd-9d9d74f8eb56" providerId="ADAL" clId="{B7207970-481C-6044-BA26-F3A9AA87F3B4}" dt="2026-09-07T15:18:54.731" v="235959"/>
          <ac:spMkLst>
            <pc:docMk/>
            <pc:sldMk cId="3302132413" sldId="437"/>
            <ac:spMk id="116" creationId="{C4A1E579-539E-FD46-AAE4-5DFE179C5A27}"/>
          </ac:spMkLst>
        </pc:spChg>
        <pc:spChg chg="mod">
          <ac:chgData name="Sharon Ding" userId="c4c39823-e1bf-4739-acbd-9d9d74f8eb56" providerId="ADAL" clId="{B7207970-481C-6044-BA26-F3A9AA87F3B4}" dt="2026-09-07T15:40:59.421" v="236122" actId="1076"/>
          <ac:spMkLst>
            <pc:docMk/>
            <pc:sldMk cId="3302132413" sldId="437"/>
            <ac:spMk id="117" creationId="{7244DB68-A689-9C7D-45B3-BA5E7E905D38}"/>
          </ac:spMkLst>
        </pc:spChg>
        <pc:spChg chg="mod">
          <ac:chgData name="Sharon Ding" userId="c4c39823-e1bf-4739-acbd-9d9d74f8eb56" providerId="ADAL" clId="{B7207970-481C-6044-BA26-F3A9AA87F3B4}" dt="2026-09-07T15:40:59.421" v="236122" actId="1076"/>
          <ac:spMkLst>
            <pc:docMk/>
            <pc:sldMk cId="3302132413" sldId="437"/>
            <ac:spMk id="118" creationId="{73AA5399-9B21-24BB-CEBE-BD37F56FE9F7}"/>
          </ac:spMkLst>
        </pc:spChg>
        <pc:spChg chg="mod">
          <ac:chgData name="Sharon Ding" userId="c4c39823-e1bf-4739-acbd-9d9d74f8eb56" providerId="ADAL" clId="{B7207970-481C-6044-BA26-F3A9AA87F3B4}" dt="2026-09-07T15:22:18.752" v="236037" actId="14100"/>
          <ac:spMkLst>
            <pc:docMk/>
            <pc:sldMk cId="3302132413" sldId="437"/>
            <ac:spMk id="119" creationId="{0F6942CF-54A0-9BEE-DDBA-93936FDB25E3}"/>
          </ac:spMkLst>
        </pc:spChg>
        <pc:spChg chg="mod">
          <ac:chgData name="Sharon Ding" userId="c4c39823-e1bf-4739-acbd-9d9d74f8eb56" providerId="ADAL" clId="{B7207970-481C-6044-BA26-F3A9AA87F3B4}" dt="2026-09-07T15:40:59.421" v="236122" actId="1076"/>
          <ac:spMkLst>
            <pc:docMk/>
            <pc:sldMk cId="3302132413" sldId="437"/>
            <ac:spMk id="120" creationId="{30195A9B-7020-03AD-8FC2-6A5574D9070A}"/>
          </ac:spMkLst>
        </pc:spChg>
        <pc:spChg chg="mod">
          <ac:chgData name="Sharon Ding" userId="c4c39823-e1bf-4739-acbd-9d9d74f8eb56" providerId="ADAL" clId="{B7207970-481C-6044-BA26-F3A9AA87F3B4}" dt="2026-09-07T15:23:40.836" v="236050" actId="20577"/>
          <ac:spMkLst>
            <pc:docMk/>
            <pc:sldMk cId="3302132413" sldId="437"/>
            <ac:spMk id="121" creationId="{E359E288-B88D-A5A8-7C05-451DE0BB37E3}"/>
          </ac:spMkLst>
        </pc:spChg>
        <pc:spChg chg="mod">
          <ac:chgData name="Sharon Ding" userId="c4c39823-e1bf-4739-acbd-9d9d74f8eb56" providerId="ADAL" clId="{B7207970-481C-6044-BA26-F3A9AA87F3B4}" dt="2026-09-07T20:00:04.996" v="239185" actId="1076"/>
          <ac:spMkLst>
            <pc:docMk/>
            <pc:sldMk cId="3302132413" sldId="437"/>
            <ac:spMk id="122" creationId="{79FDE4BF-6AE3-90A1-F8B1-5277D4AF063E}"/>
          </ac:spMkLst>
        </pc:spChg>
        <pc:spChg chg="mod">
          <ac:chgData name="Sharon Ding" userId="c4c39823-e1bf-4739-acbd-9d9d74f8eb56" providerId="ADAL" clId="{B7207970-481C-6044-BA26-F3A9AA87F3B4}" dt="2026-09-07T20:00:24.014" v="239187" actId="1076"/>
          <ac:spMkLst>
            <pc:docMk/>
            <pc:sldMk cId="3302132413" sldId="437"/>
            <ac:spMk id="123" creationId="{74245467-AB30-9836-9F9A-29B6F70D5E01}"/>
          </ac:spMkLst>
        </pc:spChg>
        <pc:spChg chg="mod">
          <ac:chgData name="Sharon Ding" userId="c4c39823-e1bf-4739-acbd-9d9d74f8eb56" providerId="ADAL" clId="{B7207970-481C-6044-BA26-F3A9AA87F3B4}" dt="2026-09-07T20:00:14.701" v="239186" actId="1076"/>
          <ac:spMkLst>
            <pc:docMk/>
            <pc:sldMk cId="3302132413" sldId="437"/>
            <ac:spMk id="124" creationId="{548F0CDA-7C53-B349-DB34-E843FE92330A}"/>
          </ac:spMkLst>
        </pc:spChg>
        <pc:spChg chg="mod">
          <ac:chgData name="Sharon Ding" userId="c4c39823-e1bf-4739-acbd-9d9d74f8eb56" providerId="ADAL" clId="{B7207970-481C-6044-BA26-F3A9AA87F3B4}" dt="2026-09-07T16:04:32.568" v="236299" actId="20577"/>
          <ac:spMkLst>
            <pc:docMk/>
            <pc:sldMk cId="3302132413" sldId="437"/>
            <ac:spMk id="125" creationId="{62BDCFFE-A6E9-7DE1-F4ED-E4C71E7D1D64}"/>
          </ac:spMkLst>
        </pc:spChg>
        <pc:spChg chg="mod">
          <ac:chgData name="Sharon Ding" userId="c4c39823-e1bf-4739-acbd-9d9d74f8eb56" providerId="ADAL" clId="{B7207970-481C-6044-BA26-F3A9AA87F3B4}" dt="2026-09-07T16:04:34.186" v="236301" actId="20577"/>
          <ac:spMkLst>
            <pc:docMk/>
            <pc:sldMk cId="3302132413" sldId="437"/>
            <ac:spMk id="126" creationId="{017A4AAC-1FED-EAF0-35C3-AF8638B1BD58}"/>
          </ac:spMkLst>
        </pc:spChg>
        <pc:spChg chg="mod">
          <ac:chgData name="Sharon Ding" userId="c4c39823-e1bf-4739-acbd-9d9d74f8eb56" providerId="ADAL" clId="{B7207970-481C-6044-BA26-F3A9AA87F3B4}" dt="2026-09-07T20:00:14.701" v="239186" actId="1076"/>
          <ac:spMkLst>
            <pc:docMk/>
            <pc:sldMk cId="3302132413" sldId="437"/>
            <ac:spMk id="127" creationId="{7B92142F-AEEB-4ED0-A4C5-D7797BAF6789}"/>
          </ac:spMkLst>
        </pc:spChg>
        <pc:spChg chg="mod">
          <ac:chgData name="Sharon Ding" userId="c4c39823-e1bf-4739-acbd-9d9d74f8eb56" providerId="ADAL" clId="{B7207970-481C-6044-BA26-F3A9AA87F3B4}" dt="2026-09-07T16:04:37.028" v="236305" actId="20577"/>
          <ac:spMkLst>
            <pc:docMk/>
            <pc:sldMk cId="3302132413" sldId="437"/>
            <ac:spMk id="128" creationId="{534192BE-4145-C496-774F-A46638EE1CD5}"/>
          </ac:spMkLst>
        </pc:spChg>
        <pc:spChg chg="mod">
          <ac:chgData name="Sharon Ding" userId="c4c39823-e1bf-4739-acbd-9d9d74f8eb56" providerId="ADAL" clId="{B7207970-481C-6044-BA26-F3A9AA87F3B4}" dt="2026-09-07T16:06:46.614" v="236338" actId="1076"/>
          <ac:spMkLst>
            <pc:docMk/>
            <pc:sldMk cId="3302132413" sldId="437"/>
            <ac:spMk id="129" creationId="{B63F0F7B-AB9A-EEE1-14E4-0C134732917A}"/>
          </ac:spMkLst>
        </pc:spChg>
        <pc:spChg chg="mod">
          <ac:chgData name="Sharon Ding" userId="c4c39823-e1bf-4739-acbd-9d9d74f8eb56" providerId="ADAL" clId="{B7207970-481C-6044-BA26-F3A9AA87F3B4}" dt="2026-09-07T20:00:14.701" v="239186" actId="1076"/>
          <ac:spMkLst>
            <pc:docMk/>
            <pc:sldMk cId="3302132413" sldId="437"/>
            <ac:spMk id="130" creationId="{E24715FD-5287-2782-4F04-20BB999742CA}"/>
          </ac:spMkLst>
        </pc:spChg>
        <pc:spChg chg="mod">
          <ac:chgData name="Sharon Ding" userId="c4c39823-e1bf-4739-acbd-9d9d74f8eb56" providerId="ADAL" clId="{B7207970-481C-6044-BA26-F3A9AA87F3B4}" dt="2026-09-07T20:00:14.701" v="239186" actId="1076"/>
          <ac:spMkLst>
            <pc:docMk/>
            <pc:sldMk cId="3302132413" sldId="437"/>
            <ac:spMk id="131" creationId="{1FEE0585-66D9-BE46-ED64-9D5689D922D3}"/>
          </ac:spMkLst>
        </pc:spChg>
        <pc:spChg chg="mod">
          <ac:chgData name="Sharon Ding" userId="c4c39823-e1bf-4739-acbd-9d9d74f8eb56" providerId="ADAL" clId="{B7207970-481C-6044-BA26-F3A9AA87F3B4}" dt="2026-09-07T20:00:14.701" v="239186" actId="1076"/>
          <ac:spMkLst>
            <pc:docMk/>
            <pc:sldMk cId="3302132413" sldId="437"/>
            <ac:spMk id="132" creationId="{76AD1FBE-4E6E-0458-5710-929C2A7A0C44}"/>
          </ac:spMkLst>
        </pc:spChg>
        <pc:spChg chg="mod">
          <ac:chgData name="Sharon Ding" userId="c4c39823-e1bf-4739-acbd-9d9d74f8eb56" providerId="ADAL" clId="{B7207970-481C-6044-BA26-F3A9AA87F3B4}" dt="2026-09-07T20:00:14.701" v="239186" actId="1076"/>
          <ac:spMkLst>
            <pc:docMk/>
            <pc:sldMk cId="3302132413" sldId="437"/>
            <ac:spMk id="133" creationId="{77994035-41C1-AAF2-984C-5C3864563BB4}"/>
          </ac:spMkLst>
        </pc:spChg>
        <pc:spChg chg="mod">
          <ac:chgData name="Sharon Ding" userId="c4c39823-e1bf-4739-acbd-9d9d74f8eb56" providerId="ADAL" clId="{B7207970-481C-6044-BA26-F3A9AA87F3B4}" dt="2026-09-07T20:00:14.701" v="239186" actId="1076"/>
          <ac:spMkLst>
            <pc:docMk/>
            <pc:sldMk cId="3302132413" sldId="437"/>
            <ac:spMk id="134" creationId="{758BFD58-EECC-4616-2802-1FFF302C403C}"/>
          </ac:spMkLst>
        </pc:spChg>
        <pc:spChg chg="mod">
          <ac:chgData name="Sharon Ding" userId="c4c39823-e1bf-4739-acbd-9d9d74f8eb56" providerId="ADAL" clId="{B7207970-481C-6044-BA26-F3A9AA87F3B4}" dt="2026-09-07T20:00:14.701" v="239186" actId="1076"/>
          <ac:spMkLst>
            <pc:docMk/>
            <pc:sldMk cId="3302132413" sldId="437"/>
            <ac:spMk id="135" creationId="{2ACD9E85-DC99-FD30-2AF2-63C574578D83}"/>
          </ac:spMkLst>
        </pc:spChg>
        <pc:picChg chg="mod">
          <ac:chgData name="Sharon Ding" userId="c4c39823-e1bf-4739-acbd-9d9d74f8eb56" providerId="ADAL" clId="{B7207970-481C-6044-BA26-F3A9AA87F3B4}" dt="2026-09-07T15:39:51.901" v="236114" actId="1076"/>
          <ac:picMkLst>
            <pc:docMk/>
            <pc:sldMk cId="3302132413" sldId="437"/>
            <ac:picMk id="30" creationId="{54345B63-1AC1-C72B-A9EA-86DBE49486D4}"/>
          </ac:picMkLst>
        </pc:picChg>
      </pc:sldChg>
      <pc:sldChg chg="addSp delSp modSp add del mod">
        <pc:chgData name="Sharon Ding" userId="c4c39823-e1bf-4739-acbd-9d9d74f8eb56" providerId="ADAL" clId="{B7207970-481C-6044-BA26-F3A9AA87F3B4}" dt="2026-09-07T13:14:07.016" v="233844" actId="2696"/>
        <pc:sldMkLst>
          <pc:docMk/>
          <pc:sldMk cId="3476292923" sldId="2147473171"/>
        </pc:sldMkLst>
        <pc:spChg chg="del">
          <ac:chgData name="Sharon Ding" userId="c4c39823-e1bf-4739-acbd-9d9d74f8eb56" providerId="ADAL" clId="{B7207970-481C-6044-BA26-F3A9AA87F3B4}" dt="2026-09-07T13:12:35.774" v="233827" actId="478"/>
          <ac:spMkLst>
            <pc:docMk/>
            <pc:sldMk cId="3476292923" sldId="2147473171"/>
            <ac:spMk id="2" creationId="{0FA8F79C-CBB9-4FD1-0558-23554AB1F7FC}"/>
          </ac:spMkLst>
        </pc:spChg>
        <pc:spChg chg="del mod topLvl">
          <ac:chgData name="Sharon Ding" userId="c4c39823-e1bf-4739-acbd-9d9d74f8eb56" providerId="ADAL" clId="{B7207970-481C-6044-BA26-F3A9AA87F3B4}" dt="2026-09-07T13:14:05.390" v="233843" actId="478"/>
          <ac:spMkLst>
            <pc:docMk/>
            <pc:sldMk cId="3476292923" sldId="2147473171"/>
            <ac:spMk id="9" creationId="{FDC1BCD2-0863-D417-8FC0-398E4BBD94CB}"/>
          </ac:spMkLst>
        </pc:spChg>
        <pc:spChg chg="del mod topLvl">
          <ac:chgData name="Sharon Ding" userId="c4c39823-e1bf-4739-acbd-9d9d74f8eb56" providerId="ADAL" clId="{B7207970-481C-6044-BA26-F3A9AA87F3B4}" dt="2026-09-07T13:14:05.390" v="233843" actId="478"/>
          <ac:spMkLst>
            <pc:docMk/>
            <pc:sldMk cId="3476292923" sldId="2147473171"/>
            <ac:spMk id="15" creationId="{1E78AB1B-665D-F900-2D4D-D88DCA92C3C9}"/>
          </ac:spMkLst>
        </pc:spChg>
        <pc:spChg chg="del">
          <ac:chgData name="Sharon Ding" userId="c4c39823-e1bf-4739-acbd-9d9d74f8eb56" providerId="ADAL" clId="{B7207970-481C-6044-BA26-F3A9AA87F3B4}" dt="2026-09-07T13:12:46.079" v="233830" actId="478"/>
          <ac:spMkLst>
            <pc:docMk/>
            <pc:sldMk cId="3476292923" sldId="2147473171"/>
            <ac:spMk id="16" creationId="{8EEDE27A-67BF-1FE2-B01B-DAEEF8C61F0B}"/>
          </ac:spMkLst>
        </pc:spChg>
        <pc:spChg chg="del">
          <ac:chgData name="Sharon Ding" userId="c4c39823-e1bf-4739-acbd-9d9d74f8eb56" providerId="ADAL" clId="{B7207970-481C-6044-BA26-F3A9AA87F3B4}" dt="2026-09-07T13:12:46.079" v="233830" actId="478"/>
          <ac:spMkLst>
            <pc:docMk/>
            <pc:sldMk cId="3476292923" sldId="2147473171"/>
            <ac:spMk id="17" creationId="{EB48E923-F1D9-54A1-EEF4-8489736F49B1}"/>
          </ac:spMkLst>
        </pc:spChg>
        <pc:spChg chg="del mod topLvl">
          <ac:chgData name="Sharon Ding" userId="c4c39823-e1bf-4739-acbd-9d9d74f8eb56" providerId="ADAL" clId="{B7207970-481C-6044-BA26-F3A9AA87F3B4}" dt="2026-09-07T13:14:05.390" v="233843" actId="478"/>
          <ac:spMkLst>
            <pc:docMk/>
            <pc:sldMk cId="3476292923" sldId="2147473171"/>
            <ac:spMk id="18" creationId="{9B550CDE-6EB7-5D1F-C7F4-F5E6FFF79624}"/>
          </ac:spMkLst>
        </pc:spChg>
        <pc:spChg chg="del mod topLvl">
          <ac:chgData name="Sharon Ding" userId="c4c39823-e1bf-4739-acbd-9d9d74f8eb56" providerId="ADAL" clId="{B7207970-481C-6044-BA26-F3A9AA87F3B4}" dt="2026-09-07T13:14:05.390" v="233843" actId="478"/>
          <ac:spMkLst>
            <pc:docMk/>
            <pc:sldMk cId="3476292923" sldId="2147473171"/>
            <ac:spMk id="22" creationId="{10149B6A-DCE2-EA23-1C42-CFD5B3AB99B5}"/>
          </ac:spMkLst>
        </pc:spChg>
        <pc:spChg chg="del">
          <ac:chgData name="Sharon Ding" userId="c4c39823-e1bf-4739-acbd-9d9d74f8eb56" providerId="ADAL" clId="{B7207970-481C-6044-BA26-F3A9AA87F3B4}" dt="2026-09-07T13:12:46.079" v="233830" actId="478"/>
          <ac:spMkLst>
            <pc:docMk/>
            <pc:sldMk cId="3476292923" sldId="2147473171"/>
            <ac:spMk id="23" creationId="{11A46227-C11C-D617-C7CE-9F2443C22519}"/>
          </ac:spMkLst>
        </pc:spChg>
        <pc:spChg chg="del">
          <ac:chgData name="Sharon Ding" userId="c4c39823-e1bf-4739-acbd-9d9d74f8eb56" providerId="ADAL" clId="{B7207970-481C-6044-BA26-F3A9AA87F3B4}" dt="2026-09-07T13:12:46.079" v="233830" actId="478"/>
          <ac:spMkLst>
            <pc:docMk/>
            <pc:sldMk cId="3476292923" sldId="2147473171"/>
            <ac:spMk id="24" creationId="{902A5DE6-87CA-764C-BEAC-D39BABEB11BA}"/>
          </ac:spMkLst>
        </pc:spChg>
        <pc:spChg chg="del mod topLvl">
          <ac:chgData name="Sharon Ding" userId="c4c39823-e1bf-4739-acbd-9d9d74f8eb56" providerId="ADAL" clId="{B7207970-481C-6044-BA26-F3A9AA87F3B4}" dt="2026-09-07T13:14:05.390" v="233843" actId="478"/>
          <ac:spMkLst>
            <pc:docMk/>
            <pc:sldMk cId="3476292923" sldId="2147473171"/>
            <ac:spMk id="25" creationId="{E40CDD1D-D3D0-E881-1F18-8323A4F4EDFB}"/>
          </ac:spMkLst>
        </pc:spChg>
        <pc:grpChg chg="add del mod">
          <ac:chgData name="Sharon Ding" userId="c4c39823-e1bf-4739-acbd-9d9d74f8eb56" providerId="ADAL" clId="{B7207970-481C-6044-BA26-F3A9AA87F3B4}" dt="2026-09-07T13:13:50.821" v="233840" actId="165"/>
          <ac:grpSpMkLst>
            <pc:docMk/>
            <pc:sldMk cId="3476292923" sldId="2147473171"/>
            <ac:grpSpMk id="10" creationId="{C4E6B8E5-A698-3DE4-0AC7-315A335B8D52}"/>
          </ac:grpSpMkLst>
        </pc:grpChg>
        <pc:cxnChg chg="del mod topLvl">
          <ac:chgData name="Sharon Ding" userId="c4c39823-e1bf-4739-acbd-9d9d74f8eb56" providerId="ADAL" clId="{B7207970-481C-6044-BA26-F3A9AA87F3B4}" dt="2026-09-07T13:14:05.390" v="233843" actId="478"/>
          <ac:cxnSpMkLst>
            <pc:docMk/>
            <pc:sldMk cId="3476292923" sldId="2147473171"/>
            <ac:cxnSpMk id="11" creationId="{08D34B76-EA4D-C83F-13BC-AC5D8F0B0EED}"/>
          </ac:cxnSpMkLst>
        </pc:cxnChg>
        <pc:cxnChg chg="del mod">
          <ac:chgData name="Sharon Ding" userId="c4c39823-e1bf-4739-acbd-9d9d74f8eb56" providerId="ADAL" clId="{B7207970-481C-6044-BA26-F3A9AA87F3B4}" dt="2026-09-07T13:12:38.820" v="233828" actId="478"/>
          <ac:cxnSpMkLst>
            <pc:docMk/>
            <pc:sldMk cId="3476292923" sldId="2147473171"/>
            <ac:cxnSpMk id="12" creationId="{97976E7F-1D20-9F79-0837-A22FA45D2C7C}"/>
          </ac:cxnSpMkLst>
        </pc:cxnChg>
        <pc:cxnChg chg="del mod">
          <ac:chgData name="Sharon Ding" userId="c4c39823-e1bf-4739-acbd-9d9d74f8eb56" providerId="ADAL" clId="{B7207970-481C-6044-BA26-F3A9AA87F3B4}" dt="2026-09-07T13:12:42.678" v="233829" actId="478"/>
          <ac:cxnSpMkLst>
            <pc:docMk/>
            <pc:sldMk cId="3476292923" sldId="2147473171"/>
            <ac:cxnSpMk id="13" creationId="{67F3B834-6EC3-1CD7-C5C9-E9B2057133B2}"/>
          </ac:cxnSpMkLst>
        </pc:cxnChg>
        <pc:cxnChg chg="del mod topLvl">
          <ac:chgData name="Sharon Ding" userId="c4c39823-e1bf-4739-acbd-9d9d74f8eb56" providerId="ADAL" clId="{B7207970-481C-6044-BA26-F3A9AA87F3B4}" dt="2026-09-07T13:14:05.390" v="233843" actId="478"/>
          <ac:cxnSpMkLst>
            <pc:docMk/>
            <pc:sldMk cId="3476292923" sldId="2147473171"/>
            <ac:cxnSpMk id="14" creationId="{AF5E958D-31C6-AFC3-7FD5-216FB31C0C3D}"/>
          </ac:cxnSpMkLst>
        </pc:cxnChg>
      </pc:sldChg>
      <pc:sldChg chg="addSp delSp modSp add del mod">
        <pc:chgData name="Sharon Ding" userId="c4c39823-e1bf-4739-acbd-9d9d74f8eb56" providerId="ADAL" clId="{B7207970-481C-6044-BA26-F3A9AA87F3B4}" dt="2026-09-06T12:46:12.208" v="154441" actId="2696"/>
        <pc:sldMkLst>
          <pc:docMk/>
          <pc:sldMk cId="3375779814" sldId="2147473176"/>
        </pc:sldMkLst>
        <pc:spChg chg="mod">
          <ac:chgData name="Sharon Ding" userId="c4c39823-e1bf-4739-acbd-9d9d74f8eb56" providerId="ADAL" clId="{B7207970-481C-6044-BA26-F3A9AA87F3B4}" dt="2026-09-06T12:44:53.926" v="154416" actId="255"/>
          <ac:spMkLst>
            <pc:docMk/>
            <pc:sldMk cId="3375779814" sldId="2147473176"/>
            <ac:spMk id="2" creationId="{DF46EA9A-06ED-B0D6-9CC0-08EE1F1AD0B1}"/>
          </ac:spMkLst>
        </pc:spChg>
        <pc:spChg chg="mod">
          <ac:chgData name="Sharon Ding" userId="c4c39823-e1bf-4739-acbd-9d9d74f8eb56" providerId="ADAL" clId="{B7207970-481C-6044-BA26-F3A9AA87F3B4}" dt="2026-09-06T12:44:53.926" v="154416" actId="255"/>
          <ac:spMkLst>
            <pc:docMk/>
            <pc:sldMk cId="3375779814" sldId="2147473176"/>
            <ac:spMk id="3" creationId="{5D9436C4-9D44-35E1-18F9-2C74176EF193}"/>
          </ac:spMkLst>
        </pc:spChg>
        <pc:spChg chg="del mod">
          <ac:chgData name="Sharon Ding" userId="c4c39823-e1bf-4739-acbd-9d9d74f8eb56" providerId="ADAL" clId="{B7207970-481C-6044-BA26-F3A9AA87F3B4}" dt="2026-09-06T12:44:53.926" v="154416" actId="255"/>
          <ac:spMkLst>
            <pc:docMk/>
            <pc:sldMk cId="3375779814" sldId="2147473176"/>
            <ac:spMk id="4" creationId="{6E49587E-9C7E-4A82-ABE9-DEA4A7D2B1DA}"/>
          </ac:spMkLst>
        </pc:spChg>
        <pc:spChg chg="del mod">
          <ac:chgData name="Sharon Ding" userId="c4c39823-e1bf-4739-acbd-9d9d74f8eb56" providerId="ADAL" clId="{B7207970-481C-6044-BA26-F3A9AA87F3B4}" dt="2026-09-06T12:44:53.926" v="154416" actId="255"/>
          <ac:spMkLst>
            <pc:docMk/>
            <pc:sldMk cId="3375779814" sldId="2147473176"/>
            <ac:spMk id="6" creationId="{A8B15D28-46BB-0C38-A0B1-4298C042649E}"/>
          </ac:spMkLst>
        </pc:spChg>
        <pc:spChg chg="del mod">
          <ac:chgData name="Sharon Ding" userId="c4c39823-e1bf-4739-acbd-9d9d74f8eb56" providerId="ADAL" clId="{B7207970-481C-6044-BA26-F3A9AA87F3B4}" dt="2026-09-06T12:44:53.926" v="154416" actId="255"/>
          <ac:spMkLst>
            <pc:docMk/>
            <pc:sldMk cId="3375779814" sldId="2147473176"/>
            <ac:spMk id="7" creationId="{74DB95DC-BBF0-AF36-75A6-AF50FBD004F1}"/>
          </ac:spMkLst>
        </pc:spChg>
        <pc:spChg chg="del mod">
          <ac:chgData name="Sharon Ding" userId="c4c39823-e1bf-4739-acbd-9d9d74f8eb56" providerId="ADAL" clId="{B7207970-481C-6044-BA26-F3A9AA87F3B4}" dt="2026-09-06T12:44:53.926" v="154416" actId="255"/>
          <ac:spMkLst>
            <pc:docMk/>
            <pc:sldMk cId="3375779814" sldId="2147473176"/>
            <ac:spMk id="9" creationId="{B0315C09-7121-39AA-CDD3-A6B00A3AF88F}"/>
          </ac:spMkLst>
        </pc:spChg>
        <pc:spChg chg="del mod">
          <ac:chgData name="Sharon Ding" userId="c4c39823-e1bf-4739-acbd-9d9d74f8eb56" providerId="ADAL" clId="{B7207970-481C-6044-BA26-F3A9AA87F3B4}" dt="2026-09-06T12:44:53.926" v="154416" actId="255"/>
          <ac:spMkLst>
            <pc:docMk/>
            <pc:sldMk cId="3375779814" sldId="2147473176"/>
            <ac:spMk id="11" creationId="{9C9C19D9-1029-1F2A-B33B-84057D8C9FF9}"/>
          </ac:spMkLst>
        </pc:spChg>
        <pc:spChg chg="mod">
          <ac:chgData name="Sharon Ding" userId="c4c39823-e1bf-4739-acbd-9d9d74f8eb56" providerId="ADAL" clId="{B7207970-481C-6044-BA26-F3A9AA87F3B4}" dt="2026-09-06T12:44:41.487" v="154413" actId="1076"/>
          <ac:spMkLst>
            <pc:docMk/>
            <pc:sldMk cId="3375779814" sldId="2147473176"/>
            <ac:spMk id="19" creationId="{D4498656-62F5-C3C4-6E66-079BA472F385}"/>
          </ac:spMkLst>
        </pc:spChg>
        <pc:spChg chg="del mod">
          <ac:chgData name="Sharon Ding" userId="c4c39823-e1bf-4739-acbd-9d9d74f8eb56" providerId="ADAL" clId="{B7207970-481C-6044-BA26-F3A9AA87F3B4}" dt="2026-09-06T12:44:41.487" v="154413" actId="1076"/>
          <ac:spMkLst>
            <pc:docMk/>
            <pc:sldMk cId="3375779814" sldId="2147473176"/>
            <ac:spMk id="20" creationId="{CED25C8F-B4DB-44A9-3731-473F24A2D45D}"/>
          </ac:spMkLst>
        </pc:spChg>
        <pc:spChg chg="mod">
          <ac:chgData name="Sharon Ding" userId="c4c39823-e1bf-4739-acbd-9d9d74f8eb56" providerId="ADAL" clId="{B7207970-481C-6044-BA26-F3A9AA87F3B4}" dt="2026-09-06T12:44:41.487" v="154413" actId="1076"/>
          <ac:spMkLst>
            <pc:docMk/>
            <pc:sldMk cId="3375779814" sldId="2147473176"/>
            <ac:spMk id="22" creationId="{25FBBCE4-6507-9658-B875-E1974BC8DBB4}"/>
          </ac:spMkLst>
        </pc:spChg>
        <pc:spChg chg="del mod">
          <ac:chgData name="Sharon Ding" userId="c4c39823-e1bf-4739-acbd-9d9d74f8eb56" providerId="ADAL" clId="{B7207970-481C-6044-BA26-F3A9AA87F3B4}" dt="2026-09-06T12:44:41.487" v="154413" actId="1076"/>
          <ac:spMkLst>
            <pc:docMk/>
            <pc:sldMk cId="3375779814" sldId="2147473176"/>
            <ac:spMk id="23" creationId="{FF3AF3DD-5BD1-3A9E-4F51-E593985D2CCA}"/>
          </ac:spMkLst>
        </pc:spChg>
        <pc:spChg chg="del mod">
          <ac:chgData name="Sharon Ding" userId="c4c39823-e1bf-4739-acbd-9d9d74f8eb56" providerId="ADAL" clId="{B7207970-481C-6044-BA26-F3A9AA87F3B4}" dt="2026-09-06T12:44:41.487" v="154413" actId="1076"/>
          <ac:spMkLst>
            <pc:docMk/>
            <pc:sldMk cId="3375779814" sldId="2147473176"/>
            <ac:spMk id="25" creationId="{E0327CF3-AE43-19A9-379C-DA6B38B63EF0}"/>
          </ac:spMkLst>
        </pc:spChg>
        <pc:spChg chg="del mod">
          <ac:chgData name="Sharon Ding" userId="c4c39823-e1bf-4739-acbd-9d9d74f8eb56" providerId="ADAL" clId="{B7207970-481C-6044-BA26-F3A9AA87F3B4}" dt="2026-09-06T12:44:41.487" v="154413" actId="1076"/>
          <ac:spMkLst>
            <pc:docMk/>
            <pc:sldMk cId="3375779814" sldId="2147473176"/>
            <ac:spMk id="26" creationId="{2AE8B1C0-63A0-8278-1FAC-FB98E7232658}"/>
          </ac:spMkLst>
        </pc:spChg>
        <pc:spChg chg="del mod">
          <ac:chgData name="Sharon Ding" userId="c4c39823-e1bf-4739-acbd-9d9d74f8eb56" providerId="ADAL" clId="{B7207970-481C-6044-BA26-F3A9AA87F3B4}" dt="2026-09-06T12:44:41.487" v="154413" actId="1076"/>
          <ac:spMkLst>
            <pc:docMk/>
            <pc:sldMk cId="3375779814" sldId="2147473176"/>
            <ac:spMk id="38" creationId="{8B43685A-5D18-735D-64A4-FB26CE644511}"/>
          </ac:spMkLst>
        </pc:spChg>
        <pc:grpChg chg="add mod">
          <ac:chgData name="Sharon Ding" userId="c4c39823-e1bf-4739-acbd-9d9d74f8eb56" providerId="ADAL" clId="{B7207970-481C-6044-BA26-F3A9AA87F3B4}" dt="2026-09-06T12:44:52.051" v="154415" actId="14100"/>
          <ac:grpSpMkLst>
            <pc:docMk/>
            <pc:sldMk cId="3375779814" sldId="2147473176"/>
            <ac:grpSpMk id="8" creationId="{6A7452EF-170C-DA1E-ACAA-356C1BA135C4}"/>
          </ac:grpSpMkLst>
        </pc:grpChg>
        <pc:cxnChg chg="mod">
          <ac:chgData name="Sharon Ding" userId="c4c39823-e1bf-4739-acbd-9d9d74f8eb56" providerId="ADAL" clId="{B7207970-481C-6044-BA26-F3A9AA87F3B4}" dt="2026-09-06T12:44:47.660" v="154414" actId="164"/>
          <ac:cxnSpMkLst>
            <pc:docMk/>
            <pc:sldMk cId="3375779814" sldId="2147473176"/>
            <ac:cxnSpMk id="12" creationId="{88CC6D56-33C4-7EF5-6FBC-1E1B77F62FC1}"/>
          </ac:cxnSpMkLst>
        </pc:cxnChg>
        <pc:cxnChg chg="mod">
          <ac:chgData name="Sharon Ding" userId="c4c39823-e1bf-4739-acbd-9d9d74f8eb56" providerId="ADAL" clId="{B7207970-481C-6044-BA26-F3A9AA87F3B4}" dt="2026-09-06T12:44:47.660" v="154414" actId="164"/>
          <ac:cxnSpMkLst>
            <pc:docMk/>
            <pc:sldMk cId="3375779814" sldId="2147473176"/>
            <ac:cxnSpMk id="14" creationId="{1A77C724-674F-8A97-F59E-134CE95C71B0}"/>
          </ac:cxnSpMkLst>
        </pc:cxnChg>
      </pc:sldChg>
      <pc:sldChg chg="addSp modSp add del mod">
        <pc:chgData name="Sharon Ding" userId="c4c39823-e1bf-4739-acbd-9d9d74f8eb56" providerId="ADAL" clId="{B7207970-481C-6044-BA26-F3A9AA87F3B4}" dt="2026-09-06T12:46:10.319" v="154440" actId="2696"/>
        <pc:sldMkLst>
          <pc:docMk/>
          <pc:sldMk cId="4284372612" sldId="2147473177"/>
        </pc:sldMkLst>
        <pc:spChg chg="mod">
          <ac:chgData name="Sharon Ding" userId="c4c39823-e1bf-4739-acbd-9d9d74f8eb56" providerId="ADAL" clId="{B7207970-481C-6044-BA26-F3A9AA87F3B4}" dt="2026-09-06T12:44:29.355" v="154412" actId="255"/>
          <ac:spMkLst>
            <pc:docMk/>
            <pc:sldMk cId="4284372612" sldId="2147473177"/>
            <ac:spMk id="2" creationId="{DF46EA9A-06ED-B0D6-9CC0-08EE1F1AD0B1}"/>
          </ac:spMkLst>
        </pc:spChg>
        <pc:spChg chg="mod">
          <ac:chgData name="Sharon Ding" userId="c4c39823-e1bf-4739-acbd-9d9d74f8eb56" providerId="ADAL" clId="{B7207970-481C-6044-BA26-F3A9AA87F3B4}" dt="2026-09-06T12:44:29.355" v="154412" actId="255"/>
          <ac:spMkLst>
            <pc:docMk/>
            <pc:sldMk cId="4284372612" sldId="2147473177"/>
            <ac:spMk id="4" creationId="{6E49587E-9C7E-4A82-ABE9-DEA4A7D2B1DA}"/>
          </ac:spMkLst>
        </pc:spChg>
        <pc:spChg chg="mod">
          <ac:chgData name="Sharon Ding" userId="c4c39823-e1bf-4739-acbd-9d9d74f8eb56" providerId="ADAL" clId="{B7207970-481C-6044-BA26-F3A9AA87F3B4}" dt="2026-09-06T12:44:29.355" v="154412" actId="255"/>
          <ac:spMkLst>
            <pc:docMk/>
            <pc:sldMk cId="4284372612" sldId="2147473177"/>
            <ac:spMk id="6" creationId="{A8B15D28-46BB-0C38-A0B1-4298C042649E}"/>
          </ac:spMkLst>
        </pc:spChg>
        <pc:spChg chg="mod">
          <ac:chgData name="Sharon Ding" userId="c4c39823-e1bf-4739-acbd-9d9d74f8eb56" providerId="ADAL" clId="{B7207970-481C-6044-BA26-F3A9AA87F3B4}" dt="2026-09-06T12:44:29.355" v="154412" actId="255"/>
          <ac:spMkLst>
            <pc:docMk/>
            <pc:sldMk cId="4284372612" sldId="2147473177"/>
            <ac:spMk id="7" creationId="{74DB95DC-BBF0-AF36-75A6-AF50FBD004F1}"/>
          </ac:spMkLst>
        </pc:spChg>
        <pc:spChg chg="mod">
          <ac:chgData name="Sharon Ding" userId="c4c39823-e1bf-4739-acbd-9d9d74f8eb56" providerId="ADAL" clId="{B7207970-481C-6044-BA26-F3A9AA87F3B4}" dt="2026-09-06T12:44:29.355" v="154412" actId="255"/>
          <ac:spMkLst>
            <pc:docMk/>
            <pc:sldMk cId="4284372612" sldId="2147473177"/>
            <ac:spMk id="9" creationId="{B0315C09-7121-39AA-CDD3-A6B00A3AF88F}"/>
          </ac:spMkLst>
        </pc:spChg>
        <pc:spChg chg="mod">
          <ac:chgData name="Sharon Ding" userId="c4c39823-e1bf-4739-acbd-9d9d74f8eb56" providerId="ADAL" clId="{B7207970-481C-6044-BA26-F3A9AA87F3B4}" dt="2026-09-06T12:44:29.355" v="154412" actId="255"/>
          <ac:spMkLst>
            <pc:docMk/>
            <pc:sldMk cId="4284372612" sldId="2147473177"/>
            <ac:spMk id="11" creationId="{9C9C19D9-1029-1F2A-B33B-84057D8C9FF9}"/>
          </ac:spMkLst>
        </pc:spChg>
        <pc:spChg chg="mod">
          <ac:chgData name="Sharon Ding" userId="c4c39823-e1bf-4739-acbd-9d9d74f8eb56" providerId="ADAL" clId="{B7207970-481C-6044-BA26-F3A9AA87F3B4}" dt="2026-09-06T12:44:29.355" v="154412" actId="255"/>
          <ac:spMkLst>
            <pc:docMk/>
            <pc:sldMk cId="4284372612" sldId="2147473177"/>
            <ac:spMk id="22" creationId="{25FBBCE4-6507-9658-B875-E1974BC8DBB4}"/>
          </ac:spMkLst>
        </pc:spChg>
        <pc:spChg chg="mod">
          <ac:chgData name="Sharon Ding" userId="c4c39823-e1bf-4739-acbd-9d9d74f8eb56" providerId="ADAL" clId="{B7207970-481C-6044-BA26-F3A9AA87F3B4}" dt="2026-09-06T12:44:29.355" v="154412" actId="255"/>
          <ac:spMkLst>
            <pc:docMk/>
            <pc:sldMk cId="4284372612" sldId="2147473177"/>
            <ac:spMk id="25" creationId="{E0327CF3-AE43-19A9-379C-DA6B38B63EF0}"/>
          </ac:spMkLst>
        </pc:spChg>
        <pc:spChg chg="mod">
          <ac:chgData name="Sharon Ding" userId="c4c39823-e1bf-4739-acbd-9d9d74f8eb56" providerId="ADAL" clId="{B7207970-481C-6044-BA26-F3A9AA87F3B4}" dt="2026-09-06T12:44:29.355" v="154412" actId="255"/>
          <ac:spMkLst>
            <pc:docMk/>
            <pc:sldMk cId="4284372612" sldId="2147473177"/>
            <ac:spMk id="26" creationId="{2AE8B1C0-63A0-8278-1FAC-FB98E7232658}"/>
          </ac:spMkLst>
        </pc:spChg>
        <pc:spChg chg="mod">
          <ac:chgData name="Sharon Ding" userId="c4c39823-e1bf-4739-acbd-9d9d74f8eb56" providerId="ADAL" clId="{B7207970-481C-6044-BA26-F3A9AA87F3B4}" dt="2026-09-06T12:44:29.355" v="154412" actId="255"/>
          <ac:spMkLst>
            <pc:docMk/>
            <pc:sldMk cId="4284372612" sldId="2147473177"/>
            <ac:spMk id="38" creationId="{8B43685A-5D18-735D-64A4-FB26CE644511}"/>
          </ac:spMkLst>
        </pc:spChg>
        <pc:grpChg chg="mod">
          <ac:chgData name="Sharon Ding" userId="c4c39823-e1bf-4739-acbd-9d9d74f8eb56" providerId="ADAL" clId="{B7207970-481C-6044-BA26-F3A9AA87F3B4}" dt="2026-09-06T12:44:26.764" v="154411" actId="14100"/>
          <ac:grpSpMkLst>
            <pc:docMk/>
            <pc:sldMk cId="4284372612" sldId="2147473177"/>
            <ac:grpSpMk id="8" creationId="{45DC74E8-1213-72A3-8E9F-36FA4994E58F}"/>
          </ac:grpSpMkLst>
        </pc:grpChg>
      </pc:sldChg>
      <pc:sldChg chg="addSp delSp modSp add del">
        <pc:chgData name="Sharon Ding" userId="c4c39823-e1bf-4739-acbd-9d9d74f8eb56" providerId="ADAL" clId="{B7207970-481C-6044-BA26-F3A9AA87F3B4}" dt="2026-09-07T09:42:20.038" v="217996" actId="2696"/>
        <pc:sldMkLst>
          <pc:docMk/>
          <pc:sldMk cId="3571930810" sldId="2147473183"/>
        </pc:sldMkLst>
        <pc:spChg chg="mod">
          <ac:chgData name="Sharon Ding" userId="c4c39823-e1bf-4739-acbd-9d9d74f8eb56" providerId="ADAL" clId="{B7207970-481C-6044-BA26-F3A9AA87F3B4}" dt="2026-09-07T09:41:53.129" v="217988" actId="255"/>
          <ac:spMkLst>
            <pc:docMk/>
            <pc:sldMk cId="3571930810" sldId="2147473183"/>
            <ac:spMk id="4" creationId="{B19411DE-8E55-EDE9-960B-48C29979FF67}"/>
          </ac:spMkLst>
        </pc:spChg>
        <pc:spChg chg="mod">
          <ac:chgData name="Sharon Ding" userId="c4c39823-e1bf-4739-acbd-9d9d74f8eb56" providerId="ADAL" clId="{B7207970-481C-6044-BA26-F3A9AA87F3B4}" dt="2026-09-07T09:41:53.129" v="217988" actId="255"/>
          <ac:spMkLst>
            <pc:docMk/>
            <pc:sldMk cId="3571930810" sldId="2147473183"/>
            <ac:spMk id="6" creationId="{92E52BD4-D045-AE87-90A1-A0002F2E12B4}"/>
          </ac:spMkLst>
        </pc:spChg>
        <pc:spChg chg="mod">
          <ac:chgData name="Sharon Ding" userId="c4c39823-e1bf-4739-acbd-9d9d74f8eb56" providerId="ADAL" clId="{B7207970-481C-6044-BA26-F3A9AA87F3B4}" dt="2026-09-07T09:41:53.129" v="217988" actId="255"/>
          <ac:spMkLst>
            <pc:docMk/>
            <pc:sldMk cId="3571930810" sldId="2147473183"/>
            <ac:spMk id="7" creationId="{38AC7526-9008-C081-E683-165B4F5BDEC3}"/>
          </ac:spMkLst>
        </pc:spChg>
        <pc:spChg chg="mod">
          <ac:chgData name="Sharon Ding" userId="c4c39823-e1bf-4739-acbd-9d9d74f8eb56" providerId="ADAL" clId="{B7207970-481C-6044-BA26-F3A9AA87F3B4}" dt="2026-09-07T09:41:53.129" v="217988" actId="255"/>
          <ac:spMkLst>
            <pc:docMk/>
            <pc:sldMk cId="3571930810" sldId="2147473183"/>
            <ac:spMk id="23" creationId="{101E7A13-CE2E-68A1-8A00-279D6F17E033}"/>
          </ac:spMkLst>
        </pc:spChg>
        <pc:spChg chg="mod">
          <ac:chgData name="Sharon Ding" userId="c4c39823-e1bf-4739-acbd-9d9d74f8eb56" providerId="ADAL" clId="{B7207970-481C-6044-BA26-F3A9AA87F3B4}" dt="2026-09-07T09:41:53.129" v="217988" actId="255"/>
          <ac:spMkLst>
            <pc:docMk/>
            <pc:sldMk cId="3571930810" sldId="2147473183"/>
            <ac:spMk id="24" creationId="{1F523ACA-C9E1-93F9-B88C-1A85C0F7B30C}"/>
          </ac:spMkLst>
        </pc:spChg>
        <pc:spChg chg="mod">
          <ac:chgData name="Sharon Ding" userId="c4c39823-e1bf-4739-acbd-9d9d74f8eb56" providerId="ADAL" clId="{B7207970-481C-6044-BA26-F3A9AA87F3B4}" dt="2026-09-07T09:41:53.129" v="217988" actId="255"/>
          <ac:spMkLst>
            <pc:docMk/>
            <pc:sldMk cId="3571930810" sldId="2147473183"/>
            <ac:spMk id="25" creationId="{6A885C05-B0DE-5262-38BE-F238175711FA}"/>
          </ac:spMkLst>
        </pc:spChg>
        <pc:spChg chg="mod">
          <ac:chgData name="Sharon Ding" userId="c4c39823-e1bf-4739-acbd-9d9d74f8eb56" providerId="ADAL" clId="{B7207970-481C-6044-BA26-F3A9AA87F3B4}" dt="2026-09-07T09:41:53.129" v="217988" actId="255"/>
          <ac:spMkLst>
            <pc:docMk/>
            <pc:sldMk cId="3571930810" sldId="2147473183"/>
            <ac:spMk id="27" creationId="{29906D0D-7211-44CC-0233-327E2966D28E}"/>
          </ac:spMkLst>
        </pc:spChg>
        <pc:spChg chg="mod">
          <ac:chgData name="Sharon Ding" userId="c4c39823-e1bf-4739-acbd-9d9d74f8eb56" providerId="ADAL" clId="{B7207970-481C-6044-BA26-F3A9AA87F3B4}" dt="2026-09-07T09:41:53.129" v="217988" actId="255"/>
          <ac:spMkLst>
            <pc:docMk/>
            <pc:sldMk cId="3571930810" sldId="2147473183"/>
            <ac:spMk id="63" creationId="{DA053335-F76E-4730-F0F3-FE5A5055B1CB}"/>
          </ac:spMkLst>
        </pc:spChg>
        <pc:spChg chg="mod">
          <ac:chgData name="Sharon Ding" userId="c4c39823-e1bf-4739-acbd-9d9d74f8eb56" providerId="ADAL" clId="{B7207970-481C-6044-BA26-F3A9AA87F3B4}" dt="2026-09-07T09:41:53.129" v="217988" actId="255"/>
          <ac:spMkLst>
            <pc:docMk/>
            <pc:sldMk cId="3571930810" sldId="2147473183"/>
            <ac:spMk id="67" creationId="{0B317D76-2818-F1D7-B70E-D647F21036BA}"/>
          </ac:spMkLst>
        </pc:spChg>
        <pc:spChg chg="mod">
          <ac:chgData name="Sharon Ding" userId="c4c39823-e1bf-4739-acbd-9d9d74f8eb56" providerId="ADAL" clId="{B7207970-481C-6044-BA26-F3A9AA87F3B4}" dt="2026-09-07T09:41:53.129" v="217988" actId="255"/>
          <ac:spMkLst>
            <pc:docMk/>
            <pc:sldMk cId="3571930810" sldId="2147473183"/>
            <ac:spMk id="68" creationId="{F78E6F94-EB57-5CB4-3EC3-B1D92BF61578}"/>
          </ac:spMkLst>
        </pc:spChg>
        <pc:grpChg chg="add del">
          <ac:chgData name="Sharon Ding" userId="c4c39823-e1bf-4739-acbd-9d9d74f8eb56" providerId="ADAL" clId="{B7207970-481C-6044-BA26-F3A9AA87F3B4}" dt="2026-09-07T09:41:56.345" v="217990" actId="21"/>
          <ac:grpSpMkLst>
            <pc:docMk/>
            <pc:sldMk cId="3571930810" sldId="2147473183"/>
            <ac:grpSpMk id="2" creationId="{AB88E941-C827-CE46-9D8E-90C560E6270C}"/>
          </ac:grpSpMkLst>
        </pc:grpChg>
      </pc:sldChg>
      <pc:sldMasterChg chg="addSp delSp modSp mod addSldLayout modSldLayout sldLayoutOrd">
        <pc:chgData name="Sharon Ding" userId="c4c39823-e1bf-4739-acbd-9d9d74f8eb56" providerId="ADAL" clId="{B7207970-481C-6044-BA26-F3A9AA87F3B4}" dt="2026-09-07T19:23:44.313" v="238624" actId="20577"/>
        <pc:sldMasterMkLst>
          <pc:docMk/>
          <pc:sldMasterMk cId="0" sldId="2147483648"/>
        </pc:sldMasterMkLst>
        <pc:graphicFrameChg chg="add mod modVis">
          <ac:chgData name="Sharon Ding" userId="c4c39823-e1bf-4739-acbd-9d9d74f8eb56" providerId="ADAL" clId="{B7207970-481C-6044-BA26-F3A9AA87F3B4}" dt="2026-08-27T06:34:57.720" v="71759"/>
          <ac:graphicFrameMkLst>
            <pc:docMk/>
            <pc:sldMasterMk cId="0" sldId="2147483648"/>
            <ac:graphicFrameMk id="7" creationId="{5464F38A-D96C-3110-D7FC-81A5AD503066}"/>
          </ac:graphicFrameMkLst>
        </pc:graphicFrameChg>
        <pc:sldLayoutChg chg="addSp modSp mod">
          <pc:chgData name="Sharon Ding" userId="c4c39823-e1bf-4739-acbd-9d9d74f8eb56" providerId="ADAL" clId="{B7207970-481C-6044-BA26-F3A9AA87F3B4}" dt="2026-08-23T07:51:31.449" v="26"/>
          <pc:sldLayoutMkLst>
            <pc:docMk/>
            <pc:sldMasterMk cId="0" sldId="2147483648"/>
            <pc:sldLayoutMk cId="0" sldId="2147483664"/>
          </pc:sldLayoutMkLst>
          <pc:spChg chg="mod">
            <ac:chgData name="Sharon Ding" userId="c4c39823-e1bf-4739-acbd-9d9d74f8eb56" providerId="ADAL" clId="{B7207970-481C-6044-BA26-F3A9AA87F3B4}" dt="2026-08-23T07:51:30.888" v="0" actId="1076"/>
            <ac:spMkLst>
              <pc:docMk/>
              <pc:sldMasterMk cId="0" sldId="2147483648"/>
              <pc:sldLayoutMk cId="0" sldId="2147483664"/>
              <ac:spMk id="2" creationId="{00000000-0000-0000-0000-000000000000}"/>
            </ac:spMkLst>
          </pc:spChg>
          <pc:graphicFrameChg chg="add mod modVis">
            <ac:chgData name="Sharon Ding" userId="c4c39823-e1bf-4739-acbd-9d9d74f8eb56" providerId="ADAL" clId="{B7207970-481C-6044-BA26-F3A9AA87F3B4}" dt="2026-08-23T07:51:31.449" v="26"/>
            <ac:graphicFrameMkLst>
              <pc:docMk/>
              <pc:sldMasterMk cId="0" sldId="2147483648"/>
              <pc:sldLayoutMk cId="0" sldId="2147483664"/>
              <ac:graphicFrameMk id="6" creationId="{C57C4EDD-EBC9-89EA-BB90-857BDDB04A79}"/>
            </ac:graphicFrameMkLst>
          </pc:graphicFrameChg>
        </pc:sldLayoutChg>
        <pc:sldLayoutChg chg="addSp delSp modSp mod ord">
          <pc:chgData name="Sharon Ding" userId="c4c39823-e1bf-4739-acbd-9d9d74f8eb56" providerId="ADAL" clId="{B7207970-481C-6044-BA26-F3A9AA87F3B4}" dt="2026-09-07T19:23:04.618" v="238607" actId="20577"/>
          <pc:sldLayoutMkLst>
            <pc:docMk/>
            <pc:sldMasterMk cId="0" sldId="2147483648"/>
            <pc:sldLayoutMk cId="0" sldId="2147483665"/>
          </pc:sldLayoutMkLst>
          <pc:spChg chg="add mod">
            <ac:chgData name="Sharon Ding" userId="c4c39823-e1bf-4739-acbd-9d9d74f8eb56" providerId="ADAL" clId="{B7207970-481C-6044-BA26-F3A9AA87F3B4}" dt="2026-08-23T08:04:24.286" v="285" actId="207"/>
            <ac:spMkLst>
              <pc:docMk/>
              <pc:sldMasterMk cId="0" sldId="2147483648"/>
              <pc:sldLayoutMk cId="0" sldId="2147483665"/>
              <ac:spMk id="5" creationId="{1AFF81DC-888D-24E3-3201-862A53BFD551}"/>
            </ac:spMkLst>
          </pc:spChg>
          <pc:spChg chg="mod">
            <ac:chgData name="Sharon Ding" userId="c4c39823-e1bf-4739-acbd-9d9d74f8eb56" providerId="ADAL" clId="{B7207970-481C-6044-BA26-F3A9AA87F3B4}" dt="2026-08-23T07:57:29.263" v="79" actId="299"/>
            <ac:spMkLst>
              <pc:docMk/>
              <pc:sldMasterMk cId="0" sldId="2147483648"/>
              <pc:sldLayoutMk cId="0" sldId="2147483665"/>
              <ac:spMk id="6" creationId="{2E001B53-63A3-A24D-5749-FFB55A3EAE31}"/>
            </ac:spMkLst>
          </pc:spChg>
          <pc:spChg chg="add mod">
            <ac:chgData name="Sharon Ding" userId="c4c39823-e1bf-4739-acbd-9d9d74f8eb56" providerId="ADAL" clId="{B7207970-481C-6044-BA26-F3A9AA87F3B4}" dt="2026-08-23T07:55:24.230" v="51" actId="1038"/>
            <ac:spMkLst>
              <pc:docMk/>
              <pc:sldMasterMk cId="0" sldId="2147483648"/>
              <pc:sldLayoutMk cId="0" sldId="2147483665"/>
              <ac:spMk id="7" creationId="{9C749D4A-2F5F-F68B-626E-7F2ECD3A821B}"/>
            </ac:spMkLst>
          </pc:spChg>
          <pc:spChg chg="mod">
            <ac:chgData name="Sharon Ding" userId="c4c39823-e1bf-4739-acbd-9d9d74f8eb56" providerId="ADAL" clId="{B7207970-481C-6044-BA26-F3A9AA87F3B4}" dt="2026-08-25T03:44:36.224" v="20285" actId="14100"/>
            <ac:spMkLst>
              <pc:docMk/>
              <pc:sldMasterMk cId="0" sldId="2147483648"/>
              <pc:sldLayoutMk cId="0" sldId="2147483665"/>
              <ac:spMk id="22" creationId="{21F31812-499D-144C-4AED-24B17816ECEA}"/>
            </ac:spMkLst>
          </pc:spChg>
          <pc:spChg chg="add mod">
            <ac:chgData name="Sharon Ding" userId="c4c39823-e1bf-4739-acbd-9d9d74f8eb56" providerId="ADAL" clId="{B7207970-481C-6044-BA26-F3A9AA87F3B4}" dt="2026-08-25T03:44:36.224" v="20285" actId="14100"/>
            <ac:spMkLst>
              <pc:docMk/>
              <pc:sldMasterMk cId="0" sldId="2147483648"/>
              <pc:sldLayoutMk cId="0" sldId="2147483665"/>
              <ac:spMk id="27" creationId="{D0229DDC-CCBC-5A22-1EE4-FE62B21501D6}"/>
            </ac:spMkLst>
          </pc:spChg>
          <pc:spChg chg="mod">
            <ac:chgData name="Sharon Ding" userId="c4c39823-e1bf-4739-acbd-9d9d74f8eb56" providerId="ADAL" clId="{B7207970-481C-6044-BA26-F3A9AA87F3B4}" dt="2026-08-25T03:50:19.494" v="20374" actId="14100"/>
            <ac:spMkLst>
              <pc:docMk/>
              <pc:sldMasterMk cId="0" sldId="2147483648"/>
              <pc:sldLayoutMk cId="0" sldId="2147483665"/>
              <ac:spMk id="31" creationId="{2AFC5919-02AB-A258-F7EC-6AFF85BE65B7}"/>
            </ac:spMkLst>
          </pc:spChg>
          <pc:spChg chg="add mod">
            <ac:chgData name="Sharon Ding" userId="c4c39823-e1bf-4739-acbd-9d9d74f8eb56" providerId="ADAL" clId="{B7207970-481C-6044-BA26-F3A9AA87F3B4}" dt="2026-08-23T08:16:51.532" v="384" actId="403"/>
            <ac:spMkLst>
              <pc:docMk/>
              <pc:sldMasterMk cId="0" sldId="2147483648"/>
              <pc:sldLayoutMk cId="0" sldId="2147483665"/>
              <ac:spMk id="33" creationId="{DA4FC58C-B604-2EE0-93D6-827D4E220A32}"/>
            </ac:spMkLst>
          </pc:spChg>
          <pc:spChg chg="add del mod">
            <ac:chgData name="Sharon Ding" userId="c4c39823-e1bf-4739-acbd-9d9d74f8eb56" providerId="ADAL" clId="{B7207970-481C-6044-BA26-F3A9AA87F3B4}" dt="2026-08-25T03:44:36.224" v="20285" actId="14100"/>
            <ac:spMkLst>
              <pc:docMk/>
              <pc:sldMasterMk cId="0" sldId="2147483648"/>
              <pc:sldLayoutMk cId="0" sldId="2147483665"/>
              <ac:spMk id="35" creationId="{80F0F9F8-7F9A-AA29-DD75-8797CC3DDF12}"/>
            </ac:spMkLst>
          </pc:spChg>
          <pc:spChg chg="add mod">
            <ac:chgData name="Sharon Ding" userId="c4c39823-e1bf-4739-acbd-9d9d74f8eb56" providerId="ADAL" clId="{B7207970-481C-6044-BA26-F3A9AA87F3B4}" dt="2026-08-25T03:44:36.224" v="20285" actId="14100"/>
            <ac:spMkLst>
              <pc:docMk/>
              <pc:sldMasterMk cId="0" sldId="2147483648"/>
              <pc:sldLayoutMk cId="0" sldId="2147483665"/>
              <ac:spMk id="36" creationId="{3ACE56F3-6D50-4EE1-DF3F-741F3267DC5A}"/>
            </ac:spMkLst>
          </pc:spChg>
          <pc:spChg chg="add mod">
            <ac:chgData name="Sharon Ding" userId="c4c39823-e1bf-4739-acbd-9d9d74f8eb56" providerId="ADAL" clId="{B7207970-481C-6044-BA26-F3A9AA87F3B4}" dt="2026-08-25T03:44:36.224" v="20285" actId="14100"/>
            <ac:spMkLst>
              <pc:docMk/>
              <pc:sldMasterMk cId="0" sldId="2147483648"/>
              <pc:sldLayoutMk cId="0" sldId="2147483665"/>
              <ac:spMk id="37" creationId="{7DF455EE-6229-E1B5-67AF-41825CAC9877}"/>
            </ac:spMkLst>
          </pc:spChg>
          <pc:spChg chg="add mod">
            <ac:chgData name="Sharon Ding" userId="c4c39823-e1bf-4739-acbd-9d9d74f8eb56" providerId="ADAL" clId="{B7207970-481C-6044-BA26-F3A9AA87F3B4}" dt="2026-08-25T03:44:36.224" v="20285" actId="14100"/>
            <ac:spMkLst>
              <pc:docMk/>
              <pc:sldMasterMk cId="0" sldId="2147483648"/>
              <pc:sldLayoutMk cId="0" sldId="2147483665"/>
              <ac:spMk id="38" creationId="{CDD63F6A-5525-F489-5ED7-7A229E31638E}"/>
            </ac:spMkLst>
          </pc:spChg>
          <pc:spChg chg="add mod">
            <ac:chgData name="Sharon Ding" userId="c4c39823-e1bf-4739-acbd-9d9d74f8eb56" providerId="ADAL" clId="{B7207970-481C-6044-BA26-F3A9AA87F3B4}" dt="2026-08-25T03:44:36.224" v="20285" actId="14100"/>
            <ac:spMkLst>
              <pc:docMk/>
              <pc:sldMasterMk cId="0" sldId="2147483648"/>
              <pc:sldLayoutMk cId="0" sldId="2147483665"/>
              <ac:spMk id="40" creationId="{A43F4D2B-02ED-F413-F59F-0F2477207961}"/>
            </ac:spMkLst>
          </pc:spChg>
          <pc:spChg chg="add mod">
            <ac:chgData name="Sharon Ding" userId="c4c39823-e1bf-4739-acbd-9d9d74f8eb56" providerId="ADAL" clId="{B7207970-481C-6044-BA26-F3A9AA87F3B4}" dt="2026-09-07T19:23:04.194" v="238606"/>
            <ac:spMkLst>
              <pc:docMk/>
              <pc:sldMasterMk cId="0" sldId="2147483648"/>
              <pc:sldLayoutMk cId="0" sldId="2147483665"/>
              <ac:spMk id="42" creationId="{63464349-8EF0-B21B-03C0-FB5402DDC664}"/>
            </ac:spMkLst>
          </pc:spChg>
          <pc:spChg chg="add mod">
            <ac:chgData name="Sharon Ding" userId="c4c39823-e1bf-4739-acbd-9d9d74f8eb56" providerId="ADAL" clId="{B7207970-481C-6044-BA26-F3A9AA87F3B4}" dt="2026-09-07T19:23:04.618" v="238607" actId="20577"/>
            <ac:spMkLst>
              <pc:docMk/>
              <pc:sldMasterMk cId="0" sldId="2147483648"/>
              <pc:sldLayoutMk cId="0" sldId="2147483665"/>
              <ac:spMk id="43" creationId="{E2959A6E-4419-EB63-83D8-F6FBDD56AF4A}"/>
            </ac:spMkLst>
          </pc:spChg>
          <pc:spChg chg="add mod">
            <ac:chgData name="Sharon Ding" userId="c4c39823-e1bf-4739-acbd-9d9d74f8eb56" providerId="ADAL" clId="{B7207970-481C-6044-BA26-F3A9AA87F3B4}" dt="2026-09-07T19:23:04.194" v="238606"/>
            <ac:spMkLst>
              <pc:docMk/>
              <pc:sldMasterMk cId="0" sldId="2147483648"/>
              <pc:sldLayoutMk cId="0" sldId="2147483665"/>
              <ac:spMk id="44" creationId="{33A9CFF5-D7F1-42DA-A8EF-E1952BF60D1D}"/>
            </ac:spMkLst>
          </pc:spChg>
          <pc:spChg chg="add mod">
            <ac:chgData name="Sharon Ding" userId="c4c39823-e1bf-4739-acbd-9d9d74f8eb56" providerId="ADAL" clId="{B7207970-481C-6044-BA26-F3A9AA87F3B4}" dt="2026-09-07T19:23:04.194" v="238606"/>
            <ac:spMkLst>
              <pc:docMk/>
              <pc:sldMasterMk cId="0" sldId="2147483648"/>
              <pc:sldLayoutMk cId="0" sldId="2147483665"/>
              <ac:spMk id="45" creationId="{BA10BE07-CEE9-2EC8-E556-ABB45A1EEF61}"/>
            </ac:spMkLst>
          </pc:spChg>
          <pc:spChg chg="add mod">
            <ac:chgData name="Sharon Ding" userId="c4c39823-e1bf-4739-acbd-9d9d74f8eb56" providerId="ADAL" clId="{B7207970-481C-6044-BA26-F3A9AA87F3B4}" dt="2026-09-07T19:23:04.194" v="238606"/>
            <ac:spMkLst>
              <pc:docMk/>
              <pc:sldMasterMk cId="0" sldId="2147483648"/>
              <pc:sldLayoutMk cId="0" sldId="2147483665"/>
              <ac:spMk id="46" creationId="{57022BC3-6F21-A209-3187-72792334EB91}"/>
            </ac:spMkLst>
          </pc:spChg>
          <pc:spChg chg="add mod">
            <ac:chgData name="Sharon Ding" userId="c4c39823-e1bf-4739-acbd-9d9d74f8eb56" providerId="ADAL" clId="{B7207970-481C-6044-BA26-F3A9AA87F3B4}" dt="2026-09-07T19:23:04.194" v="238606"/>
            <ac:spMkLst>
              <pc:docMk/>
              <pc:sldMasterMk cId="0" sldId="2147483648"/>
              <pc:sldLayoutMk cId="0" sldId="2147483665"/>
              <ac:spMk id="47" creationId="{A8E9EFC1-DECA-7066-F46E-76227CFF5774}"/>
            </ac:spMkLst>
          </pc:spChg>
          <pc:spChg chg="add mod">
            <ac:chgData name="Sharon Ding" userId="c4c39823-e1bf-4739-acbd-9d9d74f8eb56" providerId="ADAL" clId="{B7207970-481C-6044-BA26-F3A9AA87F3B4}" dt="2026-09-07T19:23:04.194" v="238606"/>
            <ac:spMkLst>
              <pc:docMk/>
              <pc:sldMasterMk cId="0" sldId="2147483648"/>
              <pc:sldLayoutMk cId="0" sldId="2147483665"/>
              <ac:spMk id="48" creationId="{81E0A0BA-566B-2B0A-AA6C-2558BCBFCD19}"/>
            </ac:spMkLst>
          </pc:spChg>
          <pc:spChg chg="add mod">
            <ac:chgData name="Sharon Ding" userId="c4c39823-e1bf-4739-acbd-9d9d74f8eb56" providerId="ADAL" clId="{B7207970-481C-6044-BA26-F3A9AA87F3B4}" dt="2026-09-07T19:23:04.194" v="238606"/>
            <ac:spMkLst>
              <pc:docMk/>
              <pc:sldMasterMk cId="0" sldId="2147483648"/>
              <pc:sldLayoutMk cId="0" sldId="2147483665"/>
              <ac:spMk id="49" creationId="{FF9AA192-BB54-575E-77B8-CA4C99B6329E}"/>
            </ac:spMkLst>
          </pc:spChg>
          <pc:spChg chg="add mod">
            <ac:chgData name="Sharon Ding" userId="c4c39823-e1bf-4739-acbd-9d9d74f8eb56" providerId="ADAL" clId="{B7207970-481C-6044-BA26-F3A9AA87F3B4}" dt="2026-08-23T08:27:37.206" v="409" actId="1076"/>
            <ac:spMkLst>
              <pc:docMk/>
              <pc:sldMasterMk cId="0" sldId="2147483648"/>
              <pc:sldLayoutMk cId="0" sldId="2147483665"/>
              <ac:spMk id="51" creationId="{CFC62302-400C-227A-2F68-9D4C5FFD0625}"/>
            </ac:spMkLst>
          </pc:spChg>
          <pc:spChg chg="add mod">
            <ac:chgData name="Sharon Ding" userId="c4c39823-e1bf-4739-acbd-9d9d74f8eb56" providerId="ADAL" clId="{B7207970-481C-6044-BA26-F3A9AA87F3B4}" dt="2026-08-23T08:27:37.206" v="409" actId="1076"/>
            <ac:spMkLst>
              <pc:docMk/>
              <pc:sldMasterMk cId="0" sldId="2147483648"/>
              <pc:sldLayoutMk cId="0" sldId="2147483665"/>
              <ac:spMk id="52" creationId="{134666CB-9A02-0011-82DC-D84C2E6E019D}"/>
            </ac:spMkLst>
          </pc:spChg>
          <pc:spChg chg="add mod">
            <ac:chgData name="Sharon Ding" userId="c4c39823-e1bf-4739-acbd-9d9d74f8eb56" providerId="ADAL" clId="{B7207970-481C-6044-BA26-F3A9AA87F3B4}" dt="2026-08-23T08:27:37.206" v="409" actId="1076"/>
            <ac:spMkLst>
              <pc:docMk/>
              <pc:sldMasterMk cId="0" sldId="2147483648"/>
              <pc:sldLayoutMk cId="0" sldId="2147483665"/>
              <ac:spMk id="53" creationId="{03D39682-6507-0FB1-AE4E-09758A1F13EB}"/>
            </ac:spMkLst>
          </pc:spChg>
          <pc:spChg chg="add mod">
            <ac:chgData name="Sharon Ding" userId="c4c39823-e1bf-4739-acbd-9d9d74f8eb56" providerId="ADAL" clId="{B7207970-481C-6044-BA26-F3A9AA87F3B4}" dt="2026-08-23T08:27:37.206" v="409" actId="1076"/>
            <ac:spMkLst>
              <pc:docMk/>
              <pc:sldMasterMk cId="0" sldId="2147483648"/>
              <pc:sldLayoutMk cId="0" sldId="2147483665"/>
              <ac:spMk id="54" creationId="{26F7A160-7273-37C8-F4CE-C4D04E88D3E6}"/>
            </ac:spMkLst>
          </pc:spChg>
          <pc:grpChg chg="add mod">
            <ac:chgData name="Sharon Ding" userId="c4c39823-e1bf-4739-acbd-9d9d74f8eb56" providerId="ADAL" clId="{B7207970-481C-6044-BA26-F3A9AA87F3B4}" dt="2026-09-07T19:23:04.194" v="238606"/>
            <ac:grpSpMkLst>
              <pc:docMk/>
              <pc:sldMasterMk cId="0" sldId="2147483648"/>
              <pc:sldLayoutMk cId="0" sldId="2147483665"/>
              <ac:grpSpMk id="50" creationId="{4B3E6AE9-157B-39CB-2C58-042635D92084}"/>
            </ac:grpSpMkLst>
          </pc:grpChg>
          <pc:graphicFrameChg chg="add mod modVis">
            <ac:chgData name="Sharon Ding" userId="c4c39823-e1bf-4739-acbd-9d9d74f8eb56" providerId="ADAL" clId="{B7207970-481C-6044-BA26-F3A9AA87F3B4}" dt="2026-08-23T07:57:29.283" v="92"/>
            <ac:graphicFrameMkLst>
              <pc:docMk/>
              <pc:sldMasterMk cId="0" sldId="2147483648"/>
              <pc:sldLayoutMk cId="0" sldId="2147483665"/>
              <ac:graphicFrameMk id="39" creationId="{81CC2856-28B3-1A75-FF97-F7E24A5DF1DB}"/>
            </ac:graphicFrameMkLst>
          </pc:graphicFrameChg>
          <pc:picChg chg="add mod">
            <ac:chgData name="Sharon Ding" userId="c4c39823-e1bf-4739-acbd-9d9d74f8eb56" providerId="ADAL" clId="{B7207970-481C-6044-BA26-F3A9AA87F3B4}" dt="2026-08-23T07:59:22.082" v="100" actId="1076"/>
            <ac:picMkLst>
              <pc:docMk/>
              <pc:sldMasterMk cId="0" sldId="2147483648"/>
              <pc:sldLayoutMk cId="0" sldId="2147483665"/>
              <ac:picMk id="1026" creationId="{5E8F8354-DF51-F075-75EF-B3786EE4B093}"/>
            </ac:picMkLst>
          </pc:picChg>
          <pc:cxnChg chg="mod">
            <ac:chgData name="Sharon Ding" userId="c4c39823-e1bf-4739-acbd-9d9d74f8eb56" providerId="ADAL" clId="{B7207970-481C-6044-BA26-F3A9AA87F3B4}" dt="2026-08-23T07:55:35.563" v="53" actId="208"/>
            <ac:cxnSpMkLst>
              <pc:docMk/>
              <pc:sldMasterMk cId="0" sldId="2147483648"/>
              <pc:sldLayoutMk cId="0" sldId="2147483665"/>
              <ac:cxnSpMk id="18" creationId="{E899AB7E-66EA-5818-70CE-419E93ED7ED9}"/>
            </ac:cxnSpMkLst>
          </pc:cxnChg>
          <pc:cxnChg chg="mod">
            <ac:chgData name="Sharon Ding" userId="c4c39823-e1bf-4739-acbd-9d9d74f8eb56" providerId="ADAL" clId="{B7207970-481C-6044-BA26-F3A9AA87F3B4}" dt="2026-08-25T03:44:36.224" v="20285" actId="14100"/>
            <ac:cxnSpMkLst>
              <pc:docMk/>
              <pc:sldMasterMk cId="0" sldId="2147483648"/>
              <pc:sldLayoutMk cId="0" sldId="2147483665"/>
              <ac:cxnSpMk id="20" creationId="{9ADBBD73-0F7F-FA05-8F3C-08876663B58A}"/>
            </ac:cxnSpMkLst>
          </pc:cxnChg>
          <pc:cxnChg chg="mod">
            <ac:chgData name="Sharon Ding" userId="c4c39823-e1bf-4739-acbd-9d9d74f8eb56" providerId="ADAL" clId="{B7207970-481C-6044-BA26-F3A9AA87F3B4}" dt="2026-08-24T05:57:09.731" v="544" actId="1037"/>
            <ac:cxnSpMkLst>
              <pc:docMk/>
              <pc:sldMasterMk cId="0" sldId="2147483648"/>
              <pc:sldLayoutMk cId="0" sldId="2147483665"/>
              <ac:cxnSpMk id="23" creationId="{F2D17060-D2FE-52E0-BE07-128C88758125}"/>
            </ac:cxnSpMkLst>
          </pc:cxnChg>
          <pc:cxnChg chg="mod">
            <ac:chgData name="Sharon Ding" userId="c4c39823-e1bf-4739-acbd-9d9d74f8eb56" providerId="ADAL" clId="{B7207970-481C-6044-BA26-F3A9AA87F3B4}" dt="2026-08-25T03:44:36.224" v="20285" actId="14100"/>
            <ac:cxnSpMkLst>
              <pc:docMk/>
              <pc:sldMasterMk cId="0" sldId="2147483648"/>
              <pc:sldLayoutMk cId="0" sldId="2147483665"/>
              <ac:cxnSpMk id="25" creationId="{1C89E372-B29C-1E1D-5C60-097B2C87CFD8}"/>
            </ac:cxnSpMkLst>
          </pc:cxnChg>
          <pc:cxnChg chg="mod">
            <ac:chgData name="Sharon Ding" userId="c4c39823-e1bf-4739-acbd-9d9d74f8eb56" providerId="ADAL" clId="{B7207970-481C-6044-BA26-F3A9AA87F3B4}" dt="2026-08-23T07:57:46.424" v="95" actId="208"/>
            <ac:cxnSpMkLst>
              <pc:docMk/>
              <pc:sldMasterMk cId="0" sldId="2147483648"/>
              <pc:sldLayoutMk cId="0" sldId="2147483665"/>
              <ac:cxnSpMk id="28" creationId="{5137DDED-D2ED-72B9-822F-9C78C21680E9}"/>
            </ac:cxnSpMkLst>
          </pc:cxnChg>
        </pc:sldLayoutChg>
        <pc:sldLayoutChg chg="delSp modSp add mod ord modTransition">
          <pc:chgData name="Sharon Ding" userId="c4c39823-e1bf-4739-acbd-9d9d74f8eb56" providerId="ADAL" clId="{B7207970-481C-6044-BA26-F3A9AA87F3B4}" dt="2026-09-07T19:22:46.093" v="238601" actId="20577"/>
          <pc:sldLayoutMkLst>
            <pc:docMk/>
            <pc:sldMasterMk cId="0" sldId="2147483648"/>
            <pc:sldLayoutMk cId="1984683942" sldId="2147483667"/>
          </pc:sldLayoutMkLst>
          <pc:spChg chg="mod">
            <ac:chgData name="Sharon Ding" userId="c4c39823-e1bf-4739-acbd-9d9d74f8eb56" providerId="ADAL" clId="{B7207970-481C-6044-BA26-F3A9AA87F3B4}" dt="2026-08-24T07:02:43.111" v="551" actId="207"/>
            <ac:spMkLst>
              <pc:docMk/>
              <pc:sldMasterMk cId="0" sldId="2147483648"/>
              <pc:sldLayoutMk cId="1984683942" sldId="2147483667"/>
              <ac:spMk id="42" creationId="{63464349-8EF0-B21B-03C0-FB5402DDC664}"/>
            </ac:spMkLst>
          </pc:spChg>
          <pc:spChg chg="mod">
            <ac:chgData name="Sharon Ding" userId="c4c39823-e1bf-4739-acbd-9d9d74f8eb56" providerId="ADAL" clId="{B7207970-481C-6044-BA26-F3A9AA87F3B4}" dt="2026-09-07T19:22:46.093" v="238601" actId="20577"/>
            <ac:spMkLst>
              <pc:docMk/>
              <pc:sldMasterMk cId="0" sldId="2147483648"/>
              <pc:sldLayoutMk cId="1984683942" sldId="2147483667"/>
              <ac:spMk id="43" creationId="{E2959A6E-4419-EB63-83D8-F6FBDD56AF4A}"/>
            </ac:spMkLst>
          </pc:spChg>
          <pc:spChg chg="mod">
            <ac:chgData name="Sharon Ding" userId="c4c39823-e1bf-4739-acbd-9d9d74f8eb56" providerId="ADAL" clId="{B7207970-481C-6044-BA26-F3A9AA87F3B4}" dt="2026-08-24T07:02:54.832" v="555" actId="113"/>
            <ac:spMkLst>
              <pc:docMk/>
              <pc:sldMasterMk cId="0" sldId="2147483648"/>
              <pc:sldLayoutMk cId="1984683942" sldId="2147483667"/>
              <ac:spMk id="47" creationId="{A8E9EFC1-DECA-7066-F46E-76227CFF5774}"/>
            </ac:spMkLst>
          </pc:spChg>
        </pc:sldLayoutChg>
        <pc:sldLayoutChg chg="addSp delSp modSp mod">
          <pc:chgData name="Sharon Ding" userId="c4c39823-e1bf-4739-acbd-9d9d74f8eb56" providerId="ADAL" clId="{B7207970-481C-6044-BA26-F3A9AA87F3B4}" dt="2026-09-07T19:22:56.639" v="238603" actId="20577"/>
          <pc:sldLayoutMkLst>
            <pc:docMk/>
            <pc:sldMasterMk cId="0" sldId="2147483648"/>
            <pc:sldLayoutMk cId="4008757635" sldId="2147483668"/>
          </pc:sldLayoutMkLst>
          <pc:spChg chg="mod">
            <ac:chgData name="Sharon Ding" userId="c4c39823-e1bf-4739-acbd-9d9d74f8eb56" providerId="ADAL" clId="{B7207970-481C-6044-BA26-F3A9AA87F3B4}" dt="2026-09-07T19:22:55.662" v="238602"/>
            <ac:spMkLst>
              <pc:docMk/>
              <pc:sldMasterMk cId="0" sldId="2147483648"/>
              <pc:sldLayoutMk cId="4008757635" sldId="2147483668"/>
              <ac:spMk id="42" creationId="{63464349-8EF0-B21B-03C0-FB5402DDC664}"/>
            </ac:spMkLst>
          </pc:spChg>
          <pc:spChg chg="mod">
            <ac:chgData name="Sharon Ding" userId="c4c39823-e1bf-4739-acbd-9d9d74f8eb56" providerId="ADAL" clId="{B7207970-481C-6044-BA26-F3A9AA87F3B4}" dt="2026-09-07T19:22:56.639" v="238603" actId="20577"/>
            <ac:spMkLst>
              <pc:docMk/>
              <pc:sldMasterMk cId="0" sldId="2147483648"/>
              <pc:sldLayoutMk cId="4008757635" sldId="2147483668"/>
              <ac:spMk id="43" creationId="{E2959A6E-4419-EB63-83D8-F6FBDD56AF4A}"/>
            </ac:spMkLst>
          </pc:spChg>
          <pc:spChg chg="mod">
            <ac:chgData name="Sharon Ding" userId="c4c39823-e1bf-4739-acbd-9d9d74f8eb56" providerId="ADAL" clId="{B7207970-481C-6044-BA26-F3A9AA87F3B4}" dt="2026-09-07T19:22:55.662" v="238602"/>
            <ac:spMkLst>
              <pc:docMk/>
              <pc:sldMasterMk cId="0" sldId="2147483648"/>
              <pc:sldLayoutMk cId="4008757635" sldId="2147483668"/>
              <ac:spMk id="44" creationId="{33A9CFF5-D7F1-42DA-A8EF-E1952BF60D1D}"/>
            </ac:spMkLst>
          </pc:spChg>
          <pc:spChg chg="mod">
            <ac:chgData name="Sharon Ding" userId="c4c39823-e1bf-4739-acbd-9d9d74f8eb56" providerId="ADAL" clId="{B7207970-481C-6044-BA26-F3A9AA87F3B4}" dt="2026-09-07T19:22:55.662" v="238602"/>
            <ac:spMkLst>
              <pc:docMk/>
              <pc:sldMasterMk cId="0" sldId="2147483648"/>
              <pc:sldLayoutMk cId="4008757635" sldId="2147483668"/>
              <ac:spMk id="45" creationId="{BA10BE07-CEE9-2EC8-E556-ABB45A1EEF61}"/>
            </ac:spMkLst>
          </pc:spChg>
          <pc:spChg chg="mod">
            <ac:chgData name="Sharon Ding" userId="c4c39823-e1bf-4739-acbd-9d9d74f8eb56" providerId="ADAL" clId="{B7207970-481C-6044-BA26-F3A9AA87F3B4}" dt="2026-09-07T19:22:55.662" v="238602"/>
            <ac:spMkLst>
              <pc:docMk/>
              <pc:sldMasterMk cId="0" sldId="2147483648"/>
              <pc:sldLayoutMk cId="4008757635" sldId="2147483668"/>
              <ac:spMk id="46" creationId="{57022BC3-6F21-A209-3187-72792334EB91}"/>
            </ac:spMkLst>
          </pc:spChg>
          <pc:spChg chg="mod">
            <ac:chgData name="Sharon Ding" userId="c4c39823-e1bf-4739-acbd-9d9d74f8eb56" providerId="ADAL" clId="{B7207970-481C-6044-BA26-F3A9AA87F3B4}" dt="2026-09-07T19:22:55.662" v="238602"/>
            <ac:spMkLst>
              <pc:docMk/>
              <pc:sldMasterMk cId="0" sldId="2147483648"/>
              <pc:sldLayoutMk cId="4008757635" sldId="2147483668"/>
              <ac:spMk id="47" creationId="{A8E9EFC1-DECA-7066-F46E-76227CFF5774}"/>
            </ac:spMkLst>
          </pc:spChg>
          <pc:spChg chg="mod">
            <ac:chgData name="Sharon Ding" userId="c4c39823-e1bf-4739-acbd-9d9d74f8eb56" providerId="ADAL" clId="{B7207970-481C-6044-BA26-F3A9AA87F3B4}" dt="2026-09-07T19:22:55.662" v="238602"/>
            <ac:spMkLst>
              <pc:docMk/>
              <pc:sldMasterMk cId="0" sldId="2147483648"/>
              <pc:sldLayoutMk cId="4008757635" sldId="2147483668"/>
              <ac:spMk id="48" creationId="{81E0A0BA-566B-2B0A-AA6C-2558BCBFCD19}"/>
            </ac:spMkLst>
          </pc:spChg>
          <pc:spChg chg="mod">
            <ac:chgData name="Sharon Ding" userId="c4c39823-e1bf-4739-acbd-9d9d74f8eb56" providerId="ADAL" clId="{B7207970-481C-6044-BA26-F3A9AA87F3B4}" dt="2026-09-07T19:22:55.662" v="238602"/>
            <ac:spMkLst>
              <pc:docMk/>
              <pc:sldMasterMk cId="0" sldId="2147483648"/>
              <pc:sldLayoutMk cId="4008757635" sldId="2147483668"/>
              <ac:spMk id="49" creationId="{FF9AA192-BB54-575E-77B8-CA4C99B6329E}"/>
            </ac:spMkLst>
          </pc:spChg>
          <pc:grpChg chg="mod">
            <ac:chgData name="Sharon Ding" userId="c4c39823-e1bf-4739-acbd-9d9d74f8eb56" providerId="ADAL" clId="{B7207970-481C-6044-BA26-F3A9AA87F3B4}" dt="2026-09-07T19:22:55.662" v="238602"/>
            <ac:grpSpMkLst>
              <pc:docMk/>
              <pc:sldMasterMk cId="0" sldId="2147483648"/>
              <pc:sldLayoutMk cId="4008757635" sldId="2147483668"/>
              <ac:grpSpMk id="50" creationId="{4B3E6AE9-157B-39CB-2C58-042635D92084}"/>
            </ac:grpSpMkLst>
          </pc:grpChg>
        </pc:sldLayoutChg>
        <pc:sldLayoutChg chg="addSp delSp modSp mod">
          <pc:chgData name="Sharon Ding" userId="c4c39823-e1bf-4739-acbd-9d9d74f8eb56" providerId="ADAL" clId="{B7207970-481C-6044-BA26-F3A9AA87F3B4}" dt="2026-09-07T19:22:59.983" v="238605" actId="20577"/>
          <pc:sldLayoutMkLst>
            <pc:docMk/>
            <pc:sldMasterMk cId="0" sldId="2147483648"/>
            <pc:sldLayoutMk cId="479497868" sldId="2147483669"/>
          </pc:sldLayoutMkLst>
          <pc:spChg chg="add mod">
            <ac:chgData name="Sharon Ding" userId="c4c39823-e1bf-4739-acbd-9d9d74f8eb56" providerId="ADAL" clId="{B7207970-481C-6044-BA26-F3A9AA87F3B4}" dt="2026-08-25T03:50:25.294" v="20375"/>
            <ac:spMkLst>
              <pc:docMk/>
              <pc:sldMasterMk cId="0" sldId="2147483648"/>
              <pc:sldLayoutMk cId="479497868" sldId="2147483669"/>
              <ac:spMk id="3" creationId="{FBD468E6-C123-9169-C1A6-FA95035670C6}"/>
            </ac:spMkLst>
          </pc:spChg>
          <pc:spChg chg="add mod">
            <ac:chgData name="Sharon Ding" userId="c4c39823-e1bf-4739-acbd-9d9d74f8eb56" providerId="ADAL" clId="{B7207970-481C-6044-BA26-F3A9AA87F3B4}" dt="2026-08-25T03:50:25.294" v="20375"/>
            <ac:spMkLst>
              <pc:docMk/>
              <pc:sldMasterMk cId="0" sldId="2147483648"/>
              <pc:sldLayoutMk cId="479497868" sldId="2147483669"/>
              <ac:spMk id="10" creationId="{182CA48A-B7D9-A847-3918-DB19B0C0822F}"/>
            </ac:spMkLst>
          </pc:spChg>
          <pc:spChg chg="add mod">
            <ac:chgData name="Sharon Ding" userId="c4c39823-e1bf-4739-acbd-9d9d74f8eb56" providerId="ADAL" clId="{B7207970-481C-6044-BA26-F3A9AA87F3B4}" dt="2026-08-25T03:50:25.294" v="20375"/>
            <ac:spMkLst>
              <pc:docMk/>
              <pc:sldMasterMk cId="0" sldId="2147483648"/>
              <pc:sldLayoutMk cId="479497868" sldId="2147483669"/>
              <ac:spMk id="12" creationId="{855A2666-0DF6-C60E-344F-66B465FEFB96}"/>
            </ac:spMkLst>
          </pc:spChg>
          <pc:spChg chg="add mod">
            <ac:chgData name="Sharon Ding" userId="c4c39823-e1bf-4739-acbd-9d9d74f8eb56" providerId="ADAL" clId="{B7207970-481C-6044-BA26-F3A9AA87F3B4}" dt="2026-08-25T03:50:25.294" v="20375"/>
            <ac:spMkLst>
              <pc:docMk/>
              <pc:sldMasterMk cId="0" sldId="2147483648"/>
              <pc:sldLayoutMk cId="479497868" sldId="2147483669"/>
              <ac:spMk id="13" creationId="{09F0E9EE-D186-88E9-2515-D31882BC0B71}"/>
            </ac:spMkLst>
          </pc:spChg>
          <pc:spChg chg="add mod">
            <ac:chgData name="Sharon Ding" userId="c4c39823-e1bf-4739-acbd-9d9d74f8eb56" providerId="ADAL" clId="{B7207970-481C-6044-BA26-F3A9AA87F3B4}" dt="2026-08-25T03:50:25.294" v="20375"/>
            <ac:spMkLst>
              <pc:docMk/>
              <pc:sldMasterMk cId="0" sldId="2147483648"/>
              <pc:sldLayoutMk cId="479497868" sldId="2147483669"/>
              <ac:spMk id="14" creationId="{79176FD6-1893-4000-B447-13401BB72403}"/>
            </ac:spMkLst>
          </pc:spChg>
          <pc:spChg chg="add mod">
            <ac:chgData name="Sharon Ding" userId="c4c39823-e1bf-4739-acbd-9d9d74f8eb56" providerId="ADAL" clId="{B7207970-481C-6044-BA26-F3A9AA87F3B4}" dt="2026-08-25T03:50:25.294" v="20375"/>
            <ac:spMkLst>
              <pc:docMk/>
              <pc:sldMasterMk cId="0" sldId="2147483648"/>
              <pc:sldLayoutMk cId="479497868" sldId="2147483669"/>
              <ac:spMk id="15" creationId="{44A07008-05A4-EAD9-BE4D-B45FFF4D736D}"/>
            </ac:spMkLst>
          </pc:spChg>
          <pc:spChg chg="add mod">
            <ac:chgData name="Sharon Ding" userId="c4c39823-e1bf-4739-acbd-9d9d74f8eb56" providerId="ADAL" clId="{B7207970-481C-6044-BA26-F3A9AA87F3B4}" dt="2026-08-25T03:50:25.294" v="20375"/>
            <ac:spMkLst>
              <pc:docMk/>
              <pc:sldMasterMk cId="0" sldId="2147483648"/>
              <pc:sldLayoutMk cId="479497868" sldId="2147483669"/>
              <ac:spMk id="16" creationId="{F6A6E2F8-D4A8-E250-82C8-B4709380798A}"/>
            </ac:spMkLst>
          </pc:spChg>
          <pc:spChg chg="add mod">
            <ac:chgData name="Sharon Ding" userId="c4c39823-e1bf-4739-acbd-9d9d74f8eb56" providerId="ADAL" clId="{B7207970-481C-6044-BA26-F3A9AA87F3B4}" dt="2026-08-25T03:50:25.294" v="20375"/>
            <ac:spMkLst>
              <pc:docMk/>
              <pc:sldMasterMk cId="0" sldId="2147483648"/>
              <pc:sldLayoutMk cId="479497868" sldId="2147483669"/>
              <ac:spMk id="17" creationId="{DF551047-846A-8FE7-2311-87DE2B940E1C}"/>
            </ac:spMkLst>
          </pc:spChg>
          <pc:spChg chg="mod">
            <ac:chgData name="Sharon Ding" userId="c4c39823-e1bf-4739-acbd-9d9d74f8eb56" providerId="ADAL" clId="{B7207970-481C-6044-BA26-F3A9AA87F3B4}" dt="2026-09-07T19:22:59.417" v="238604"/>
            <ac:spMkLst>
              <pc:docMk/>
              <pc:sldMasterMk cId="0" sldId="2147483648"/>
              <pc:sldLayoutMk cId="479497868" sldId="2147483669"/>
              <ac:spMk id="42" creationId="{63464349-8EF0-B21B-03C0-FB5402DDC664}"/>
            </ac:spMkLst>
          </pc:spChg>
          <pc:spChg chg="mod">
            <ac:chgData name="Sharon Ding" userId="c4c39823-e1bf-4739-acbd-9d9d74f8eb56" providerId="ADAL" clId="{B7207970-481C-6044-BA26-F3A9AA87F3B4}" dt="2026-09-07T19:22:59.983" v="238605" actId="20577"/>
            <ac:spMkLst>
              <pc:docMk/>
              <pc:sldMasterMk cId="0" sldId="2147483648"/>
              <pc:sldLayoutMk cId="479497868" sldId="2147483669"/>
              <ac:spMk id="43" creationId="{E2959A6E-4419-EB63-83D8-F6FBDD56AF4A}"/>
            </ac:spMkLst>
          </pc:spChg>
          <pc:spChg chg="mod">
            <ac:chgData name="Sharon Ding" userId="c4c39823-e1bf-4739-acbd-9d9d74f8eb56" providerId="ADAL" clId="{B7207970-481C-6044-BA26-F3A9AA87F3B4}" dt="2026-09-07T19:22:59.417" v="238604"/>
            <ac:spMkLst>
              <pc:docMk/>
              <pc:sldMasterMk cId="0" sldId="2147483648"/>
              <pc:sldLayoutMk cId="479497868" sldId="2147483669"/>
              <ac:spMk id="44" creationId="{33A9CFF5-D7F1-42DA-A8EF-E1952BF60D1D}"/>
            </ac:spMkLst>
          </pc:spChg>
          <pc:spChg chg="mod">
            <ac:chgData name="Sharon Ding" userId="c4c39823-e1bf-4739-acbd-9d9d74f8eb56" providerId="ADAL" clId="{B7207970-481C-6044-BA26-F3A9AA87F3B4}" dt="2026-09-07T19:22:59.417" v="238604"/>
            <ac:spMkLst>
              <pc:docMk/>
              <pc:sldMasterMk cId="0" sldId="2147483648"/>
              <pc:sldLayoutMk cId="479497868" sldId="2147483669"/>
              <ac:spMk id="45" creationId="{BA10BE07-CEE9-2EC8-E556-ABB45A1EEF61}"/>
            </ac:spMkLst>
          </pc:spChg>
          <pc:spChg chg="mod">
            <ac:chgData name="Sharon Ding" userId="c4c39823-e1bf-4739-acbd-9d9d74f8eb56" providerId="ADAL" clId="{B7207970-481C-6044-BA26-F3A9AA87F3B4}" dt="2026-09-07T19:22:59.417" v="238604"/>
            <ac:spMkLst>
              <pc:docMk/>
              <pc:sldMasterMk cId="0" sldId="2147483648"/>
              <pc:sldLayoutMk cId="479497868" sldId="2147483669"/>
              <ac:spMk id="46" creationId="{57022BC3-6F21-A209-3187-72792334EB91}"/>
            </ac:spMkLst>
          </pc:spChg>
          <pc:spChg chg="mod">
            <ac:chgData name="Sharon Ding" userId="c4c39823-e1bf-4739-acbd-9d9d74f8eb56" providerId="ADAL" clId="{B7207970-481C-6044-BA26-F3A9AA87F3B4}" dt="2026-09-07T19:22:59.417" v="238604"/>
            <ac:spMkLst>
              <pc:docMk/>
              <pc:sldMasterMk cId="0" sldId="2147483648"/>
              <pc:sldLayoutMk cId="479497868" sldId="2147483669"/>
              <ac:spMk id="47" creationId="{A8E9EFC1-DECA-7066-F46E-76227CFF5774}"/>
            </ac:spMkLst>
          </pc:spChg>
          <pc:spChg chg="mod">
            <ac:chgData name="Sharon Ding" userId="c4c39823-e1bf-4739-acbd-9d9d74f8eb56" providerId="ADAL" clId="{B7207970-481C-6044-BA26-F3A9AA87F3B4}" dt="2026-09-07T19:22:59.417" v="238604"/>
            <ac:spMkLst>
              <pc:docMk/>
              <pc:sldMasterMk cId="0" sldId="2147483648"/>
              <pc:sldLayoutMk cId="479497868" sldId="2147483669"/>
              <ac:spMk id="48" creationId="{81E0A0BA-566B-2B0A-AA6C-2558BCBFCD19}"/>
            </ac:spMkLst>
          </pc:spChg>
          <pc:spChg chg="mod">
            <ac:chgData name="Sharon Ding" userId="c4c39823-e1bf-4739-acbd-9d9d74f8eb56" providerId="ADAL" clId="{B7207970-481C-6044-BA26-F3A9AA87F3B4}" dt="2026-09-07T19:22:59.417" v="238604"/>
            <ac:spMkLst>
              <pc:docMk/>
              <pc:sldMasterMk cId="0" sldId="2147483648"/>
              <pc:sldLayoutMk cId="479497868" sldId="2147483669"/>
              <ac:spMk id="49" creationId="{FF9AA192-BB54-575E-77B8-CA4C99B6329E}"/>
            </ac:spMkLst>
          </pc:spChg>
          <pc:grpChg chg="mod">
            <ac:chgData name="Sharon Ding" userId="c4c39823-e1bf-4739-acbd-9d9d74f8eb56" providerId="ADAL" clId="{B7207970-481C-6044-BA26-F3A9AA87F3B4}" dt="2026-09-07T19:22:59.417" v="238604"/>
            <ac:grpSpMkLst>
              <pc:docMk/>
              <pc:sldMasterMk cId="0" sldId="2147483648"/>
              <pc:sldLayoutMk cId="479497868" sldId="2147483669"/>
              <ac:grpSpMk id="50" creationId="{4B3E6AE9-157B-39CB-2C58-042635D92084}"/>
            </ac:grpSpMkLst>
          </pc:grpChg>
          <pc:cxnChg chg="add mod">
            <ac:chgData name="Sharon Ding" userId="c4c39823-e1bf-4739-acbd-9d9d74f8eb56" providerId="ADAL" clId="{B7207970-481C-6044-BA26-F3A9AA87F3B4}" dt="2026-08-25T03:50:25.294" v="20375"/>
            <ac:cxnSpMkLst>
              <pc:docMk/>
              <pc:sldMasterMk cId="0" sldId="2147483648"/>
              <pc:sldLayoutMk cId="479497868" sldId="2147483669"/>
              <ac:cxnSpMk id="9" creationId="{765AFED6-7E90-9B79-60C2-4B6035D1F999}"/>
            </ac:cxnSpMkLst>
          </pc:cxnChg>
          <pc:cxnChg chg="add mod">
            <ac:chgData name="Sharon Ding" userId="c4c39823-e1bf-4739-acbd-9d9d74f8eb56" providerId="ADAL" clId="{B7207970-481C-6044-BA26-F3A9AA87F3B4}" dt="2026-08-25T03:50:25.294" v="20375"/>
            <ac:cxnSpMkLst>
              <pc:docMk/>
              <pc:sldMasterMk cId="0" sldId="2147483648"/>
              <pc:sldLayoutMk cId="479497868" sldId="2147483669"/>
              <ac:cxnSpMk id="11" creationId="{767521D9-B384-6B58-011E-5213D49434A6}"/>
            </ac:cxnSpMkLst>
          </pc:cxnChg>
        </pc:sldLayoutChg>
        <pc:sldLayoutChg chg="addSp modSp mod ord">
          <pc:chgData name="Sharon Ding" userId="c4c39823-e1bf-4739-acbd-9d9d74f8eb56" providerId="ADAL" clId="{B7207970-481C-6044-BA26-F3A9AA87F3B4}" dt="2026-09-07T19:23:32.811" v="238617" actId="20577"/>
          <pc:sldLayoutMkLst>
            <pc:docMk/>
            <pc:sldMasterMk cId="0" sldId="2147483648"/>
            <pc:sldLayoutMk cId="2852114034" sldId="2147483670"/>
          </pc:sldLayoutMkLst>
          <pc:spChg chg="mod">
            <ac:chgData name="Sharon Ding" userId="c4c39823-e1bf-4739-acbd-9d9d74f8eb56" providerId="ADAL" clId="{B7207970-481C-6044-BA26-F3A9AA87F3B4}" dt="2026-09-07T19:23:32.811" v="238617" actId="20577"/>
            <ac:spMkLst>
              <pc:docMk/>
              <pc:sldMasterMk cId="0" sldId="2147483648"/>
              <pc:sldLayoutMk cId="2852114034" sldId="2147483670"/>
              <ac:spMk id="43" creationId="{E2959A6E-4419-EB63-83D8-F6FBDD56AF4A}"/>
            </ac:spMkLst>
          </pc:spChg>
          <pc:spChg chg="mod">
            <ac:chgData name="Sharon Ding" userId="c4c39823-e1bf-4739-acbd-9d9d74f8eb56" providerId="ADAL" clId="{B7207970-481C-6044-BA26-F3A9AA87F3B4}" dt="2026-08-24T07:04:27.250" v="571" actId="2711"/>
            <ac:spMkLst>
              <pc:docMk/>
              <pc:sldMasterMk cId="0" sldId="2147483648"/>
              <pc:sldLayoutMk cId="2852114034" sldId="2147483670"/>
              <ac:spMk id="49" creationId="{FF9AA192-BB54-575E-77B8-CA4C99B6329E}"/>
            </ac:spMkLst>
          </pc:spChg>
        </pc:sldLayoutChg>
        <pc:sldLayoutChg chg="addSp modSp mod">
          <pc:chgData name="Sharon Ding" userId="c4c39823-e1bf-4739-acbd-9d9d74f8eb56" providerId="ADAL" clId="{B7207970-481C-6044-BA26-F3A9AA87F3B4}" dt="2026-09-07T19:23:17.941" v="238609" actId="20577"/>
          <pc:sldLayoutMkLst>
            <pc:docMk/>
            <pc:sldMasterMk cId="0" sldId="2147483648"/>
            <pc:sldLayoutMk cId="3358669765" sldId="2147483671"/>
          </pc:sldLayoutMkLst>
          <pc:spChg chg="mod">
            <ac:chgData name="Sharon Ding" userId="c4c39823-e1bf-4739-acbd-9d9d74f8eb56" providerId="ADAL" clId="{B7207970-481C-6044-BA26-F3A9AA87F3B4}" dt="2026-09-07T19:23:17.444" v="238608"/>
            <ac:spMkLst>
              <pc:docMk/>
              <pc:sldMasterMk cId="0" sldId="2147483648"/>
              <pc:sldLayoutMk cId="3358669765" sldId="2147483671"/>
              <ac:spMk id="42" creationId="{63464349-8EF0-B21B-03C0-FB5402DDC664}"/>
            </ac:spMkLst>
          </pc:spChg>
          <pc:spChg chg="mod">
            <ac:chgData name="Sharon Ding" userId="c4c39823-e1bf-4739-acbd-9d9d74f8eb56" providerId="ADAL" clId="{B7207970-481C-6044-BA26-F3A9AA87F3B4}" dt="2026-09-07T19:23:17.941" v="238609" actId="20577"/>
            <ac:spMkLst>
              <pc:docMk/>
              <pc:sldMasterMk cId="0" sldId="2147483648"/>
              <pc:sldLayoutMk cId="3358669765" sldId="2147483671"/>
              <ac:spMk id="43" creationId="{E2959A6E-4419-EB63-83D8-F6FBDD56AF4A}"/>
            </ac:spMkLst>
          </pc:spChg>
          <pc:spChg chg="mod">
            <ac:chgData name="Sharon Ding" userId="c4c39823-e1bf-4739-acbd-9d9d74f8eb56" providerId="ADAL" clId="{B7207970-481C-6044-BA26-F3A9AA87F3B4}" dt="2026-09-07T19:23:17.444" v="238608"/>
            <ac:spMkLst>
              <pc:docMk/>
              <pc:sldMasterMk cId="0" sldId="2147483648"/>
              <pc:sldLayoutMk cId="3358669765" sldId="2147483671"/>
              <ac:spMk id="44" creationId="{33A9CFF5-D7F1-42DA-A8EF-E1952BF60D1D}"/>
            </ac:spMkLst>
          </pc:spChg>
          <pc:spChg chg="mod">
            <ac:chgData name="Sharon Ding" userId="c4c39823-e1bf-4739-acbd-9d9d74f8eb56" providerId="ADAL" clId="{B7207970-481C-6044-BA26-F3A9AA87F3B4}" dt="2026-09-07T19:23:17.444" v="238608"/>
            <ac:spMkLst>
              <pc:docMk/>
              <pc:sldMasterMk cId="0" sldId="2147483648"/>
              <pc:sldLayoutMk cId="3358669765" sldId="2147483671"/>
              <ac:spMk id="45" creationId="{BA10BE07-CEE9-2EC8-E556-ABB45A1EEF61}"/>
            </ac:spMkLst>
          </pc:spChg>
          <pc:spChg chg="mod">
            <ac:chgData name="Sharon Ding" userId="c4c39823-e1bf-4739-acbd-9d9d74f8eb56" providerId="ADAL" clId="{B7207970-481C-6044-BA26-F3A9AA87F3B4}" dt="2026-09-07T19:23:17.444" v="238608"/>
            <ac:spMkLst>
              <pc:docMk/>
              <pc:sldMasterMk cId="0" sldId="2147483648"/>
              <pc:sldLayoutMk cId="3358669765" sldId="2147483671"/>
              <ac:spMk id="46" creationId="{57022BC3-6F21-A209-3187-72792334EB91}"/>
            </ac:spMkLst>
          </pc:spChg>
          <pc:spChg chg="mod">
            <ac:chgData name="Sharon Ding" userId="c4c39823-e1bf-4739-acbd-9d9d74f8eb56" providerId="ADAL" clId="{B7207970-481C-6044-BA26-F3A9AA87F3B4}" dt="2026-09-07T19:23:17.444" v="238608"/>
            <ac:spMkLst>
              <pc:docMk/>
              <pc:sldMasterMk cId="0" sldId="2147483648"/>
              <pc:sldLayoutMk cId="3358669765" sldId="2147483671"/>
              <ac:spMk id="47" creationId="{A8E9EFC1-DECA-7066-F46E-76227CFF5774}"/>
            </ac:spMkLst>
          </pc:spChg>
          <pc:spChg chg="mod">
            <ac:chgData name="Sharon Ding" userId="c4c39823-e1bf-4739-acbd-9d9d74f8eb56" providerId="ADAL" clId="{B7207970-481C-6044-BA26-F3A9AA87F3B4}" dt="2026-09-07T19:23:17.444" v="238608"/>
            <ac:spMkLst>
              <pc:docMk/>
              <pc:sldMasterMk cId="0" sldId="2147483648"/>
              <pc:sldLayoutMk cId="3358669765" sldId="2147483671"/>
              <ac:spMk id="48" creationId="{81E0A0BA-566B-2B0A-AA6C-2558BCBFCD19}"/>
            </ac:spMkLst>
          </pc:spChg>
          <pc:spChg chg="mod">
            <ac:chgData name="Sharon Ding" userId="c4c39823-e1bf-4739-acbd-9d9d74f8eb56" providerId="ADAL" clId="{B7207970-481C-6044-BA26-F3A9AA87F3B4}" dt="2026-09-07T19:23:17.444" v="238608"/>
            <ac:spMkLst>
              <pc:docMk/>
              <pc:sldMasterMk cId="0" sldId="2147483648"/>
              <pc:sldLayoutMk cId="3358669765" sldId="2147483671"/>
              <ac:spMk id="49" creationId="{FF9AA192-BB54-575E-77B8-CA4C99B6329E}"/>
            </ac:spMkLst>
          </pc:spChg>
          <pc:grpChg chg="mod">
            <ac:chgData name="Sharon Ding" userId="c4c39823-e1bf-4739-acbd-9d9d74f8eb56" providerId="ADAL" clId="{B7207970-481C-6044-BA26-F3A9AA87F3B4}" dt="2026-09-07T19:23:17.444" v="238608"/>
            <ac:grpSpMkLst>
              <pc:docMk/>
              <pc:sldMasterMk cId="0" sldId="2147483648"/>
              <pc:sldLayoutMk cId="3358669765" sldId="2147483671"/>
              <ac:grpSpMk id="50" creationId="{4B3E6AE9-157B-39CB-2C58-042635D92084}"/>
            </ac:grpSpMkLst>
          </pc:grpChg>
        </pc:sldLayoutChg>
        <pc:sldLayoutChg chg="modSp mod">
          <pc:chgData name="Sharon Ding" userId="c4c39823-e1bf-4739-acbd-9d9d74f8eb56" providerId="ADAL" clId="{B7207970-481C-6044-BA26-F3A9AA87F3B4}" dt="2026-09-07T19:23:41.189" v="238622" actId="20577"/>
          <pc:sldLayoutMkLst>
            <pc:docMk/>
            <pc:sldMasterMk cId="0" sldId="2147483648"/>
            <pc:sldLayoutMk cId="929464243" sldId="2147483672"/>
          </pc:sldLayoutMkLst>
          <pc:spChg chg="mod">
            <ac:chgData name="Sharon Ding" userId="c4c39823-e1bf-4739-acbd-9d9d74f8eb56" providerId="ADAL" clId="{B7207970-481C-6044-BA26-F3A9AA87F3B4}" dt="2026-09-07T19:23:40.405" v="238621"/>
            <ac:spMkLst>
              <pc:docMk/>
              <pc:sldMasterMk cId="0" sldId="2147483648"/>
              <pc:sldLayoutMk cId="929464243" sldId="2147483672"/>
              <ac:spMk id="42" creationId="{63464349-8EF0-B21B-03C0-FB5402DDC664}"/>
            </ac:spMkLst>
          </pc:spChg>
          <pc:spChg chg="mod">
            <ac:chgData name="Sharon Ding" userId="c4c39823-e1bf-4739-acbd-9d9d74f8eb56" providerId="ADAL" clId="{B7207970-481C-6044-BA26-F3A9AA87F3B4}" dt="2026-09-07T19:23:41.189" v="238622" actId="20577"/>
            <ac:spMkLst>
              <pc:docMk/>
              <pc:sldMasterMk cId="0" sldId="2147483648"/>
              <pc:sldLayoutMk cId="929464243" sldId="2147483672"/>
              <ac:spMk id="43" creationId="{E2959A6E-4419-EB63-83D8-F6FBDD56AF4A}"/>
            </ac:spMkLst>
          </pc:spChg>
          <pc:spChg chg="mod">
            <ac:chgData name="Sharon Ding" userId="c4c39823-e1bf-4739-acbd-9d9d74f8eb56" providerId="ADAL" clId="{B7207970-481C-6044-BA26-F3A9AA87F3B4}" dt="2026-09-07T19:23:40.405" v="238621"/>
            <ac:spMkLst>
              <pc:docMk/>
              <pc:sldMasterMk cId="0" sldId="2147483648"/>
              <pc:sldLayoutMk cId="929464243" sldId="2147483672"/>
              <ac:spMk id="44" creationId="{33A9CFF5-D7F1-42DA-A8EF-E1952BF60D1D}"/>
            </ac:spMkLst>
          </pc:spChg>
          <pc:spChg chg="mod">
            <ac:chgData name="Sharon Ding" userId="c4c39823-e1bf-4739-acbd-9d9d74f8eb56" providerId="ADAL" clId="{B7207970-481C-6044-BA26-F3A9AA87F3B4}" dt="2026-09-07T19:23:40.405" v="238621"/>
            <ac:spMkLst>
              <pc:docMk/>
              <pc:sldMasterMk cId="0" sldId="2147483648"/>
              <pc:sldLayoutMk cId="929464243" sldId="2147483672"/>
              <ac:spMk id="45" creationId="{BA10BE07-CEE9-2EC8-E556-ABB45A1EEF61}"/>
            </ac:spMkLst>
          </pc:spChg>
          <pc:spChg chg="mod">
            <ac:chgData name="Sharon Ding" userId="c4c39823-e1bf-4739-acbd-9d9d74f8eb56" providerId="ADAL" clId="{B7207970-481C-6044-BA26-F3A9AA87F3B4}" dt="2026-09-07T19:23:40.405" v="238621"/>
            <ac:spMkLst>
              <pc:docMk/>
              <pc:sldMasterMk cId="0" sldId="2147483648"/>
              <pc:sldLayoutMk cId="929464243" sldId="2147483672"/>
              <ac:spMk id="46" creationId="{57022BC3-6F21-A209-3187-72792334EB91}"/>
            </ac:spMkLst>
          </pc:spChg>
          <pc:spChg chg="mod">
            <ac:chgData name="Sharon Ding" userId="c4c39823-e1bf-4739-acbd-9d9d74f8eb56" providerId="ADAL" clId="{B7207970-481C-6044-BA26-F3A9AA87F3B4}" dt="2026-09-07T19:23:40.405" v="238621"/>
            <ac:spMkLst>
              <pc:docMk/>
              <pc:sldMasterMk cId="0" sldId="2147483648"/>
              <pc:sldLayoutMk cId="929464243" sldId="2147483672"/>
              <ac:spMk id="47" creationId="{A8E9EFC1-DECA-7066-F46E-76227CFF5774}"/>
            </ac:spMkLst>
          </pc:spChg>
          <pc:spChg chg="mod">
            <ac:chgData name="Sharon Ding" userId="c4c39823-e1bf-4739-acbd-9d9d74f8eb56" providerId="ADAL" clId="{B7207970-481C-6044-BA26-F3A9AA87F3B4}" dt="2026-09-07T19:23:40.405" v="238621"/>
            <ac:spMkLst>
              <pc:docMk/>
              <pc:sldMasterMk cId="0" sldId="2147483648"/>
              <pc:sldLayoutMk cId="929464243" sldId="2147483672"/>
              <ac:spMk id="48" creationId="{81E0A0BA-566B-2B0A-AA6C-2558BCBFCD19}"/>
            </ac:spMkLst>
          </pc:spChg>
          <pc:spChg chg="mod">
            <ac:chgData name="Sharon Ding" userId="c4c39823-e1bf-4739-acbd-9d9d74f8eb56" providerId="ADAL" clId="{B7207970-481C-6044-BA26-F3A9AA87F3B4}" dt="2026-09-07T19:23:40.405" v="238621"/>
            <ac:spMkLst>
              <pc:docMk/>
              <pc:sldMasterMk cId="0" sldId="2147483648"/>
              <pc:sldLayoutMk cId="929464243" sldId="2147483672"/>
              <ac:spMk id="49" creationId="{FF9AA192-BB54-575E-77B8-CA4C99B6329E}"/>
            </ac:spMkLst>
          </pc:spChg>
          <pc:grpChg chg="mod">
            <ac:chgData name="Sharon Ding" userId="c4c39823-e1bf-4739-acbd-9d9d74f8eb56" providerId="ADAL" clId="{B7207970-481C-6044-BA26-F3A9AA87F3B4}" dt="2026-09-07T19:23:40.405" v="238621"/>
            <ac:grpSpMkLst>
              <pc:docMk/>
              <pc:sldMasterMk cId="0" sldId="2147483648"/>
              <pc:sldLayoutMk cId="929464243" sldId="2147483672"/>
              <ac:grpSpMk id="50" creationId="{4B3E6AE9-157B-39CB-2C58-042635D92084}"/>
            </ac:grpSpMkLst>
          </pc:grpChg>
        </pc:sldLayoutChg>
        <pc:sldLayoutChg chg="modSp mod">
          <pc:chgData name="Sharon Ding" userId="c4c39823-e1bf-4739-acbd-9d9d74f8eb56" providerId="ADAL" clId="{B7207970-481C-6044-BA26-F3A9AA87F3B4}" dt="2026-09-07T19:23:44.313" v="238624" actId="20577"/>
          <pc:sldLayoutMkLst>
            <pc:docMk/>
            <pc:sldMasterMk cId="0" sldId="2147483648"/>
            <pc:sldLayoutMk cId="542262112" sldId="2147483673"/>
          </pc:sldLayoutMkLst>
          <pc:spChg chg="mod">
            <ac:chgData name="Sharon Ding" userId="c4c39823-e1bf-4739-acbd-9d9d74f8eb56" providerId="ADAL" clId="{B7207970-481C-6044-BA26-F3A9AA87F3B4}" dt="2026-09-07T19:23:43.990" v="238623"/>
            <ac:spMkLst>
              <pc:docMk/>
              <pc:sldMasterMk cId="0" sldId="2147483648"/>
              <pc:sldLayoutMk cId="542262112" sldId="2147483673"/>
              <ac:spMk id="42" creationId="{63464349-8EF0-B21B-03C0-FB5402DDC664}"/>
            </ac:spMkLst>
          </pc:spChg>
          <pc:spChg chg="mod">
            <ac:chgData name="Sharon Ding" userId="c4c39823-e1bf-4739-acbd-9d9d74f8eb56" providerId="ADAL" clId="{B7207970-481C-6044-BA26-F3A9AA87F3B4}" dt="2026-09-07T19:23:44.313" v="238624" actId="20577"/>
            <ac:spMkLst>
              <pc:docMk/>
              <pc:sldMasterMk cId="0" sldId="2147483648"/>
              <pc:sldLayoutMk cId="542262112" sldId="2147483673"/>
              <ac:spMk id="43" creationId="{E2959A6E-4419-EB63-83D8-F6FBDD56AF4A}"/>
            </ac:spMkLst>
          </pc:spChg>
          <pc:spChg chg="mod">
            <ac:chgData name="Sharon Ding" userId="c4c39823-e1bf-4739-acbd-9d9d74f8eb56" providerId="ADAL" clId="{B7207970-481C-6044-BA26-F3A9AA87F3B4}" dt="2026-09-07T19:23:43.990" v="238623"/>
            <ac:spMkLst>
              <pc:docMk/>
              <pc:sldMasterMk cId="0" sldId="2147483648"/>
              <pc:sldLayoutMk cId="542262112" sldId="2147483673"/>
              <ac:spMk id="44" creationId="{33A9CFF5-D7F1-42DA-A8EF-E1952BF60D1D}"/>
            </ac:spMkLst>
          </pc:spChg>
          <pc:spChg chg="mod">
            <ac:chgData name="Sharon Ding" userId="c4c39823-e1bf-4739-acbd-9d9d74f8eb56" providerId="ADAL" clId="{B7207970-481C-6044-BA26-F3A9AA87F3B4}" dt="2026-09-07T19:23:43.990" v="238623"/>
            <ac:spMkLst>
              <pc:docMk/>
              <pc:sldMasterMk cId="0" sldId="2147483648"/>
              <pc:sldLayoutMk cId="542262112" sldId="2147483673"/>
              <ac:spMk id="45" creationId="{BA10BE07-CEE9-2EC8-E556-ABB45A1EEF61}"/>
            </ac:spMkLst>
          </pc:spChg>
          <pc:spChg chg="mod">
            <ac:chgData name="Sharon Ding" userId="c4c39823-e1bf-4739-acbd-9d9d74f8eb56" providerId="ADAL" clId="{B7207970-481C-6044-BA26-F3A9AA87F3B4}" dt="2026-09-07T19:23:43.990" v="238623"/>
            <ac:spMkLst>
              <pc:docMk/>
              <pc:sldMasterMk cId="0" sldId="2147483648"/>
              <pc:sldLayoutMk cId="542262112" sldId="2147483673"/>
              <ac:spMk id="46" creationId="{57022BC3-6F21-A209-3187-72792334EB91}"/>
            </ac:spMkLst>
          </pc:spChg>
          <pc:spChg chg="mod">
            <ac:chgData name="Sharon Ding" userId="c4c39823-e1bf-4739-acbd-9d9d74f8eb56" providerId="ADAL" clId="{B7207970-481C-6044-BA26-F3A9AA87F3B4}" dt="2026-09-07T19:23:43.990" v="238623"/>
            <ac:spMkLst>
              <pc:docMk/>
              <pc:sldMasterMk cId="0" sldId="2147483648"/>
              <pc:sldLayoutMk cId="542262112" sldId="2147483673"/>
              <ac:spMk id="47" creationId="{A8E9EFC1-DECA-7066-F46E-76227CFF5774}"/>
            </ac:spMkLst>
          </pc:spChg>
          <pc:spChg chg="mod">
            <ac:chgData name="Sharon Ding" userId="c4c39823-e1bf-4739-acbd-9d9d74f8eb56" providerId="ADAL" clId="{B7207970-481C-6044-BA26-F3A9AA87F3B4}" dt="2026-09-07T19:23:43.990" v="238623"/>
            <ac:spMkLst>
              <pc:docMk/>
              <pc:sldMasterMk cId="0" sldId="2147483648"/>
              <pc:sldLayoutMk cId="542262112" sldId="2147483673"/>
              <ac:spMk id="48" creationId="{81E0A0BA-566B-2B0A-AA6C-2558BCBFCD19}"/>
            </ac:spMkLst>
          </pc:spChg>
          <pc:spChg chg="mod">
            <ac:chgData name="Sharon Ding" userId="c4c39823-e1bf-4739-acbd-9d9d74f8eb56" providerId="ADAL" clId="{B7207970-481C-6044-BA26-F3A9AA87F3B4}" dt="2026-09-07T19:23:43.990" v="238623"/>
            <ac:spMkLst>
              <pc:docMk/>
              <pc:sldMasterMk cId="0" sldId="2147483648"/>
              <pc:sldLayoutMk cId="542262112" sldId="2147483673"/>
              <ac:spMk id="49" creationId="{FF9AA192-BB54-575E-77B8-CA4C99B6329E}"/>
            </ac:spMkLst>
          </pc:spChg>
          <pc:grpChg chg="mod">
            <ac:chgData name="Sharon Ding" userId="c4c39823-e1bf-4739-acbd-9d9d74f8eb56" providerId="ADAL" clId="{B7207970-481C-6044-BA26-F3A9AA87F3B4}" dt="2026-09-07T19:23:43.990" v="238623"/>
            <ac:grpSpMkLst>
              <pc:docMk/>
              <pc:sldMasterMk cId="0" sldId="2147483648"/>
              <pc:sldLayoutMk cId="542262112" sldId="2147483673"/>
              <ac:grpSpMk id="50" creationId="{4B3E6AE9-157B-39CB-2C58-042635D92084}"/>
            </ac:grpSpMkLst>
          </pc:grpChg>
        </pc:sldLayoutChg>
        <pc:sldLayoutChg chg="modSp mod">
          <pc:chgData name="Sharon Ding" userId="c4c39823-e1bf-4739-acbd-9d9d74f8eb56" providerId="ADAL" clId="{B7207970-481C-6044-BA26-F3A9AA87F3B4}" dt="2026-09-07T19:23:25.624" v="238611" actId="20577"/>
          <pc:sldLayoutMkLst>
            <pc:docMk/>
            <pc:sldMasterMk cId="0" sldId="2147483648"/>
            <pc:sldLayoutMk cId="949820011" sldId="2147483674"/>
          </pc:sldLayoutMkLst>
          <pc:spChg chg="mod">
            <ac:chgData name="Sharon Ding" userId="c4c39823-e1bf-4739-acbd-9d9d74f8eb56" providerId="ADAL" clId="{B7207970-481C-6044-BA26-F3A9AA87F3B4}" dt="2026-09-07T19:23:25.271" v="238610"/>
            <ac:spMkLst>
              <pc:docMk/>
              <pc:sldMasterMk cId="0" sldId="2147483648"/>
              <pc:sldLayoutMk cId="949820011" sldId="2147483674"/>
              <ac:spMk id="42" creationId="{63464349-8EF0-B21B-03C0-FB5402DDC664}"/>
            </ac:spMkLst>
          </pc:spChg>
          <pc:spChg chg="mod">
            <ac:chgData name="Sharon Ding" userId="c4c39823-e1bf-4739-acbd-9d9d74f8eb56" providerId="ADAL" clId="{B7207970-481C-6044-BA26-F3A9AA87F3B4}" dt="2026-09-07T19:23:25.624" v="238611" actId="20577"/>
            <ac:spMkLst>
              <pc:docMk/>
              <pc:sldMasterMk cId="0" sldId="2147483648"/>
              <pc:sldLayoutMk cId="949820011" sldId="2147483674"/>
              <ac:spMk id="43" creationId="{E2959A6E-4419-EB63-83D8-F6FBDD56AF4A}"/>
            </ac:spMkLst>
          </pc:spChg>
          <pc:spChg chg="mod">
            <ac:chgData name="Sharon Ding" userId="c4c39823-e1bf-4739-acbd-9d9d74f8eb56" providerId="ADAL" clId="{B7207970-481C-6044-BA26-F3A9AA87F3B4}" dt="2026-09-07T19:23:25.271" v="238610"/>
            <ac:spMkLst>
              <pc:docMk/>
              <pc:sldMasterMk cId="0" sldId="2147483648"/>
              <pc:sldLayoutMk cId="949820011" sldId="2147483674"/>
              <ac:spMk id="44" creationId="{33A9CFF5-D7F1-42DA-A8EF-E1952BF60D1D}"/>
            </ac:spMkLst>
          </pc:spChg>
          <pc:spChg chg="mod">
            <ac:chgData name="Sharon Ding" userId="c4c39823-e1bf-4739-acbd-9d9d74f8eb56" providerId="ADAL" clId="{B7207970-481C-6044-BA26-F3A9AA87F3B4}" dt="2026-09-07T19:23:25.271" v="238610"/>
            <ac:spMkLst>
              <pc:docMk/>
              <pc:sldMasterMk cId="0" sldId="2147483648"/>
              <pc:sldLayoutMk cId="949820011" sldId="2147483674"/>
              <ac:spMk id="45" creationId="{BA10BE07-CEE9-2EC8-E556-ABB45A1EEF61}"/>
            </ac:spMkLst>
          </pc:spChg>
          <pc:spChg chg="mod">
            <ac:chgData name="Sharon Ding" userId="c4c39823-e1bf-4739-acbd-9d9d74f8eb56" providerId="ADAL" clId="{B7207970-481C-6044-BA26-F3A9AA87F3B4}" dt="2026-09-07T19:23:25.271" v="238610"/>
            <ac:spMkLst>
              <pc:docMk/>
              <pc:sldMasterMk cId="0" sldId="2147483648"/>
              <pc:sldLayoutMk cId="949820011" sldId="2147483674"/>
              <ac:spMk id="46" creationId="{57022BC3-6F21-A209-3187-72792334EB91}"/>
            </ac:spMkLst>
          </pc:spChg>
          <pc:spChg chg="mod">
            <ac:chgData name="Sharon Ding" userId="c4c39823-e1bf-4739-acbd-9d9d74f8eb56" providerId="ADAL" clId="{B7207970-481C-6044-BA26-F3A9AA87F3B4}" dt="2026-09-07T19:23:25.271" v="238610"/>
            <ac:spMkLst>
              <pc:docMk/>
              <pc:sldMasterMk cId="0" sldId="2147483648"/>
              <pc:sldLayoutMk cId="949820011" sldId="2147483674"/>
              <ac:spMk id="47" creationId="{A8E9EFC1-DECA-7066-F46E-76227CFF5774}"/>
            </ac:spMkLst>
          </pc:spChg>
          <pc:spChg chg="mod">
            <ac:chgData name="Sharon Ding" userId="c4c39823-e1bf-4739-acbd-9d9d74f8eb56" providerId="ADAL" clId="{B7207970-481C-6044-BA26-F3A9AA87F3B4}" dt="2026-09-07T19:23:25.271" v="238610"/>
            <ac:spMkLst>
              <pc:docMk/>
              <pc:sldMasterMk cId="0" sldId="2147483648"/>
              <pc:sldLayoutMk cId="949820011" sldId="2147483674"/>
              <ac:spMk id="48" creationId="{81E0A0BA-566B-2B0A-AA6C-2558BCBFCD19}"/>
            </ac:spMkLst>
          </pc:spChg>
          <pc:spChg chg="mod">
            <ac:chgData name="Sharon Ding" userId="c4c39823-e1bf-4739-acbd-9d9d74f8eb56" providerId="ADAL" clId="{B7207970-481C-6044-BA26-F3A9AA87F3B4}" dt="2026-09-07T19:23:25.271" v="238610"/>
            <ac:spMkLst>
              <pc:docMk/>
              <pc:sldMasterMk cId="0" sldId="2147483648"/>
              <pc:sldLayoutMk cId="949820011" sldId="2147483674"/>
              <ac:spMk id="49" creationId="{FF9AA192-BB54-575E-77B8-CA4C99B6329E}"/>
            </ac:spMkLst>
          </pc:spChg>
          <pc:grpChg chg="mod">
            <ac:chgData name="Sharon Ding" userId="c4c39823-e1bf-4739-acbd-9d9d74f8eb56" providerId="ADAL" clId="{B7207970-481C-6044-BA26-F3A9AA87F3B4}" dt="2026-09-07T19:23:25.271" v="238610"/>
            <ac:grpSpMkLst>
              <pc:docMk/>
              <pc:sldMasterMk cId="0" sldId="2147483648"/>
              <pc:sldLayoutMk cId="949820011" sldId="2147483674"/>
              <ac:grpSpMk id="50" creationId="{4B3E6AE9-157B-39CB-2C58-042635D92084}"/>
            </ac:grpSpMkLst>
          </pc:grpChg>
        </pc:sldLayoutChg>
        <pc:sldLayoutChg chg="addSp delSp modSp add mod modTransition">
          <pc:chgData name="Sharon Ding" userId="c4c39823-e1bf-4739-acbd-9d9d74f8eb56" providerId="ADAL" clId="{B7207970-481C-6044-BA26-F3A9AA87F3B4}" dt="2026-08-27T10:27:43.494" v="90727" actId="478"/>
          <pc:sldLayoutMkLst>
            <pc:docMk/>
            <pc:sldMasterMk cId="0" sldId="2147483648"/>
            <pc:sldLayoutMk cId="1002243550" sldId="2147483675"/>
          </pc:sldLayoutMkLst>
          <pc:spChg chg="add mod">
            <ac:chgData name="Sharon Ding" userId="c4c39823-e1bf-4739-acbd-9d9d74f8eb56" providerId="ADAL" clId="{B7207970-481C-6044-BA26-F3A9AA87F3B4}" dt="2026-08-27T10:27:40.266" v="90726" actId="2711"/>
            <ac:spMkLst>
              <pc:docMk/>
              <pc:sldMasterMk cId="0" sldId="2147483648"/>
              <pc:sldLayoutMk cId="1002243550" sldId="2147483675"/>
              <ac:spMk id="2" creationId="{1BF4D661-6D15-C30D-29A5-7B1F0EAEECE3}"/>
            </ac:spMkLst>
          </pc:spChg>
          <pc:spChg chg="add mod">
            <ac:chgData name="Sharon Ding" userId="c4c39823-e1bf-4739-acbd-9d9d74f8eb56" providerId="ADAL" clId="{B7207970-481C-6044-BA26-F3A9AA87F3B4}" dt="2026-08-27T10:27:40.266" v="90726" actId="2711"/>
            <ac:spMkLst>
              <pc:docMk/>
              <pc:sldMasterMk cId="0" sldId="2147483648"/>
              <pc:sldLayoutMk cId="1002243550" sldId="2147483675"/>
              <ac:spMk id="3" creationId="{1116AB6A-40CA-2E14-072B-689195B5B398}"/>
            </ac:spMkLst>
          </pc:spChg>
        </pc:sldLayoutChg>
      </pc:sldMasterChg>
      <pc:sldMasterChg chg="del">
        <pc:chgData name="Sharon Ding" userId="c4c39823-e1bf-4739-acbd-9d9d74f8eb56" providerId="ADAL" clId="{B7207970-481C-6044-BA26-F3A9AA87F3B4}" dt="2026-09-06T12:46:12.212" v="154442" actId="2696"/>
        <pc:sldMasterMkLst>
          <pc:docMk/>
          <pc:sldMasterMk cId="3594092858" sldId="2147483676"/>
        </pc:sldMasterMkLst>
      </pc:sldMasterChg>
    </pc:docChg>
  </pc:docChgLst>
  <pc:docChgLst>
    <pc:chgData name="Song-Lin Tan" userId="S::z5762581@ad.unsw.edu.au::cea6b5dc-6d44-4eaf-be72-d853eb5b027f" providerId="AD" clId="Web-{BB8464E5-0134-8AD2-0BE3-88B0CC1A99AA}"/>
    <pc:docChg chg="addSld modSld sldOrd">
      <pc:chgData name="Song-Lin Tan" userId="S::z5762581@ad.unsw.edu.au::cea6b5dc-6d44-4eaf-be72-d853eb5b027f" providerId="AD" clId="Web-{BB8464E5-0134-8AD2-0BE3-88B0CC1A99AA}" dt="2026-08-23T03:33:28.395" v="1549" actId="20577"/>
      <pc:docMkLst>
        <pc:docMk/>
      </pc:docMkLst>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Binary_Worksheet7.xlsb"/></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Binary_Worksheet8.xlsb"/></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Binary_Worksheet9.xlsb"/></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Binary_Worksheet10.xlsb"/></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Binary_Worksheet11.xlsb"/></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Binary_Worksheet12.xlsb"/></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Binary_Worksheet13.xlsb"/></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Binary_Worksheet14.xlsb"/></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Binary_Worksheet15.xlsb"/></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Binary_Worksheet16.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Worksheet2.xlsb"/></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Binary_Worksheet3.xlsb"/></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6.xml.rels><?xml version="1.0" encoding="UTF-8" standalone="yes"?>
<Relationships xmlns="http://schemas.openxmlformats.org/package/2006/relationships"><Relationship Id="rId3" Type="http://schemas.openxmlformats.org/officeDocument/2006/relationships/oleObject" Target="Chart%20in%20Microsoft%20PowerPoint" TargetMode="External"/><Relationship Id="rId2" Type="http://schemas.microsoft.com/office/2011/relationships/chartColorStyle" Target="colors1.xml"/><Relationship Id="rId1" Type="http://schemas.microsoft.com/office/2011/relationships/chartStyle" Target="style1.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Binary_Worksheet4.xlsb"/></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2.xml"/><Relationship Id="rId1" Type="http://schemas.microsoft.com/office/2011/relationships/chartStyle" Target="style2.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4337215751525234E-2"/>
          <c:y val="0.12735426008968609"/>
          <c:w val="0.85330005546311705"/>
          <c:h val="0.74529147982062782"/>
        </c:manualLayout>
      </c:layout>
      <c:barChart>
        <c:barDir val="col"/>
        <c:grouping val="stacked"/>
        <c:varyColors val="0"/>
        <c:ser>
          <c:idx val="0"/>
          <c:order val="0"/>
          <c:spPr>
            <a:solidFill>
              <a:srgbClr val="80DBB1"/>
            </a:solidFill>
            <a:ln>
              <a:noFill/>
            </a:ln>
          </c:spPr>
          <c:invertIfNegative val="0"/>
          <c:dLbls>
            <c:dLbl>
              <c:idx val="0"/>
              <c:layout>
                <c:manualLayout>
                  <c:x val="-9.9278979478646695E-2"/>
                  <c:y val="-4.7533632286995517E-2"/>
                </c:manualLayout>
              </c:layout>
              <c:numFmt formatCode="#,##0.0;&quot;-&quot;#,##0.0" sourceLinked="0"/>
              <c:spPr>
                <a:noFill/>
                <a:ln>
                  <a:noFill/>
                </a:ln>
              </c:spPr>
              <c:txPr>
                <a:bodyPr wrap="none"/>
                <a:lstStyle/>
                <a:p>
                  <a:pPr>
                    <a:defRPr sz="10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5BC8-BE46-BA90-AE1EE3F78F6F}"/>
                </c:ext>
              </c:extLst>
            </c:dLbl>
            <c:dLbl>
              <c:idx val="1"/>
              <c:layout>
                <c:manualLayout>
                  <c:x val="-9.9278979478646695E-2"/>
                  <c:y val="-4.7533632286995517E-2"/>
                </c:manualLayout>
              </c:layout>
              <c:numFmt formatCode="#,##0.0;&quot;-&quot;#,##0.0" sourceLinked="0"/>
              <c:spPr>
                <a:noFill/>
                <a:ln>
                  <a:noFill/>
                </a:ln>
              </c:spPr>
              <c:txPr>
                <a:bodyPr wrap="none"/>
                <a:lstStyle/>
                <a:p>
                  <a:pPr>
                    <a:defRPr sz="10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5BC8-BE46-BA90-AE1EE3F78F6F}"/>
                </c:ext>
              </c:extLst>
            </c:dLbl>
            <c:dLbl>
              <c:idx val="2"/>
              <c:layout>
                <c:manualLayout>
                  <c:x val="9.9001663893510811E-2"/>
                  <c:y val="-4.5739910313901344E-2"/>
                </c:manualLayout>
              </c:layout>
              <c:numFmt formatCode="#,##0.0;&quot;-&quot;#,##0.0" sourceLinked="0"/>
              <c:spPr>
                <a:noFill/>
                <a:ln>
                  <a:noFill/>
                </a:ln>
              </c:spPr>
              <c:txPr>
                <a:bodyPr wrap="none"/>
                <a:lstStyle/>
                <a:p>
                  <a:pPr>
                    <a:defRPr sz="10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5BC8-BE46-BA90-AE1EE3F78F6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Sheet1!$A$1:$C$1</c:f>
              <c:numCache>
                <c:formatCode>General</c:formatCode>
                <c:ptCount val="3"/>
                <c:pt idx="0">
                  <c:v>1.3</c:v>
                </c:pt>
                <c:pt idx="1">
                  <c:v>1.3</c:v>
                </c:pt>
                <c:pt idx="2">
                  <c:v>1.6</c:v>
                </c:pt>
              </c:numCache>
            </c:numRef>
          </c:val>
          <c:extLst>
            <c:ext xmlns:c16="http://schemas.microsoft.com/office/drawing/2014/chart" uri="{C3380CC4-5D6E-409C-BE32-E72D297353CC}">
              <c16:uniqueId val="{00000003-5BC8-BE46-BA90-AE1EE3F78F6F}"/>
            </c:ext>
          </c:extLst>
        </c:ser>
        <c:ser>
          <c:idx val="1"/>
          <c:order val="1"/>
          <c:spPr>
            <a:solidFill>
              <a:srgbClr val="03C168"/>
            </a:solidFill>
            <a:ln>
              <a:noFill/>
            </a:ln>
          </c:spPr>
          <c:invertIfNegative val="0"/>
          <c:dLbls>
            <c:dLbl>
              <c:idx val="0"/>
              <c:layout>
                <c:manualLayout>
                  <c:x val="0"/>
                  <c:y val="-3.5874439461883408E-3"/>
                </c:manualLayout>
              </c:layout>
              <c:numFmt formatCode="#,##0.0;&quot;-&quot;#,##0.0" sourceLinked="0"/>
              <c:spPr>
                <a:noFill/>
                <a:ln>
                  <a:noFill/>
                </a:ln>
              </c:spPr>
              <c:txPr>
                <a:bodyPr wrap="none"/>
                <a:lstStyle/>
                <a:p>
                  <a:pPr>
                    <a:defRPr sz="1000" kern="1200">
                      <a:solidFill>
                        <a:schemeClr val="bg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5BC8-BE46-BA90-AE1EE3F78F6F}"/>
                </c:ext>
              </c:extLst>
            </c:dLbl>
            <c:dLbl>
              <c:idx val="1"/>
              <c:layout>
                <c:manualLayout>
                  <c:x val="0"/>
                  <c:y val="-3.5874439461883408E-3"/>
                </c:manualLayout>
              </c:layout>
              <c:numFmt formatCode="#,##0.0;&quot;-&quot;#,##0.0" sourceLinked="0"/>
              <c:spPr>
                <a:noFill/>
                <a:ln>
                  <a:noFill/>
                </a:ln>
              </c:spPr>
              <c:txPr>
                <a:bodyPr wrap="none"/>
                <a:lstStyle/>
                <a:p>
                  <a:pPr>
                    <a:defRPr sz="1000" kern="1200">
                      <a:solidFill>
                        <a:schemeClr val="bg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5BC8-BE46-BA90-AE1EE3F78F6F}"/>
                </c:ext>
              </c:extLst>
            </c:dLbl>
            <c:dLbl>
              <c:idx val="2"/>
              <c:layout>
                <c:manualLayout>
                  <c:x val="0"/>
                  <c:y val="-2.6905829596412557E-3"/>
                </c:manualLayout>
              </c:layout>
              <c:numFmt formatCode="#,##0.0;&quot;-&quot;#,##0.0" sourceLinked="0"/>
              <c:spPr>
                <a:noFill/>
                <a:ln>
                  <a:noFill/>
                </a:ln>
              </c:spPr>
              <c:txPr>
                <a:bodyPr wrap="none"/>
                <a:lstStyle/>
                <a:p>
                  <a:pPr>
                    <a:defRPr sz="1000" kern="1200">
                      <a:solidFill>
                        <a:schemeClr val="bg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5BC8-BE46-BA90-AE1EE3F78F6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Sheet1!$A$2:$C$2</c:f>
              <c:numCache>
                <c:formatCode>General</c:formatCode>
                <c:ptCount val="3"/>
                <c:pt idx="0">
                  <c:v>18.100000000000001</c:v>
                </c:pt>
                <c:pt idx="1">
                  <c:v>21.7</c:v>
                </c:pt>
                <c:pt idx="2">
                  <c:v>27.5</c:v>
                </c:pt>
              </c:numCache>
            </c:numRef>
          </c:val>
          <c:extLst>
            <c:ext xmlns:c16="http://schemas.microsoft.com/office/drawing/2014/chart" uri="{C3380CC4-5D6E-409C-BE32-E72D297353CC}">
              <c16:uniqueId val="{00000007-5BC8-BE46-BA90-AE1EE3F78F6F}"/>
            </c:ext>
          </c:extLst>
        </c:ser>
        <c:ser>
          <c:idx val="2"/>
          <c:order val="2"/>
          <c:spPr>
            <a:solidFill>
              <a:srgbClr val="00783F"/>
            </a:solidFill>
            <a:ln>
              <a:noFill/>
            </a:ln>
          </c:spPr>
          <c:invertIfNegative val="0"/>
          <c:dLbls>
            <c:dLbl>
              <c:idx val="0"/>
              <c:layout>
                <c:manualLayout>
                  <c:x val="0"/>
                  <c:y val="-3.5874439461883408E-3"/>
                </c:manualLayout>
              </c:layout>
              <c:numFmt formatCode="#,##0.0;&quot;-&quot;#,##0.0" sourceLinked="0"/>
              <c:spPr>
                <a:noFill/>
                <a:ln>
                  <a:noFill/>
                </a:ln>
              </c:spPr>
              <c:txPr>
                <a:bodyPr wrap="none"/>
                <a:lstStyle/>
                <a:p>
                  <a:pPr>
                    <a:defRPr sz="1000" kern="1200">
                      <a:solidFill>
                        <a:schemeClr val="bg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5BC8-BE46-BA90-AE1EE3F78F6F}"/>
                </c:ext>
              </c:extLst>
            </c:dLbl>
            <c:dLbl>
              <c:idx val="1"/>
              <c:layout>
                <c:manualLayout>
                  <c:x val="0"/>
                  <c:y val="-3.5874439461883408E-3"/>
                </c:manualLayout>
              </c:layout>
              <c:numFmt formatCode="#,##0.0;&quot;-&quot;#,##0.0" sourceLinked="0"/>
              <c:spPr>
                <a:noFill/>
                <a:ln>
                  <a:noFill/>
                </a:ln>
              </c:spPr>
              <c:txPr>
                <a:bodyPr wrap="none"/>
                <a:lstStyle/>
                <a:p>
                  <a:pPr>
                    <a:defRPr sz="1000" kern="1200">
                      <a:solidFill>
                        <a:schemeClr val="bg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5BC8-BE46-BA90-AE1EE3F78F6F}"/>
                </c:ext>
              </c:extLst>
            </c:dLbl>
            <c:dLbl>
              <c:idx val="2"/>
              <c:layout>
                <c:manualLayout>
                  <c:x val="0"/>
                  <c:y val="-2.6905829596412557E-3"/>
                </c:manualLayout>
              </c:layout>
              <c:numFmt formatCode="#,##0.0;&quot;-&quot;#,##0.0" sourceLinked="0"/>
              <c:spPr>
                <a:noFill/>
                <a:ln>
                  <a:noFill/>
                </a:ln>
              </c:spPr>
              <c:txPr>
                <a:bodyPr wrap="none"/>
                <a:lstStyle/>
                <a:p>
                  <a:pPr>
                    <a:defRPr sz="1000" kern="1200">
                      <a:solidFill>
                        <a:schemeClr val="bg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5BC8-BE46-BA90-AE1EE3F78F6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Sheet1!$A$3:$C$3</c:f>
              <c:numCache>
                <c:formatCode>General</c:formatCode>
                <c:ptCount val="3"/>
                <c:pt idx="0">
                  <c:v>20.599999999999998</c:v>
                </c:pt>
                <c:pt idx="1">
                  <c:v>23.799999999999997</c:v>
                </c:pt>
                <c:pt idx="2">
                  <c:v>29</c:v>
                </c:pt>
              </c:numCache>
            </c:numRef>
          </c:val>
          <c:extLst>
            <c:ext xmlns:c16="http://schemas.microsoft.com/office/drawing/2014/chart" uri="{C3380CC4-5D6E-409C-BE32-E72D297353CC}">
              <c16:uniqueId val="{0000000B-5BC8-BE46-BA90-AE1EE3F78F6F}"/>
            </c:ext>
          </c:extLst>
        </c:ser>
        <c:dLbls>
          <c:showLegendKey val="0"/>
          <c:showVal val="0"/>
          <c:showCatName val="0"/>
          <c:showSerName val="0"/>
          <c:showPercent val="0"/>
          <c:showBubbleSize val="0"/>
        </c:dLbls>
        <c:gapWidth val="80"/>
        <c:overlap val="100"/>
        <c:axId val="761397855"/>
        <c:axId val="1"/>
      </c:barChart>
      <c:lineChart>
        <c:grouping val="standard"/>
        <c:varyColors val="0"/>
        <c:ser>
          <c:idx val="3"/>
          <c:order val="3"/>
          <c:spPr>
            <a:ln w="19050" cmpd="sng" algn="ctr">
              <a:solidFill>
                <a:srgbClr val="1B57F5"/>
              </a:solidFill>
              <a:prstDash val="solid"/>
            </a:ln>
          </c:spPr>
          <c:marker>
            <c:symbol val="none"/>
          </c:marker>
          <c:dPt>
            <c:idx val="1"/>
            <c:marker>
              <c:symbol val="circle"/>
              <c:size val="5"/>
              <c:spPr>
                <a:solidFill>
                  <a:srgbClr val="1B57F5"/>
                </a:solidFill>
                <a:ln w="9525" cmpd="sng" algn="ctr">
                  <a:solidFill>
                    <a:srgbClr val="1B57F5"/>
                  </a:solidFill>
                  <a:prstDash val="solid"/>
                </a:ln>
              </c:spPr>
            </c:marker>
            <c:bubble3D val="0"/>
            <c:extLst>
              <c:ext xmlns:c16="http://schemas.microsoft.com/office/drawing/2014/chart" uri="{C3380CC4-5D6E-409C-BE32-E72D297353CC}">
                <c16:uniqueId val="{0000000C-5BC8-BE46-BA90-AE1EE3F78F6F}"/>
              </c:ext>
            </c:extLst>
          </c:dPt>
          <c:dPt>
            <c:idx val="2"/>
            <c:marker>
              <c:symbol val="circle"/>
              <c:size val="5"/>
              <c:spPr>
                <a:solidFill>
                  <a:srgbClr val="1B57F5"/>
                </a:solidFill>
                <a:ln w="9525" cmpd="sng" algn="ctr">
                  <a:solidFill>
                    <a:srgbClr val="1B57F5"/>
                  </a:solidFill>
                  <a:prstDash val="solid"/>
                </a:ln>
              </c:spPr>
            </c:marker>
            <c:bubble3D val="0"/>
            <c:extLst>
              <c:ext xmlns:c16="http://schemas.microsoft.com/office/drawing/2014/chart" uri="{C3380CC4-5D6E-409C-BE32-E72D297353CC}">
                <c16:uniqueId val="{0000000D-5BC8-BE46-BA90-AE1EE3F78F6F}"/>
              </c:ext>
            </c:extLst>
          </c:dPt>
          <c:val>
            <c:numRef>
              <c:f>Sheet1!$A$4:$C$4</c:f>
              <c:numCache>
                <c:formatCode>General</c:formatCode>
                <c:ptCount val="3"/>
                <c:pt idx="1">
                  <c:v>1.6380000000000001</c:v>
                </c:pt>
                <c:pt idx="2">
                  <c:v>2.2078000000000002</c:v>
                </c:pt>
              </c:numCache>
            </c:numRef>
          </c:val>
          <c:smooth val="0"/>
          <c:extLst>
            <c:ext xmlns:c16="http://schemas.microsoft.com/office/drawing/2014/chart" uri="{C3380CC4-5D6E-409C-BE32-E72D297353CC}">
              <c16:uniqueId val="{0000000E-5BC8-BE46-BA90-AE1EE3F78F6F}"/>
            </c:ext>
          </c:extLst>
        </c:ser>
        <c:dLbls>
          <c:showLegendKey val="0"/>
          <c:showVal val="0"/>
          <c:showCatName val="0"/>
          <c:showSerName val="0"/>
          <c:showPercent val="0"/>
          <c:showBubbleSize val="0"/>
        </c:dLbls>
        <c:marker val="1"/>
        <c:smooth val="0"/>
        <c:axId val="761397855"/>
        <c:axId val="1"/>
      </c:lineChart>
      <c:lineChart>
        <c:grouping val="standard"/>
        <c:varyColors val="0"/>
        <c:ser>
          <c:idx val="4"/>
          <c:order val="4"/>
          <c:spPr>
            <a:ln w="19050" cmpd="sng" algn="ctr">
              <a:solidFill>
                <a:srgbClr val="E9163C"/>
              </a:solidFill>
              <a:prstDash val="solid"/>
            </a:ln>
          </c:spPr>
          <c:marker>
            <c:symbol val="none"/>
          </c:marker>
          <c:dPt>
            <c:idx val="1"/>
            <c:marker>
              <c:symbol val="circle"/>
              <c:size val="5"/>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0F-5BC8-BE46-BA90-AE1EE3F78F6F}"/>
              </c:ext>
            </c:extLst>
          </c:dPt>
          <c:dPt>
            <c:idx val="2"/>
            <c:marker>
              <c:symbol val="circle"/>
              <c:size val="5"/>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10-5BC8-BE46-BA90-AE1EE3F78F6F}"/>
              </c:ext>
            </c:extLst>
          </c:dPt>
          <c:val>
            <c:numRef>
              <c:f>Sheet1!$A$5:$C$5</c:f>
              <c:numCache>
                <c:formatCode>General</c:formatCode>
                <c:ptCount val="3"/>
                <c:pt idx="1">
                  <c:v>7.3</c:v>
                </c:pt>
                <c:pt idx="2">
                  <c:v>7.6</c:v>
                </c:pt>
              </c:numCache>
            </c:numRef>
          </c:val>
          <c:smooth val="0"/>
          <c:extLst>
            <c:ext xmlns:c16="http://schemas.microsoft.com/office/drawing/2014/chart" uri="{C3380CC4-5D6E-409C-BE32-E72D297353CC}">
              <c16:uniqueId val="{00000011-5BC8-BE46-BA90-AE1EE3F78F6F}"/>
            </c:ext>
          </c:extLst>
        </c:ser>
        <c:dLbls>
          <c:showLegendKey val="0"/>
          <c:showVal val="0"/>
          <c:showCatName val="0"/>
          <c:showSerName val="0"/>
          <c:showPercent val="0"/>
          <c:showBubbleSize val="0"/>
        </c:dLbls>
        <c:marker val="1"/>
        <c:smooth val="0"/>
        <c:axId val="2"/>
        <c:axId val="3"/>
      </c:lineChart>
      <c:catAx>
        <c:axId val="761397855"/>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6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Segoe UI Symbol"/>
                <a:ea typeface="Segoe UI Symbol"/>
                <a:cs typeface="Segoe UI Symbol"/>
                <a:sym typeface="Segoe UI Symbol"/>
              </a:defRPr>
            </a:pPr>
            <a:endParaRPr lang="en-US"/>
          </a:p>
        </c:txPr>
        <c:crossAx val="761397855"/>
        <c:crosses val="min"/>
        <c:crossBetween val="between"/>
        <c:majorUnit val="10"/>
      </c:valAx>
      <c:catAx>
        <c:axId val="2"/>
        <c:scaling>
          <c:orientation val="minMax"/>
        </c:scaling>
        <c:delete val="0"/>
        <c:axPos val="b"/>
        <c:majorGridlines>
          <c:spPr>
            <a:ln>
              <a:noFill/>
            </a:ln>
          </c:spPr>
        </c:majorGridlines>
        <c:majorTickMark val="none"/>
        <c:minorTickMark val="none"/>
        <c:tickLblPos val="none"/>
        <c:spPr>
          <a:ln>
            <a:noFill/>
          </a:ln>
        </c:spPr>
        <c:crossAx val="3"/>
        <c:crosses val="min"/>
        <c:auto val="0"/>
        <c:lblAlgn val="ctr"/>
        <c:lblOffset val="100"/>
        <c:noMultiLvlLbl val="0"/>
      </c:catAx>
      <c:valAx>
        <c:axId val="3"/>
        <c:scaling>
          <c:orientation val="minMax"/>
          <c:max val="15"/>
          <c:min val="0"/>
        </c:scaling>
        <c:delete val="0"/>
        <c:axPos val="r"/>
        <c:majorGridlines>
          <c:spPr>
            <a:ln>
              <a:noFill/>
            </a:ln>
          </c:spPr>
        </c:majorGridlines>
        <c:numFmt formatCode="#,##0&quot;%&quot;;&quot;-&quot;#,##0&quot;%&quot;"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Segoe UI Symbol"/>
                <a:ea typeface="Segoe UI Symbol"/>
                <a:cs typeface="+mn-cs"/>
                <a:sym typeface="Segoe UI Symbol"/>
              </a:defRPr>
            </a:pPr>
            <a:endParaRPr lang="en-US"/>
          </a:p>
        </c:txPr>
        <c:crossAx val="2"/>
        <c:crosses val="max"/>
        <c:crossBetween val="between"/>
        <c:majorUnit val="5"/>
      </c:valAx>
    </c:plotArea>
    <c:plotVisOnly val="0"/>
    <c:dispBlanksAs val="gap"/>
    <c:showDLblsOverMax val="1"/>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354872329338197E-2"/>
          <c:y val="5.6922511935365405E-2"/>
          <c:w val="0.97290255341323606"/>
          <c:h val="0.88615497612926919"/>
        </c:manualLayout>
      </c:layout>
      <c:scatterChart>
        <c:scatterStyle val="lineMarker"/>
        <c:varyColors val="0"/>
        <c:ser>
          <c:idx val="0"/>
          <c:order val="0"/>
          <c:spPr>
            <a:ln>
              <a:noFill/>
            </a:ln>
          </c:spPr>
          <c:marker>
            <c:symbol val="none"/>
          </c:marker>
          <c:dLbls>
            <c:dLbl>
              <c:idx val="0"/>
              <c:layout>
                <c:manualLayout>
                  <c:x val="-3.3090151120375194E-2"/>
                  <c:y val="0"/>
                </c:manualLayout>
              </c:layout>
              <c:numFmt formatCode="#,##0.0;&quot;-&quot;#,##0.0" sourceLinked="0"/>
              <c:spPr>
                <a:noFill/>
                <a:ln>
                  <a:noFill/>
                </a:ln>
              </c:spPr>
              <c:txPr>
                <a:bodyPr wrap="none"/>
                <a:lstStyle/>
                <a:p>
                  <a:pPr>
                    <a:defRPr sz="1100" kern="1200">
                      <a:solidFill>
                        <a:schemeClr val="tx1"/>
                      </a:solidFill>
                      <a:latin typeface="Segoe UI Symbol"/>
                      <a:ea typeface="Segoe UI Symbol"/>
                      <a:cs typeface="+mn-cs"/>
                      <a:sym typeface="Segoe UI Symbol"/>
                    </a:defRPr>
                  </a:pPr>
                  <a:endParaRPr lang="en-US"/>
                </a:p>
              </c:txPr>
              <c:dLblPos val="ct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00C4-F146-A433-5D434E77B297}"/>
                </c:ext>
              </c:extLst>
            </c:dLbl>
            <c:dLbl>
              <c:idx val="1"/>
              <c:layout>
                <c:manualLayout>
                  <c:x val="-3.3090151120375194E-2"/>
                  <c:y val="0"/>
                </c:manualLayout>
              </c:layout>
              <c:numFmt formatCode="#,##0.0;&quot;-&quot;#,##0.0" sourceLinked="0"/>
              <c:spPr>
                <a:noFill/>
                <a:ln>
                  <a:noFill/>
                </a:ln>
              </c:spPr>
              <c:txPr>
                <a:bodyPr wrap="none"/>
                <a:lstStyle/>
                <a:p>
                  <a:pPr>
                    <a:defRPr sz="1100" kern="1200">
                      <a:solidFill>
                        <a:schemeClr val="tx1"/>
                      </a:solidFill>
                      <a:latin typeface="Segoe UI Symbol"/>
                      <a:ea typeface="Segoe UI Symbol"/>
                      <a:cs typeface="+mn-cs"/>
                      <a:sym typeface="Segoe UI Symbol"/>
                    </a:defRPr>
                  </a:pPr>
                  <a:endParaRPr lang="en-US"/>
                </a:p>
              </c:txPr>
              <c:dLblPos val="ct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00C4-F146-A433-5D434E77B297}"/>
                </c:ext>
              </c:extLst>
            </c:dLbl>
            <c:dLbl>
              <c:idx val="3"/>
              <c:layout>
                <c:manualLayout>
                  <c:x val="-3.3090151120375194E-2"/>
                  <c:y val="0"/>
                </c:manualLayout>
              </c:layout>
              <c:numFmt formatCode="#,##0.0;&quot;-&quot;#,##0.0" sourceLinked="0"/>
              <c:spPr>
                <a:noFill/>
                <a:ln>
                  <a:noFill/>
                </a:ln>
              </c:spPr>
              <c:txPr>
                <a:bodyPr wrap="none"/>
                <a:lstStyle/>
                <a:p>
                  <a:pPr>
                    <a:defRPr sz="1100" kern="1200">
                      <a:solidFill>
                        <a:schemeClr val="tx1"/>
                      </a:solidFill>
                      <a:latin typeface="Segoe UI Symbol"/>
                      <a:ea typeface="Segoe UI Symbol"/>
                      <a:cs typeface="+mn-cs"/>
                      <a:sym typeface="Segoe UI Symbol"/>
                    </a:defRPr>
                  </a:pPr>
                  <a:endParaRPr lang="en-US"/>
                </a:p>
              </c:txPr>
              <c:dLblPos val="ct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00C4-F146-A433-5D434E77B297}"/>
                </c:ext>
              </c:extLst>
            </c:dLbl>
            <c:dLbl>
              <c:idx val="5"/>
              <c:layout>
                <c:manualLayout>
                  <c:x val="-3.3090151120375194E-2"/>
                  <c:y val="0"/>
                </c:manualLayout>
              </c:layout>
              <c:numFmt formatCode="#,##0.0;&quot;-&quot;#,##0.0" sourceLinked="0"/>
              <c:spPr>
                <a:noFill/>
                <a:ln>
                  <a:noFill/>
                </a:ln>
              </c:spPr>
              <c:txPr>
                <a:bodyPr wrap="none"/>
                <a:lstStyle/>
                <a:p>
                  <a:pPr>
                    <a:defRPr sz="1100" kern="1200">
                      <a:solidFill>
                        <a:schemeClr val="tx1"/>
                      </a:solidFill>
                      <a:latin typeface="Segoe UI Symbol"/>
                      <a:ea typeface="Segoe UI Symbol"/>
                      <a:cs typeface="+mn-cs"/>
                      <a:sym typeface="Segoe UI Symbol"/>
                    </a:defRPr>
                  </a:pPr>
                  <a:endParaRPr lang="en-US"/>
                </a:p>
              </c:txPr>
              <c:dLblPos val="ct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00C4-F146-A433-5D434E77B297}"/>
                </c:ext>
              </c:extLst>
            </c:dLbl>
            <c:dLbl>
              <c:idx val="6"/>
              <c:layout>
                <c:manualLayout>
                  <c:x val="-3.3090151120375194E-2"/>
                  <c:y val="0"/>
                </c:manualLayout>
              </c:layout>
              <c:numFmt formatCode="#,##0.0;&quot;-&quot;#,##0.0" sourceLinked="0"/>
              <c:spPr>
                <a:noFill/>
                <a:ln>
                  <a:noFill/>
                </a:ln>
              </c:spPr>
              <c:txPr>
                <a:bodyPr wrap="none"/>
                <a:lstStyle/>
                <a:p>
                  <a:pPr>
                    <a:defRPr sz="1100" kern="1200">
                      <a:solidFill>
                        <a:schemeClr val="tx1"/>
                      </a:solidFill>
                      <a:latin typeface="Segoe UI Symbol"/>
                      <a:ea typeface="Segoe UI Symbol"/>
                      <a:cs typeface="+mn-cs"/>
                      <a:sym typeface="Segoe UI Symbol"/>
                    </a:defRPr>
                  </a:pPr>
                  <a:endParaRPr lang="en-US"/>
                </a:p>
              </c:txPr>
              <c:dLblPos val="ct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00C4-F146-A433-5D434E77B29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errBars>
            <c:errDir val="x"/>
            <c:errBarType val="plus"/>
            <c:errValType val="cust"/>
            <c:noEndCap val="1"/>
            <c:plus>
              <c:numRef>
                <c:f>Sheet1!$A$1:$H$1</c:f>
                <c:numCache>
                  <c:formatCode>General</c:formatCode>
                  <c:ptCount val="8"/>
                  <c:pt idx="0">
                    <c:v>28.160000000000011</c:v>
                  </c:pt>
                  <c:pt idx="1">
                    <c:v>20.899999999999991</c:v>
                  </c:pt>
                  <c:pt idx="2">
                    <c:v>43.99</c:v>
                  </c:pt>
                  <c:pt idx="3">
                    <c:v>81.38</c:v>
                  </c:pt>
                  <c:pt idx="4">
                    <c:v>36.18</c:v>
                  </c:pt>
                  <c:pt idx="5">
                    <c:v>64.180000000000007</c:v>
                  </c:pt>
                  <c:pt idx="6">
                    <c:v>113.39999999999999</c:v>
                  </c:pt>
                  <c:pt idx="7">
                    <c:v>36.58</c:v>
                  </c:pt>
                </c:numCache>
              </c:numRef>
            </c:plus>
            <c:spPr>
              <a:ln w="152400" cmpd="sng" algn="ctr">
                <a:solidFill>
                  <a:srgbClr val="80DBB1"/>
                </a:solidFill>
                <a:prstDash val="solid"/>
              </a:ln>
            </c:spPr>
          </c:errBars>
          <c:xVal>
            <c:numRef>
              <c:f>Sheet1!$A$2:$H$2</c:f>
              <c:numCache>
                <c:formatCode>General</c:formatCode>
                <c:ptCount val="8"/>
                <c:pt idx="0">
                  <c:v>78.63</c:v>
                </c:pt>
                <c:pt idx="1">
                  <c:v>96.18</c:v>
                </c:pt>
                <c:pt idx="2">
                  <c:v>45.96</c:v>
                </c:pt>
                <c:pt idx="3">
                  <c:v>74.069999999999993</c:v>
                </c:pt>
                <c:pt idx="4">
                  <c:v>31.79</c:v>
                </c:pt>
                <c:pt idx="5">
                  <c:v>39.47</c:v>
                </c:pt>
                <c:pt idx="6">
                  <c:v>99.14</c:v>
                </c:pt>
                <c:pt idx="7">
                  <c:v>65.41</c:v>
                </c:pt>
              </c:numCache>
            </c:numRef>
          </c:xVal>
          <c:yVal>
            <c:numRef>
              <c:f>Sheet1!$A$3:$H$3</c:f>
              <c:numCache>
                <c:formatCode>General</c:formatCode>
                <c:ptCount val="8"/>
                <c:pt idx="0">
                  <c:v>0.5</c:v>
                </c:pt>
                <c:pt idx="1">
                  <c:v>1.5</c:v>
                </c:pt>
                <c:pt idx="2">
                  <c:v>2.5</c:v>
                </c:pt>
                <c:pt idx="3">
                  <c:v>3.5</c:v>
                </c:pt>
                <c:pt idx="4">
                  <c:v>4.5</c:v>
                </c:pt>
                <c:pt idx="5">
                  <c:v>5.5</c:v>
                </c:pt>
                <c:pt idx="6">
                  <c:v>6.5</c:v>
                </c:pt>
                <c:pt idx="7">
                  <c:v>7.5</c:v>
                </c:pt>
              </c:numCache>
            </c:numRef>
          </c:yVal>
          <c:smooth val="0"/>
          <c:extLst>
            <c:ext xmlns:c16="http://schemas.microsoft.com/office/drawing/2014/chart" uri="{C3380CC4-5D6E-409C-BE32-E72D297353CC}">
              <c16:uniqueId val="{00000005-00C4-F146-A433-5D434E77B297}"/>
            </c:ext>
          </c:extLst>
        </c:ser>
        <c:ser>
          <c:idx val="1"/>
          <c:order val="1"/>
          <c:spPr>
            <a:ln>
              <a:noFill/>
            </a:ln>
          </c:spPr>
          <c:marker>
            <c:symbol val="none"/>
          </c:marker>
          <c:dLbls>
            <c:dLbl>
              <c:idx val="5"/>
              <c:layout>
                <c:manualLayout>
                  <c:x val="3.934340802501303E-2"/>
                  <c:y val="0"/>
                </c:manualLayout>
              </c:layout>
              <c:numFmt formatCode="#,##0.0;&quot;-&quot;#,##0.0" sourceLinked="0"/>
              <c:spPr>
                <a:noFill/>
                <a:ln>
                  <a:noFill/>
                </a:ln>
              </c:spPr>
              <c:txPr>
                <a:bodyPr wrap="none"/>
                <a:lstStyle/>
                <a:p>
                  <a:pPr>
                    <a:defRPr sz="1100" kern="1200">
                      <a:solidFill>
                        <a:schemeClr val="tx1"/>
                      </a:solidFill>
                      <a:latin typeface="Segoe UI Symbol"/>
                      <a:ea typeface="Segoe UI Symbol"/>
                      <a:cs typeface="+mn-cs"/>
                      <a:sym typeface="Segoe UI Symbol"/>
                    </a:defRPr>
                  </a:pPr>
                  <a:endParaRPr lang="en-US"/>
                </a:p>
              </c:txPr>
              <c:dLblPos val="ct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00C4-F146-A433-5D434E77B297}"/>
                </c:ext>
              </c:extLst>
            </c:dLbl>
            <c:dLbl>
              <c:idx val="7"/>
              <c:layout>
                <c:manualLayout>
                  <c:x val="3.934340802501303E-2"/>
                  <c:y val="0"/>
                </c:manualLayout>
              </c:layout>
              <c:numFmt formatCode="#,##0.0;&quot;-&quot;#,##0.0" sourceLinked="0"/>
              <c:spPr>
                <a:noFill/>
                <a:ln>
                  <a:noFill/>
                </a:ln>
              </c:spPr>
              <c:txPr>
                <a:bodyPr wrap="none"/>
                <a:lstStyle/>
                <a:p>
                  <a:pPr>
                    <a:defRPr sz="1100" kern="1200">
                      <a:solidFill>
                        <a:schemeClr val="tx1"/>
                      </a:solidFill>
                      <a:latin typeface="Segoe UI Symbol"/>
                      <a:ea typeface="Segoe UI Symbol"/>
                      <a:cs typeface="+mn-cs"/>
                      <a:sym typeface="Segoe UI Symbol"/>
                    </a:defRPr>
                  </a:pPr>
                  <a:endParaRPr lang="en-US"/>
                </a:p>
              </c:txPr>
              <c:dLblPos val="ct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00C4-F146-A433-5D434E77B29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Ref>
              <c:f>Sheet1!$A$4:$H$4</c:f>
              <c:numCache>
                <c:formatCode>General</c:formatCode>
                <c:ptCount val="8"/>
                <c:pt idx="0">
                  <c:v>106.79</c:v>
                </c:pt>
                <c:pt idx="1">
                  <c:v>117.08</c:v>
                </c:pt>
                <c:pt idx="2">
                  <c:v>89.95</c:v>
                </c:pt>
                <c:pt idx="3">
                  <c:v>155.44999999999999</c:v>
                </c:pt>
                <c:pt idx="4">
                  <c:v>67.97</c:v>
                </c:pt>
                <c:pt idx="5">
                  <c:v>103.65</c:v>
                </c:pt>
                <c:pt idx="6">
                  <c:v>212.54</c:v>
                </c:pt>
                <c:pt idx="7">
                  <c:v>101.99</c:v>
                </c:pt>
              </c:numCache>
            </c:numRef>
          </c:xVal>
          <c:yVal>
            <c:numRef>
              <c:f>Sheet1!$A$3:$H$3</c:f>
              <c:numCache>
                <c:formatCode>General</c:formatCode>
                <c:ptCount val="8"/>
                <c:pt idx="0">
                  <c:v>0.5</c:v>
                </c:pt>
                <c:pt idx="1">
                  <c:v>1.5</c:v>
                </c:pt>
                <c:pt idx="2">
                  <c:v>2.5</c:v>
                </c:pt>
                <c:pt idx="3">
                  <c:v>3.5</c:v>
                </c:pt>
                <c:pt idx="4">
                  <c:v>4.5</c:v>
                </c:pt>
                <c:pt idx="5">
                  <c:v>5.5</c:v>
                </c:pt>
                <c:pt idx="6">
                  <c:v>6.5</c:v>
                </c:pt>
                <c:pt idx="7">
                  <c:v>7.5</c:v>
                </c:pt>
              </c:numCache>
            </c:numRef>
          </c:yVal>
          <c:smooth val="0"/>
          <c:extLst>
            <c:ext xmlns:c16="http://schemas.microsoft.com/office/drawing/2014/chart" uri="{C3380CC4-5D6E-409C-BE32-E72D297353CC}">
              <c16:uniqueId val="{00000008-00C4-F146-A433-5D434E77B297}"/>
            </c:ext>
          </c:extLst>
        </c:ser>
        <c:ser>
          <c:idx val="2"/>
          <c:order val="2"/>
          <c:spPr>
            <a:ln>
              <a:noFill/>
            </a:ln>
          </c:spPr>
          <c:marker>
            <c:symbol val="none"/>
          </c:marker>
          <c:dPt>
            <c:idx val="0"/>
            <c:marker>
              <c:symbol val="circle"/>
              <c:size val="7"/>
              <c:spPr>
                <a:solidFill>
                  <a:srgbClr val="00783F"/>
                </a:solidFill>
                <a:ln w="9525" cmpd="sng" algn="ctr">
                  <a:solidFill>
                    <a:srgbClr val="00783F"/>
                  </a:solidFill>
                  <a:prstDash val="solid"/>
                </a:ln>
              </c:spPr>
            </c:marker>
            <c:bubble3D val="0"/>
            <c:extLst>
              <c:ext xmlns:c16="http://schemas.microsoft.com/office/drawing/2014/chart" uri="{C3380CC4-5D6E-409C-BE32-E72D297353CC}">
                <c16:uniqueId val="{00000009-00C4-F146-A433-5D434E77B297}"/>
              </c:ext>
            </c:extLst>
          </c:dPt>
          <c:dPt>
            <c:idx val="1"/>
            <c:marker>
              <c:symbol val="circle"/>
              <c:size val="7"/>
              <c:spPr>
                <a:solidFill>
                  <a:srgbClr val="00783F"/>
                </a:solidFill>
                <a:ln w="9525" cmpd="sng" algn="ctr">
                  <a:solidFill>
                    <a:srgbClr val="00783F"/>
                  </a:solidFill>
                  <a:prstDash val="solid"/>
                </a:ln>
              </c:spPr>
            </c:marker>
            <c:bubble3D val="0"/>
            <c:extLst>
              <c:ext xmlns:c16="http://schemas.microsoft.com/office/drawing/2014/chart" uri="{C3380CC4-5D6E-409C-BE32-E72D297353CC}">
                <c16:uniqueId val="{0000000A-00C4-F146-A433-5D434E77B297}"/>
              </c:ext>
            </c:extLst>
          </c:dPt>
          <c:dPt>
            <c:idx val="2"/>
            <c:marker>
              <c:symbol val="circle"/>
              <c:size val="7"/>
              <c:spPr>
                <a:solidFill>
                  <a:srgbClr val="00783F"/>
                </a:solidFill>
                <a:ln w="9525" cmpd="sng" algn="ctr">
                  <a:solidFill>
                    <a:srgbClr val="00783F"/>
                  </a:solidFill>
                  <a:prstDash val="solid"/>
                </a:ln>
              </c:spPr>
            </c:marker>
            <c:bubble3D val="0"/>
            <c:extLst>
              <c:ext xmlns:c16="http://schemas.microsoft.com/office/drawing/2014/chart" uri="{C3380CC4-5D6E-409C-BE32-E72D297353CC}">
                <c16:uniqueId val="{0000000B-00C4-F146-A433-5D434E77B297}"/>
              </c:ext>
            </c:extLst>
          </c:dPt>
          <c:dPt>
            <c:idx val="3"/>
            <c:marker>
              <c:symbol val="circle"/>
              <c:size val="7"/>
              <c:spPr>
                <a:solidFill>
                  <a:srgbClr val="00783F"/>
                </a:solidFill>
                <a:ln w="9525" cmpd="sng" algn="ctr">
                  <a:solidFill>
                    <a:srgbClr val="00783F"/>
                  </a:solidFill>
                  <a:prstDash val="solid"/>
                </a:ln>
              </c:spPr>
            </c:marker>
            <c:bubble3D val="0"/>
            <c:extLst>
              <c:ext xmlns:c16="http://schemas.microsoft.com/office/drawing/2014/chart" uri="{C3380CC4-5D6E-409C-BE32-E72D297353CC}">
                <c16:uniqueId val="{0000000C-00C4-F146-A433-5D434E77B297}"/>
              </c:ext>
            </c:extLst>
          </c:dPt>
          <c:dPt>
            <c:idx val="4"/>
            <c:marker>
              <c:symbol val="circle"/>
              <c:size val="7"/>
              <c:spPr>
                <a:solidFill>
                  <a:srgbClr val="00783F"/>
                </a:solidFill>
                <a:ln w="9525" cmpd="sng" algn="ctr">
                  <a:solidFill>
                    <a:srgbClr val="00783F"/>
                  </a:solidFill>
                  <a:prstDash val="solid"/>
                </a:ln>
              </c:spPr>
            </c:marker>
            <c:bubble3D val="0"/>
            <c:extLst>
              <c:ext xmlns:c16="http://schemas.microsoft.com/office/drawing/2014/chart" uri="{C3380CC4-5D6E-409C-BE32-E72D297353CC}">
                <c16:uniqueId val="{0000000D-00C4-F146-A433-5D434E77B297}"/>
              </c:ext>
            </c:extLst>
          </c:dPt>
          <c:dPt>
            <c:idx val="5"/>
            <c:marker>
              <c:symbol val="circle"/>
              <c:size val="7"/>
              <c:spPr>
                <a:solidFill>
                  <a:srgbClr val="00783F"/>
                </a:solidFill>
                <a:ln w="9525" cmpd="sng" algn="ctr">
                  <a:solidFill>
                    <a:srgbClr val="00783F"/>
                  </a:solidFill>
                  <a:prstDash val="solid"/>
                </a:ln>
              </c:spPr>
            </c:marker>
            <c:bubble3D val="0"/>
            <c:extLst>
              <c:ext xmlns:c16="http://schemas.microsoft.com/office/drawing/2014/chart" uri="{C3380CC4-5D6E-409C-BE32-E72D297353CC}">
                <c16:uniqueId val="{0000000E-00C4-F146-A433-5D434E77B297}"/>
              </c:ext>
            </c:extLst>
          </c:dPt>
          <c:dPt>
            <c:idx val="6"/>
            <c:marker>
              <c:symbol val="circle"/>
              <c:size val="7"/>
              <c:spPr>
                <a:solidFill>
                  <a:srgbClr val="00783F"/>
                </a:solidFill>
                <a:ln w="9525" cmpd="sng" algn="ctr">
                  <a:solidFill>
                    <a:srgbClr val="00783F"/>
                  </a:solidFill>
                  <a:prstDash val="solid"/>
                </a:ln>
              </c:spPr>
            </c:marker>
            <c:bubble3D val="0"/>
            <c:extLst>
              <c:ext xmlns:c16="http://schemas.microsoft.com/office/drawing/2014/chart" uri="{C3380CC4-5D6E-409C-BE32-E72D297353CC}">
                <c16:uniqueId val="{0000000F-00C4-F146-A433-5D434E77B297}"/>
              </c:ext>
            </c:extLst>
          </c:dPt>
          <c:dPt>
            <c:idx val="7"/>
            <c:marker>
              <c:symbol val="circle"/>
              <c:size val="7"/>
              <c:spPr>
                <a:solidFill>
                  <a:srgbClr val="00783F"/>
                </a:solidFill>
                <a:ln w="9525" cmpd="sng" algn="ctr">
                  <a:solidFill>
                    <a:srgbClr val="00783F"/>
                  </a:solidFill>
                  <a:prstDash val="solid"/>
                </a:ln>
              </c:spPr>
            </c:marker>
            <c:bubble3D val="0"/>
            <c:extLst>
              <c:ext xmlns:c16="http://schemas.microsoft.com/office/drawing/2014/chart" uri="{C3380CC4-5D6E-409C-BE32-E72D297353CC}">
                <c16:uniqueId val="{00000010-00C4-F146-A433-5D434E77B297}"/>
              </c:ext>
            </c:extLst>
          </c:dPt>
          <c:dLbls>
            <c:dLbl>
              <c:idx val="0"/>
              <c:layout>
                <c:manualLayout>
                  <c:x val="0"/>
                  <c:y val="-4.3334557473374953E-2"/>
                </c:manualLayout>
              </c:layout>
              <c:numFmt formatCode="#,##0.0;&quot;-&quot;#,##0.0" sourceLinked="0"/>
              <c:spPr>
                <a:noFill/>
                <a:ln>
                  <a:noFill/>
                </a:ln>
              </c:spPr>
              <c:txPr>
                <a:bodyPr wrap="none"/>
                <a:lstStyle/>
                <a:p>
                  <a:pPr>
                    <a:defRPr sz="1100" kern="1200">
                      <a:solidFill>
                        <a:schemeClr val="tx1"/>
                      </a:solidFill>
                      <a:latin typeface="Segoe UI Symbol"/>
                      <a:ea typeface="Segoe UI Symbol"/>
                      <a:cs typeface="+mn-cs"/>
                      <a:sym typeface="Segoe UI Symbol"/>
                    </a:defRPr>
                  </a:pPr>
                  <a:endParaRPr lang="en-US"/>
                </a:p>
              </c:txPr>
              <c:dLblPos val="ct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00C4-F146-A433-5D434E77B297}"/>
                </c:ext>
              </c:extLst>
            </c:dLbl>
            <c:dLbl>
              <c:idx val="1"/>
              <c:layout>
                <c:manualLayout>
                  <c:x val="0"/>
                  <c:y val="-4.3334557473374953E-2"/>
                </c:manualLayout>
              </c:layout>
              <c:numFmt formatCode="#,##0.0;&quot;-&quot;#,##0.0" sourceLinked="0"/>
              <c:spPr>
                <a:noFill/>
                <a:ln>
                  <a:noFill/>
                </a:ln>
              </c:spPr>
              <c:txPr>
                <a:bodyPr wrap="none"/>
                <a:lstStyle/>
                <a:p>
                  <a:pPr>
                    <a:defRPr sz="1100" kern="1200">
                      <a:solidFill>
                        <a:schemeClr val="tx1"/>
                      </a:solidFill>
                      <a:latin typeface="Segoe UI Symbol"/>
                      <a:ea typeface="Segoe UI Symbol"/>
                      <a:cs typeface="+mn-cs"/>
                      <a:sym typeface="Segoe UI Symbol"/>
                    </a:defRPr>
                  </a:pPr>
                  <a:endParaRPr lang="en-US"/>
                </a:p>
              </c:txPr>
              <c:dLblPos val="ct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00C4-F146-A433-5D434E77B29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Ref>
              <c:f>Sheet1!$A$5:$H$5</c:f>
              <c:numCache>
                <c:formatCode>General</c:formatCode>
                <c:ptCount val="8"/>
                <c:pt idx="0">
                  <c:v>93.48</c:v>
                </c:pt>
                <c:pt idx="1">
                  <c:v>111.4</c:v>
                </c:pt>
                <c:pt idx="2">
                  <c:v>60.95</c:v>
                </c:pt>
                <c:pt idx="3">
                  <c:v>76.52</c:v>
                </c:pt>
                <c:pt idx="4">
                  <c:v>38.69</c:v>
                </c:pt>
                <c:pt idx="5">
                  <c:v>81.150000000000006</c:v>
                </c:pt>
                <c:pt idx="6">
                  <c:v>102.52</c:v>
                </c:pt>
                <c:pt idx="7">
                  <c:v>75.760000000000005</c:v>
                </c:pt>
              </c:numCache>
            </c:numRef>
          </c:xVal>
          <c:yVal>
            <c:numRef>
              <c:f>Sheet1!$A$3:$H$3</c:f>
              <c:numCache>
                <c:formatCode>General</c:formatCode>
                <c:ptCount val="8"/>
                <c:pt idx="0">
                  <c:v>0.5</c:v>
                </c:pt>
                <c:pt idx="1">
                  <c:v>1.5</c:v>
                </c:pt>
                <c:pt idx="2">
                  <c:v>2.5</c:v>
                </c:pt>
                <c:pt idx="3">
                  <c:v>3.5</c:v>
                </c:pt>
                <c:pt idx="4">
                  <c:v>4.5</c:v>
                </c:pt>
                <c:pt idx="5">
                  <c:v>5.5</c:v>
                </c:pt>
                <c:pt idx="6">
                  <c:v>6.5</c:v>
                </c:pt>
                <c:pt idx="7">
                  <c:v>7.5</c:v>
                </c:pt>
              </c:numCache>
            </c:numRef>
          </c:yVal>
          <c:smooth val="0"/>
          <c:extLst>
            <c:ext xmlns:c16="http://schemas.microsoft.com/office/drawing/2014/chart" uri="{C3380CC4-5D6E-409C-BE32-E72D297353CC}">
              <c16:uniqueId val="{00000011-00C4-F146-A433-5D434E77B297}"/>
            </c:ext>
          </c:extLst>
        </c:ser>
        <c:dLbls>
          <c:showLegendKey val="0"/>
          <c:showVal val="0"/>
          <c:showCatName val="0"/>
          <c:showSerName val="0"/>
          <c:showPercent val="0"/>
          <c:showBubbleSize val="0"/>
        </c:dLbls>
        <c:axId val="5"/>
        <c:axId val="4"/>
      </c:scatterChart>
      <c:valAx>
        <c:axId val="4"/>
        <c:scaling>
          <c:orientation val="maxMin"/>
          <c:max val="8"/>
          <c:min val="0"/>
        </c:scaling>
        <c:delete val="0"/>
        <c:axPos val="l"/>
        <c:majorGridlines>
          <c:spPr>
            <a:ln>
              <a:noFill/>
            </a:ln>
          </c:spPr>
        </c:majorGridlines>
        <c:numFmt formatCode="General" sourceLinked="1"/>
        <c:majorTickMark val="none"/>
        <c:minorTickMark val="none"/>
        <c:tickLblPos val="none"/>
        <c:spPr>
          <a:ln w="6350" cmpd="sng" algn="ctr">
            <a:solidFill>
              <a:srgbClr val="1BBC9B"/>
            </a:solidFill>
            <a:prstDash val="solid"/>
          </a:ln>
        </c:spPr>
        <c:crossAx val="5"/>
        <c:crosses val="min"/>
        <c:crossBetween val="midCat"/>
      </c:valAx>
      <c:valAx>
        <c:axId val="5"/>
        <c:scaling>
          <c:orientation val="minMax"/>
          <c:max val="220"/>
          <c:min val="0"/>
        </c:scaling>
        <c:delete val="0"/>
        <c:axPos val="t"/>
        <c:majorGridlines>
          <c:spPr>
            <a:ln>
              <a:noFill/>
            </a:ln>
          </c:spPr>
        </c:majorGridlines>
        <c:numFmt formatCode="General" sourceLinked="1"/>
        <c:majorTickMark val="none"/>
        <c:minorTickMark val="none"/>
        <c:tickLblPos val="none"/>
        <c:spPr>
          <a:ln>
            <a:noFill/>
          </a:ln>
        </c:spPr>
        <c:crossAx val="4"/>
        <c:crosses val="min"/>
        <c:crossBetween val="midCat"/>
      </c:valAx>
    </c:plotArea>
    <c:plotVisOnly val="0"/>
    <c:dispBlanksAs val="gap"/>
    <c:showDLblsOverMax val="1"/>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63636363636365E-2"/>
          <c:y val="0.15760869565217392"/>
          <c:w val="0.89"/>
          <c:h val="0.75155279503105588"/>
        </c:manualLayout>
      </c:layout>
      <c:barChart>
        <c:barDir val="col"/>
        <c:grouping val="stacked"/>
        <c:varyColors val="0"/>
        <c:ser>
          <c:idx val="0"/>
          <c:order val="0"/>
          <c:spPr>
            <a:solidFill>
              <a:srgbClr val="80DBB1"/>
            </a:solidFill>
            <a:ln>
              <a:noFill/>
            </a:ln>
          </c:spPr>
          <c:invertIfNegative val="0"/>
          <c:dLbls>
            <c:dLbl>
              <c:idx val="0"/>
              <c:layout>
                <c:manualLayout>
                  <c:x val="0"/>
                  <c:y val="-1.5527950310559005E-3"/>
                </c:manualLayout>
              </c:layout>
              <c:numFmt formatCode="#,##0&quot;%&quot;;&quot;-&quot;#,##0&quot;%&quot;" sourceLinked="0"/>
              <c:spPr>
                <a:noFill/>
                <a:ln>
                  <a:noFill/>
                </a:ln>
              </c:spPr>
              <c:txPr>
                <a:bodyPr wrap="none"/>
                <a:lstStyle/>
                <a:p>
                  <a:pPr>
                    <a:defRPr sz="8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9F0A-FA4B-A7CA-F2772A133346}"/>
                </c:ext>
              </c:extLst>
            </c:dLbl>
            <c:dLbl>
              <c:idx val="1"/>
              <c:layout>
                <c:manualLayout>
                  <c:x val="0"/>
                  <c:y val="-1.5527950310559005E-3"/>
                </c:manualLayout>
              </c:layout>
              <c:numFmt formatCode="#,##0&quot;%&quot;;&quot;-&quot;#,##0&quot;%&quot;" sourceLinked="0"/>
              <c:spPr>
                <a:noFill/>
                <a:ln>
                  <a:noFill/>
                </a:ln>
              </c:spPr>
              <c:txPr>
                <a:bodyPr wrap="none"/>
                <a:lstStyle/>
                <a:p>
                  <a:pPr>
                    <a:defRPr sz="8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9F0A-FA4B-A7CA-F2772A133346}"/>
                </c:ext>
              </c:extLst>
            </c:dLbl>
            <c:dLbl>
              <c:idx val="2"/>
              <c:layout>
                <c:manualLayout>
                  <c:x val="0"/>
                  <c:y val="-1.5527950310559005E-3"/>
                </c:manualLayout>
              </c:layout>
              <c:numFmt formatCode="#,##0&quot;%&quot;;&quot;-&quot;#,##0&quot;%&quot;" sourceLinked="0"/>
              <c:spPr>
                <a:noFill/>
                <a:ln>
                  <a:noFill/>
                </a:ln>
              </c:spPr>
              <c:txPr>
                <a:bodyPr wrap="none"/>
                <a:lstStyle/>
                <a:p>
                  <a:pPr>
                    <a:defRPr sz="8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9F0A-FA4B-A7CA-F2772A133346}"/>
                </c:ext>
              </c:extLst>
            </c:dLbl>
            <c:dLbl>
              <c:idx val="3"/>
              <c:layout>
                <c:manualLayout>
                  <c:x val="0"/>
                  <c:y val="-1.5527950310559005E-3"/>
                </c:manualLayout>
              </c:layout>
              <c:numFmt formatCode="#,##0&quot;%&quot;;&quot;-&quot;#,##0&quot;%&quot;" sourceLinked="0"/>
              <c:spPr>
                <a:noFill/>
                <a:ln>
                  <a:noFill/>
                </a:ln>
              </c:spPr>
              <c:txPr>
                <a:bodyPr wrap="none"/>
                <a:lstStyle/>
                <a:p>
                  <a:pPr>
                    <a:defRPr sz="8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9F0A-FA4B-A7CA-F2772A133346}"/>
                </c:ext>
              </c:extLst>
            </c:dLbl>
            <c:dLbl>
              <c:idx val="4"/>
              <c:layout>
                <c:manualLayout>
                  <c:x val="0"/>
                  <c:y val="-1.5527950310559005E-3"/>
                </c:manualLayout>
              </c:layout>
              <c:numFmt formatCode="#,##0&quot;%&quot;;&quot;-&quot;#,##0&quot;%&quot;" sourceLinked="0"/>
              <c:spPr>
                <a:noFill/>
                <a:ln>
                  <a:noFill/>
                </a:ln>
              </c:spPr>
              <c:txPr>
                <a:bodyPr wrap="none"/>
                <a:lstStyle/>
                <a:p>
                  <a:pPr>
                    <a:defRPr sz="8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9F0A-FA4B-A7CA-F2772A133346}"/>
                </c:ext>
              </c:extLst>
            </c:dLbl>
            <c:dLbl>
              <c:idx val="5"/>
              <c:layout>
                <c:manualLayout>
                  <c:x val="0"/>
                  <c:y val="-1.5527950310559005E-3"/>
                </c:manualLayout>
              </c:layout>
              <c:numFmt formatCode="#,##0&quot;%&quot;;&quot;-&quot;#,##0&quot;%&quot;" sourceLinked="0"/>
              <c:spPr>
                <a:noFill/>
                <a:ln>
                  <a:noFill/>
                </a:ln>
              </c:spPr>
              <c:txPr>
                <a:bodyPr wrap="none"/>
                <a:lstStyle/>
                <a:p>
                  <a:pPr>
                    <a:defRPr sz="8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9F0A-FA4B-A7CA-F2772A133346}"/>
                </c:ext>
              </c:extLst>
            </c:dLbl>
            <c:dLbl>
              <c:idx val="6"/>
              <c:layout>
                <c:manualLayout>
                  <c:x val="0"/>
                  <c:y val="-1.5527950310559005E-3"/>
                </c:manualLayout>
              </c:layout>
              <c:numFmt formatCode="#,##0&quot;%&quot;;&quot;-&quot;#,##0&quot;%&quot;" sourceLinked="0"/>
              <c:spPr>
                <a:noFill/>
                <a:ln>
                  <a:noFill/>
                </a:ln>
              </c:spPr>
              <c:txPr>
                <a:bodyPr wrap="none"/>
                <a:lstStyle/>
                <a:p>
                  <a:pPr>
                    <a:defRPr sz="8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9F0A-FA4B-A7CA-F2772A133346}"/>
                </c:ext>
              </c:extLst>
            </c:dLbl>
            <c:dLbl>
              <c:idx val="7"/>
              <c:layout>
                <c:manualLayout>
                  <c:x val="0"/>
                  <c:y val="-1.5527950310559005E-3"/>
                </c:manualLayout>
              </c:layout>
              <c:numFmt formatCode="#,##0&quot;%&quot;;&quot;-&quot;#,##0&quot;%&quot;" sourceLinked="0"/>
              <c:spPr>
                <a:noFill/>
                <a:ln>
                  <a:noFill/>
                </a:ln>
              </c:spPr>
              <c:txPr>
                <a:bodyPr wrap="none"/>
                <a:lstStyle/>
                <a:p>
                  <a:pPr>
                    <a:defRPr sz="8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9F0A-FA4B-A7CA-F2772A13334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Sheet1!$A$1:$H$1</c:f>
              <c:numCache>
                <c:formatCode>General</c:formatCode>
                <c:ptCount val="8"/>
                <c:pt idx="0">
                  <c:v>13</c:v>
                </c:pt>
                <c:pt idx="1">
                  <c:v>14</c:v>
                </c:pt>
                <c:pt idx="2">
                  <c:v>14</c:v>
                </c:pt>
                <c:pt idx="3">
                  <c:v>15</c:v>
                </c:pt>
                <c:pt idx="4">
                  <c:v>17</c:v>
                </c:pt>
                <c:pt idx="5">
                  <c:v>18</c:v>
                </c:pt>
                <c:pt idx="6">
                  <c:v>17</c:v>
                </c:pt>
                <c:pt idx="7">
                  <c:v>16</c:v>
                </c:pt>
              </c:numCache>
            </c:numRef>
          </c:val>
          <c:extLst>
            <c:ext xmlns:c16="http://schemas.microsoft.com/office/drawing/2014/chart" uri="{C3380CC4-5D6E-409C-BE32-E72D297353CC}">
              <c16:uniqueId val="{00000008-9F0A-FA4B-A7CA-F2772A133346}"/>
            </c:ext>
          </c:extLst>
        </c:ser>
        <c:ser>
          <c:idx val="1"/>
          <c:order val="1"/>
          <c:spPr>
            <a:solidFill>
              <a:srgbClr val="03C168"/>
            </a:solidFill>
            <a:ln>
              <a:noFill/>
            </a:ln>
          </c:spPr>
          <c:invertIfNegative val="0"/>
          <c:dLbls>
            <c:dLbl>
              <c:idx val="0"/>
              <c:layout>
                <c:manualLayout>
                  <c:x val="0"/>
                  <c:y val="-1.5527950310559005E-3"/>
                </c:manualLayout>
              </c:layout>
              <c:numFmt formatCode="#,##0&quot;%&quot;;&quot;-&quot;#,##0&quot;%&quot;" sourceLinked="0"/>
              <c:spPr>
                <a:noFill/>
                <a:ln>
                  <a:noFill/>
                </a:ln>
              </c:spPr>
              <c:txPr>
                <a:bodyPr wrap="none"/>
                <a:lstStyle/>
                <a:p>
                  <a:pPr>
                    <a:defRPr sz="800" kern="1200">
                      <a:solidFill>
                        <a:schemeClr val="bg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9F0A-FA4B-A7CA-F2772A133346}"/>
                </c:ext>
              </c:extLst>
            </c:dLbl>
            <c:dLbl>
              <c:idx val="1"/>
              <c:layout>
                <c:manualLayout>
                  <c:x val="0"/>
                  <c:y val="-1.5527950310559005E-3"/>
                </c:manualLayout>
              </c:layout>
              <c:numFmt formatCode="#,##0&quot;%&quot;;&quot;-&quot;#,##0&quot;%&quot;" sourceLinked="0"/>
              <c:spPr>
                <a:noFill/>
                <a:ln>
                  <a:noFill/>
                </a:ln>
              </c:spPr>
              <c:txPr>
                <a:bodyPr wrap="none"/>
                <a:lstStyle/>
                <a:p>
                  <a:pPr>
                    <a:defRPr sz="800" kern="1200">
                      <a:solidFill>
                        <a:schemeClr val="bg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9F0A-FA4B-A7CA-F2772A133346}"/>
                </c:ext>
              </c:extLst>
            </c:dLbl>
            <c:dLbl>
              <c:idx val="2"/>
              <c:layout>
                <c:manualLayout>
                  <c:x val="0"/>
                  <c:y val="-1.5527950310559005E-3"/>
                </c:manualLayout>
              </c:layout>
              <c:numFmt formatCode="#,##0&quot;%&quot;;&quot;-&quot;#,##0&quot;%&quot;" sourceLinked="0"/>
              <c:spPr>
                <a:noFill/>
                <a:ln>
                  <a:noFill/>
                </a:ln>
              </c:spPr>
              <c:txPr>
                <a:bodyPr wrap="none"/>
                <a:lstStyle/>
                <a:p>
                  <a:pPr>
                    <a:defRPr sz="800" kern="1200">
                      <a:solidFill>
                        <a:schemeClr val="bg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9F0A-FA4B-A7CA-F2772A133346}"/>
                </c:ext>
              </c:extLst>
            </c:dLbl>
            <c:dLbl>
              <c:idx val="3"/>
              <c:layout>
                <c:manualLayout>
                  <c:x val="0"/>
                  <c:y val="-1.5527950310559005E-3"/>
                </c:manualLayout>
              </c:layout>
              <c:numFmt formatCode="#,##0&quot;%&quot;;&quot;-&quot;#,##0&quot;%&quot;" sourceLinked="0"/>
              <c:spPr>
                <a:noFill/>
                <a:ln>
                  <a:noFill/>
                </a:ln>
              </c:spPr>
              <c:txPr>
                <a:bodyPr wrap="none"/>
                <a:lstStyle/>
                <a:p>
                  <a:pPr>
                    <a:defRPr sz="800" kern="1200">
                      <a:solidFill>
                        <a:schemeClr val="bg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C-9F0A-FA4B-A7CA-F2772A133346}"/>
                </c:ext>
              </c:extLst>
            </c:dLbl>
            <c:dLbl>
              <c:idx val="4"/>
              <c:layout>
                <c:manualLayout>
                  <c:x val="0"/>
                  <c:y val="-1.5527950310559005E-3"/>
                </c:manualLayout>
              </c:layout>
              <c:numFmt formatCode="#,##0&quot;%&quot;;&quot;-&quot;#,##0&quot;%&quot;" sourceLinked="0"/>
              <c:spPr>
                <a:noFill/>
                <a:ln>
                  <a:noFill/>
                </a:ln>
              </c:spPr>
              <c:txPr>
                <a:bodyPr wrap="none"/>
                <a:lstStyle/>
                <a:p>
                  <a:pPr>
                    <a:defRPr sz="800" kern="1200">
                      <a:solidFill>
                        <a:schemeClr val="bg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D-9F0A-FA4B-A7CA-F2772A133346}"/>
                </c:ext>
              </c:extLst>
            </c:dLbl>
            <c:dLbl>
              <c:idx val="5"/>
              <c:layout>
                <c:manualLayout>
                  <c:x val="0"/>
                  <c:y val="-1.5527950310559005E-3"/>
                </c:manualLayout>
              </c:layout>
              <c:numFmt formatCode="#,##0&quot;%&quot;;&quot;-&quot;#,##0&quot;%&quot;" sourceLinked="0"/>
              <c:spPr>
                <a:noFill/>
                <a:ln>
                  <a:noFill/>
                </a:ln>
              </c:spPr>
              <c:txPr>
                <a:bodyPr wrap="none"/>
                <a:lstStyle/>
                <a:p>
                  <a:pPr>
                    <a:defRPr sz="800" kern="1200">
                      <a:solidFill>
                        <a:schemeClr val="bg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E-9F0A-FA4B-A7CA-F2772A133346}"/>
                </c:ext>
              </c:extLst>
            </c:dLbl>
            <c:dLbl>
              <c:idx val="6"/>
              <c:layout>
                <c:manualLayout>
                  <c:x val="0"/>
                  <c:y val="-1.5527950310559005E-3"/>
                </c:manualLayout>
              </c:layout>
              <c:numFmt formatCode="#,##0&quot;%&quot;;&quot;-&quot;#,##0&quot;%&quot;" sourceLinked="0"/>
              <c:spPr>
                <a:noFill/>
                <a:ln>
                  <a:noFill/>
                </a:ln>
              </c:spPr>
              <c:txPr>
                <a:bodyPr wrap="none"/>
                <a:lstStyle/>
                <a:p>
                  <a:pPr>
                    <a:defRPr sz="800" kern="1200">
                      <a:solidFill>
                        <a:schemeClr val="bg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F-9F0A-FA4B-A7CA-F2772A13334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Sheet1!$A$2:$H$2</c:f>
              <c:numCache>
                <c:formatCode>General</c:formatCode>
                <c:ptCount val="8"/>
                <c:pt idx="0">
                  <c:v>4</c:v>
                </c:pt>
                <c:pt idx="1">
                  <c:v>3</c:v>
                </c:pt>
                <c:pt idx="2">
                  <c:v>3</c:v>
                </c:pt>
                <c:pt idx="3">
                  <c:v>2</c:v>
                </c:pt>
                <c:pt idx="4">
                  <c:v>4</c:v>
                </c:pt>
                <c:pt idx="5">
                  <c:v>3</c:v>
                </c:pt>
                <c:pt idx="6">
                  <c:v>3</c:v>
                </c:pt>
                <c:pt idx="7">
                  <c:v>2</c:v>
                </c:pt>
              </c:numCache>
            </c:numRef>
          </c:val>
          <c:extLst>
            <c:ext xmlns:c16="http://schemas.microsoft.com/office/drawing/2014/chart" uri="{C3380CC4-5D6E-409C-BE32-E72D297353CC}">
              <c16:uniqueId val="{00000010-9F0A-FA4B-A7CA-F2772A133346}"/>
            </c:ext>
          </c:extLst>
        </c:ser>
        <c:dLbls>
          <c:showLegendKey val="0"/>
          <c:showVal val="0"/>
          <c:showCatName val="0"/>
          <c:showSerName val="0"/>
          <c:showPercent val="0"/>
          <c:showBubbleSize val="0"/>
        </c:dLbls>
        <c:gapWidth val="40"/>
        <c:overlap val="100"/>
        <c:axId val="1590710160"/>
        <c:axId val="1"/>
      </c:barChart>
      <c:lineChart>
        <c:grouping val="standard"/>
        <c:varyColors val="0"/>
        <c:ser>
          <c:idx val="2"/>
          <c:order val="2"/>
          <c:spPr>
            <a:ln w="19050" cmpd="sng" algn="ctr">
              <a:solidFill>
                <a:srgbClr val="E9163C"/>
              </a:solidFill>
              <a:prstDash val="solid"/>
            </a:ln>
          </c:spPr>
          <c:marker>
            <c:symbol val="none"/>
          </c:marker>
          <c:dPt>
            <c:idx val="0"/>
            <c:marker>
              <c:symbol val="circle"/>
              <c:size val="4"/>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11-9F0A-FA4B-A7CA-F2772A133346}"/>
              </c:ext>
            </c:extLst>
          </c:dPt>
          <c:dPt>
            <c:idx val="1"/>
            <c:marker>
              <c:symbol val="circle"/>
              <c:size val="4"/>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12-9F0A-FA4B-A7CA-F2772A133346}"/>
              </c:ext>
            </c:extLst>
          </c:dPt>
          <c:dPt>
            <c:idx val="2"/>
            <c:marker>
              <c:symbol val="circle"/>
              <c:size val="4"/>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13-9F0A-FA4B-A7CA-F2772A133346}"/>
              </c:ext>
            </c:extLst>
          </c:dPt>
          <c:dPt>
            <c:idx val="3"/>
            <c:marker>
              <c:symbol val="circle"/>
              <c:size val="4"/>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14-9F0A-FA4B-A7CA-F2772A133346}"/>
              </c:ext>
            </c:extLst>
          </c:dPt>
          <c:dPt>
            <c:idx val="4"/>
            <c:marker>
              <c:symbol val="circle"/>
              <c:size val="4"/>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15-9F0A-FA4B-A7CA-F2772A133346}"/>
              </c:ext>
            </c:extLst>
          </c:dPt>
          <c:dPt>
            <c:idx val="5"/>
            <c:marker>
              <c:symbol val="circle"/>
              <c:size val="4"/>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16-9F0A-FA4B-A7CA-F2772A133346}"/>
              </c:ext>
            </c:extLst>
          </c:dPt>
          <c:dPt>
            <c:idx val="6"/>
            <c:marker>
              <c:symbol val="circle"/>
              <c:size val="4"/>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17-9F0A-FA4B-A7CA-F2772A133346}"/>
              </c:ext>
            </c:extLst>
          </c:dPt>
          <c:dPt>
            <c:idx val="7"/>
            <c:marker>
              <c:symbol val="circle"/>
              <c:size val="4"/>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18-9F0A-FA4B-A7CA-F2772A133346}"/>
              </c:ext>
            </c:extLst>
          </c:dPt>
          <c:dLbls>
            <c:dLbl>
              <c:idx val="0"/>
              <c:layout>
                <c:manualLayout>
                  <c:x val="0"/>
                  <c:y val="-6.754658385093168E-2"/>
                </c:manualLayout>
              </c:layout>
              <c:numFmt formatCode="#,##0&quot;%&quot;;&quot;-&quot;#,##0&quot;%&quot;" sourceLinked="0"/>
              <c:spPr>
                <a:noFill/>
                <a:ln>
                  <a:noFill/>
                </a:ln>
              </c:spPr>
              <c:txPr>
                <a:bodyPr wrap="none"/>
                <a:lstStyle/>
                <a:p>
                  <a:pPr>
                    <a:defRPr sz="800" kern="1200">
                      <a:solidFill>
                        <a:srgbClr val="E9163C"/>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1-9F0A-FA4B-A7CA-F2772A133346}"/>
                </c:ext>
              </c:extLst>
            </c:dLbl>
            <c:dLbl>
              <c:idx val="1"/>
              <c:layout>
                <c:manualLayout>
                  <c:x val="0"/>
                  <c:y val="-6.754658385093168E-2"/>
                </c:manualLayout>
              </c:layout>
              <c:numFmt formatCode="#,##0&quot;%&quot;;&quot;-&quot;#,##0&quot;%&quot;" sourceLinked="0"/>
              <c:spPr>
                <a:noFill/>
                <a:ln>
                  <a:noFill/>
                </a:ln>
              </c:spPr>
              <c:txPr>
                <a:bodyPr wrap="none"/>
                <a:lstStyle/>
                <a:p>
                  <a:pPr>
                    <a:defRPr sz="800" kern="1200">
                      <a:solidFill>
                        <a:srgbClr val="E9163C"/>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2-9F0A-FA4B-A7CA-F2772A133346}"/>
                </c:ext>
              </c:extLst>
            </c:dLbl>
            <c:dLbl>
              <c:idx val="2"/>
              <c:layout>
                <c:manualLayout>
                  <c:x val="0"/>
                  <c:y val="-6.754658385093168E-2"/>
                </c:manualLayout>
              </c:layout>
              <c:numFmt formatCode="#,##0&quot;%&quot;;&quot;-&quot;#,##0&quot;%&quot;" sourceLinked="0"/>
              <c:spPr>
                <a:noFill/>
                <a:ln>
                  <a:noFill/>
                </a:ln>
              </c:spPr>
              <c:txPr>
                <a:bodyPr wrap="none"/>
                <a:lstStyle/>
                <a:p>
                  <a:pPr>
                    <a:defRPr sz="800" kern="1200">
                      <a:solidFill>
                        <a:srgbClr val="E9163C"/>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3-9F0A-FA4B-A7CA-F2772A133346}"/>
                </c:ext>
              </c:extLst>
            </c:dLbl>
            <c:dLbl>
              <c:idx val="3"/>
              <c:layout>
                <c:manualLayout>
                  <c:x val="0"/>
                  <c:y val="-6.754658385093168E-2"/>
                </c:manualLayout>
              </c:layout>
              <c:numFmt formatCode="#,##0&quot;%&quot;;&quot;-&quot;#,##0&quot;%&quot;" sourceLinked="0"/>
              <c:spPr>
                <a:noFill/>
                <a:ln>
                  <a:noFill/>
                </a:ln>
              </c:spPr>
              <c:txPr>
                <a:bodyPr wrap="none"/>
                <a:lstStyle/>
                <a:p>
                  <a:pPr>
                    <a:defRPr sz="800" kern="1200">
                      <a:solidFill>
                        <a:srgbClr val="E9163C"/>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4-9F0A-FA4B-A7CA-F2772A133346}"/>
                </c:ext>
              </c:extLst>
            </c:dLbl>
            <c:dLbl>
              <c:idx val="4"/>
              <c:layout>
                <c:manualLayout>
                  <c:x val="0"/>
                  <c:y val="-6.754658385093168E-2"/>
                </c:manualLayout>
              </c:layout>
              <c:numFmt formatCode="#,##0&quot;%&quot;;&quot;-&quot;#,##0&quot;%&quot;" sourceLinked="0"/>
              <c:spPr>
                <a:noFill/>
                <a:ln>
                  <a:noFill/>
                </a:ln>
              </c:spPr>
              <c:txPr>
                <a:bodyPr wrap="none"/>
                <a:lstStyle/>
                <a:p>
                  <a:pPr>
                    <a:defRPr sz="800" kern="1200">
                      <a:solidFill>
                        <a:srgbClr val="E9163C"/>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5-9F0A-FA4B-A7CA-F2772A133346}"/>
                </c:ext>
              </c:extLst>
            </c:dLbl>
            <c:dLbl>
              <c:idx val="5"/>
              <c:layout>
                <c:manualLayout>
                  <c:x val="0"/>
                  <c:y val="-6.754658385093168E-2"/>
                </c:manualLayout>
              </c:layout>
              <c:numFmt formatCode="#,##0&quot;%&quot;;&quot;-&quot;#,##0&quot;%&quot;" sourceLinked="0"/>
              <c:spPr>
                <a:noFill/>
                <a:ln>
                  <a:noFill/>
                </a:ln>
              </c:spPr>
              <c:txPr>
                <a:bodyPr wrap="none"/>
                <a:lstStyle/>
                <a:p>
                  <a:pPr>
                    <a:defRPr sz="800" kern="1200">
                      <a:solidFill>
                        <a:srgbClr val="E9163C"/>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6-9F0A-FA4B-A7CA-F2772A133346}"/>
                </c:ext>
              </c:extLst>
            </c:dLbl>
            <c:dLbl>
              <c:idx val="6"/>
              <c:layout>
                <c:manualLayout>
                  <c:x val="0"/>
                  <c:y val="-6.754658385093168E-2"/>
                </c:manualLayout>
              </c:layout>
              <c:numFmt formatCode="#,##0&quot;%&quot;;&quot;-&quot;#,##0&quot;%&quot;" sourceLinked="0"/>
              <c:spPr>
                <a:noFill/>
                <a:ln>
                  <a:noFill/>
                </a:ln>
              </c:spPr>
              <c:txPr>
                <a:bodyPr wrap="none"/>
                <a:lstStyle/>
                <a:p>
                  <a:pPr>
                    <a:defRPr sz="800" kern="1200">
                      <a:solidFill>
                        <a:srgbClr val="E9163C"/>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7-9F0A-FA4B-A7CA-F2772A133346}"/>
                </c:ext>
              </c:extLst>
            </c:dLbl>
            <c:dLbl>
              <c:idx val="7"/>
              <c:layout>
                <c:manualLayout>
                  <c:x val="0"/>
                  <c:y val="-6.754658385093168E-2"/>
                </c:manualLayout>
              </c:layout>
              <c:numFmt formatCode="#,##0&quot;%&quot;;&quot;-&quot;#,##0&quot;%&quot;" sourceLinked="0"/>
              <c:spPr>
                <a:noFill/>
                <a:ln>
                  <a:noFill/>
                </a:ln>
              </c:spPr>
              <c:txPr>
                <a:bodyPr wrap="none"/>
                <a:lstStyle/>
                <a:p>
                  <a:pPr>
                    <a:defRPr sz="800" kern="1200">
                      <a:solidFill>
                        <a:srgbClr val="E9163C"/>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8-9F0A-FA4B-A7CA-F2772A13334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Sheet1!$A$3:$H$3</c:f>
              <c:numCache>
                <c:formatCode>General</c:formatCode>
                <c:ptCount val="8"/>
                <c:pt idx="0">
                  <c:v>17</c:v>
                </c:pt>
                <c:pt idx="1">
                  <c:v>18</c:v>
                </c:pt>
                <c:pt idx="2">
                  <c:v>18</c:v>
                </c:pt>
                <c:pt idx="3">
                  <c:v>18</c:v>
                </c:pt>
                <c:pt idx="4">
                  <c:v>22</c:v>
                </c:pt>
                <c:pt idx="5">
                  <c:v>22</c:v>
                </c:pt>
                <c:pt idx="6">
                  <c:v>20</c:v>
                </c:pt>
                <c:pt idx="7">
                  <c:v>18</c:v>
                </c:pt>
              </c:numCache>
            </c:numRef>
          </c:val>
          <c:smooth val="0"/>
          <c:extLst>
            <c:ext xmlns:c16="http://schemas.microsoft.com/office/drawing/2014/chart" uri="{C3380CC4-5D6E-409C-BE32-E72D297353CC}">
              <c16:uniqueId val="{00000019-9F0A-FA4B-A7CA-F2772A133346}"/>
            </c:ext>
          </c:extLst>
        </c:ser>
        <c:dLbls>
          <c:showLegendKey val="0"/>
          <c:showVal val="0"/>
          <c:showCatName val="0"/>
          <c:showSerName val="0"/>
          <c:showPercent val="0"/>
          <c:showBubbleSize val="0"/>
        </c:dLbls>
        <c:marker val="1"/>
        <c:smooth val="0"/>
        <c:axId val="1590710160"/>
        <c:axId val="1"/>
      </c:lineChart>
      <c:catAx>
        <c:axId val="159071016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2"/>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800" kern="1200">
                <a:solidFill>
                  <a:schemeClr val="tx1"/>
                </a:solidFill>
                <a:latin typeface="Segoe UI Symbol"/>
                <a:ea typeface="Segoe UI Symbol"/>
                <a:cs typeface="Segoe UI Symbol"/>
                <a:sym typeface="Segoe UI Symbol"/>
              </a:defRPr>
            </a:pPr>
            <a:endParaRPr lang="en-US"/>
          </a:p>
        </c:txPr>
        <c:crossAx val="1590710160"/>
        <c:crosses val="min"/>
        <c:crossBetween val="between"/>
        <c:majorUnit val="2"/>
      </c:valAx>
    </c:plotArea>
    <c:plotVisOnly val="0"/>
    <c:dispBlanksAs val="gap"/>
    <c:showDLblsOverMax val="1"/>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940315315315315E-2"/>
          <c:y val="0.16125"/>
          <c:w val="0.88119369369369371"/>
          <c:h val="0.67749999999999999"/>
        </c:manualLayout>
      </c:layout>
      <c:barChart>
        <c:barDir val="col"/>
        <c:grouping val="clustered"/>
        <c:varyColors val="0"/>
        <c:ser>
          <c:idx val="0"/>
          <c:order val="0"/>
          <c:spPr>
            <a:solidFill>
              <a:srgbClr val="03C168"/>
            </a:solidFill>
            <a:ln>
              <a:noFill/>
            </a:ln>
          </c:spPr>
          <c:invertIfNegative val="0"/>
          <c:dLbls>
            <c:dLbl>
              <c:idx val="0"/>
              <c:layout>
                <c:manualLayout>
                  <c:x val="0"/>
                  <c:y val="-5.1249999999999997E-2"/>
                </c:manualLayout>
              </c:layout>
              <c:numFmt formatCode="#,##0.0;&quot;-&quot;#,##0.0" sourceLinked="0"/>
              <c:spPr>
                <a:noFill/>
                <a:ln>
                  <a:noFill/>
                </a:ln>
              </c:spPr>
              <c:txPr>
                <a:bodyPr wrap="none"/>
                <a:lstStyle/>
                <a:p>
                  <a:pPr>
                    <a:defRPr sz="9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C62F-8C46-A21A-7CE93896259B}"/>
                </c:ext>
              </c:extLst>
            </c:dLbl>
            <c:dLbl>
              <c:idx val="1"/>
              <c:layout>
                <c:manualLayout>
                  <c:x val="0"/>
                  <c:y val="-3.3750000000000002E-2"/>
                </c:manualLayout>
              </c:layout>
              <c:numFmt formatCode="#,##0.0;&quot;-&quot;#,##0.0" sourceLinked="0"/>
              <c:spPr>
                <a:noFill/>
                <a:ln>
                  <a:noFill/>
                </a:ln>
              </c:spPr>
              <c:txPr>
                <a:bodyPr wrap="none"/>
                <a:lstStyle/>
                <a:p>
                  <a:pPr>
                    <a:defRPr sz="9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C62F-8C46-A21A-7CE93896259B}"/>
                </c:ext>
              </c:extLst>
            </c:dLbl>
            <c:dLbl>
              <c:idx val="2"/>
              <c:layout>
                <c:manualLayout>
                  <c:x val="0"/>
                  <c:y val="-3.3750000000000002E-2"/>
                </c:manualLayout>
              </c:layout>
              <c:numFmt formatCode="#,##0.0;&quot;-&quot;#,##0.0" sourceLinked="0"/>
              <c:spPr>
                <a:noFill/>
                <a:ln>
                  <a:noFill/>
                </a:ln>
              </c:spPr>
              <c:txPr>
                <a:bodyPr wrap="none"/>
                <a:lstStyle/>
                <a:p>
                  <a:pPr>
                    <a:defRPr sz="9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C62F-8C46-A21A-7CE93896259B}"/>
                </c:ext>
              </c:extLst>
            </c:dLbl>
            <c:dLbl>
              <c:idx val="3"/>
              <c:layout>
                <c:manualLayout>
                  <c:x val="0"/>
                  <c:y val="-5.6250000000000001E-2"/>
                </c:manualLayout>
              </c:layout>
              <c:numFmt formatCode="#,##0.0;&quot;-&quot;#,##0.0" sourceLinked="0"/>
              <c:spPr>
                <a:noFill/>
                <a:ln>
                  <a:noFill/>
                </a:ln>
              </c:spPr>
              <c:txPr>
                <a:bodyPr wrap="none"/>
                <a:lstStyle/>
                <a:p>
                  <a:pPr>
                    <a:defRPr sz="9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C62F-8C46-A21A-7CE93896259B}"/>
                </c:ext>
              </c:extLst>
            </c:dLbl>
            <c:dLbl>
              <c:idx val="4"/>
              <c:layout>
                <c:manualLayout>
                  <c:x val="0"/>
                  <c:y val="-0.105"/>
                </c:manualLayout>
              </c:layout>
              <c:numFmt formatCode="#,##0.0;&quot;-&quot;#,##0.0" sourceLinked="0"/>
              <c:spPr>
                <a:noFill/>
                <a:ln>
                  <a:noFill/>
                </a:ln>
              </c:spPr>
              <c:txPr>
                <a:bodyPr wrap="none"/>
                <a:lstStyle/>
                <a:p>
                  <a:pPr>
                    <a:defRPr sz="9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C62F-8C46-A21A-7CE93896259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Sheet1!$A$1:$F$1</c:f>
              <c:numCache>
                <c:formatCode>General</c:formatCode>
                <c:ptCount val="6"/>
                <c:pt idx="0">
                  <c:v>1.8</c:v>
                </c:pt>
                <c:pt idx="1">
                  <c:v>1.4</c:v>
                </c:pt>
                <c:pt idx="2">
                  <c:v>1.4</c:v>
                </c:pt>
                <c:pt idx="3">
                  <c:v>1.9</c:v>
                </c:pt>
                <c:pt idx="4">
                  <c:v>3</c:v>
                </c:pt>
                <c:pt idx="5">
                  <c:v>0.51</c:v>
                </c:pt>
              </c:numCache>
            </c:numRef>
          </c:val>
          <c:extLst>
            <c:ext xmlns:c16="http://schemas.microsoft.com/office/drawing/2014/chart" uri="{C3380CC4-5D6E-409C-BE32-E72D297353CC}">
              <c16:uniqueId val="{00000005-C62F-8C46-A21A-7CE93896259B}"/>
            </c:ext>
          </c:extLst>
        </c:ser>
        <c:ser>
          <c:idx val="1"/>
          <c:order val="1"/>
          <c:spPr>
            <a:solidFill>
              <a:srgbClr val="80DBB1"/>
            </a:solidFill>
            <a:ln>
              <a:noFill/>
            </a:ln>
          </c:spPr>
          <c:invertIfNegative val="0"/>
          <c:dLbls>
            <c:dLbl>
              <c:idx val="0"/>
              <c:layout>
                <c:manualLayout>
                  <c:x val="2.1396396396396396E-2"/>
                  <c:y val="-0.24625"/>
                </c:manualLayout>
              </c:layout>
              <c:numFmt formatCode="#,##0.0;&quot;-&quot;#,##0.0" sourceLinked="0"/>
              <c:spPr>
                <a:noFill/>
                <a:ln>
                  <a:noFill/>
                </a:ln>
              </c:spPr>
              <c:txPr>
                <a:bodyPr wrap="none"/>
                <a:lstStyle/>
                <a:p>
                  <a:pPr>
                    <a:defRPr sz="9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C62F-8C46-A21A-7CE93896259B}"/>
                </c:ext>
              </c:extLst>
            </c:dLbl>
            <c:dLbl>
              <c:idx val="1"/>
              <c:layout>
                <c:manualLayout>
                  <c:x val="0"/>
                  <c:y val="-0.29749999999999999"/>
                </c:manualLayout>
              </c:layout>
              <c:numFmt formatCode="#,##0.0;&quot;-&quot;#,##0.0" sourceLinked="0"/>
              <c:spPr>
                <a:noFill/>
                <a:ln>
                  <a:noFill/>
                </a:ln>
              </c:spPr>
              <c:txPr>
                <a:bodyPr wrap="none"/>
                <a:lstStyle/>
                <a:p>
                  <a:pPr>
                    <a:defRPr sz="9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C62F-8C46-A21A-7CE93896259B}"/>
                </c:ext>
              </c:extLst>
            </c:dLbl>
            <c:dLbl>
              <c:idx val="2"/>
              <c:layout>
                <c:manualLayout>
                  <c:x val="0"/>
                  <c:y val="-0.29249999999999998"/>
                </c:manualLayout>
              </c:layout>
              <c:numFmt formatCode="#,##0.0;&quot;-&quot;#,##0.0" sourceLinked="0"/>
              <c:spPr>
                <a:noFill/>
                <a:ln>
                  <a:noFill/>
                </a:ln>
              </c:spPr>
              <c:txPr>
                <a:bodyPr wrap="none"/>
                <a:lstStyle/>
                <a:p>
                  <a:pPr>
                    <a:defRPr sz="9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C62F-8C46-A21A-7CE93896259B}"/>
                </c:ext>
              </c:extLst>
            </c:dLbl>
            <c:dLbl>
              <c:idx val="3"/>
              <c:layout>
                <c:manualLayout>
                  <c:x val="0"/>
                  <c:y val="-0.32250000000000001"/>
                </c:manualLayout>
              </c:layout>
              <c:numFmt formatCode="#,##0.0;&quot;-&quot;#,##0.0" sourceLinked="0"/>
              <c:spPr>
                <a:noFill/>
                <a:ln>
                  <a:noFill/>
                </a:ln>
              </c:spPr>
              <c:txPr>
                <a:bodyPr wrap="none"/>
                <a:lstStyle/>
                <a:p>
                  <a:pPr>
                    <a:defRPr sz="9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C62F-8C46-A21A-7CE93896259B}"/>
                </c:ext>
              </c:extLst>
            </c:dLbl>
            <c:dLbl>
              <c:idx val="5"/>
              <c:layout>
                <c:manualLayout>
                  <c:x val="0"/>
                  <c:y val="-0.3"/>
                </c:manualLayout>
              </c:layout>
              <c:numFmt formatCode="#,##0.0;&quot;-&quot;#,##0.0" sourceLinked="0"/>
              <c:spPr>
                <a:noFill/>
                <a:ln>
                  <a:noFill/>
                </a:ln>
              </c:spPr>
              <c:txPr>
                <a:bodyPr wrap="none"/>
                <a:lstStyle/>
                <a:p>
                  <a:pPr>
                    <a:defRPr sz="9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C62F-8C46-A21A-7CE93896259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Sheet1!$A$2:$F$2</c:f>
              <c:numCache>
                <c:formatCode>General</c:formatCode>
                <c:ptCount val="6"/>
                <c:pt idx="0">
                  <c:v>7.79</c:v>
                </c:pt>
                <c:pt idx="1">
                  <c:v>8.5399999999999991</c:v>
                </c:pt>
                <c:pt idx="2">
                  <c:v>8.66</c:v>
                </c:pt>
                <c:pt idx="3">
                  <c:v>9.76</c:v>
                </c:pt>
                <c:pt idx="4">
                  <c:v>9.8000000000000007</c:v>
                </c:pt>
                <c:pt idx="5">
                  <c:v>10.119999999999999</c:v>
                </c:pt>
              </c:numCache>
            </c:numRef>
          </c:val>
          <c:extLst>
            <c:ext xmlns:c16="http://schemas.microsoft.com/office/drawing/2014/chart" uri="{C3380CC4-5D6E-409C-BE32-E72D297353CC}">
              <c16:uniqueId val="{0000000B-C62F-8C46-A21A-7CE93896259B}"/>
            </c:ext>
          </c:extLst>
        </c:ser>
        <c:dLbls>
          <c:showLegendKey val="0"/>
          <c:showVal val="0"/>
          <c:showCatName val="0"/>
          <c:showSerName val="0"/>
          <c:showPercent val="0"/>
          <c:showBubbleSize val="0"/>
        </c:dLbls>
        <c:gapWidth val="80"/>
        <c:axId val="1815746976"/>
        <c:axId val="1"/>
      </c:barChart>
      <c:lineChart>
        <c:grouping val="standard"/>
        <c:varyColors val="0"/>
        <c:ser>
          <c:idx val="2"/>
          <c:order val="2"/>
          <c:spPr>
            <a:ln w="28575" cmpd="sng" algn="ctr">
              <a:solidFill>
                <a:srgbClr val="E9163C"/>
              </a:solidFill>
              <a:prstDash val="solid"/>
            </a:ln>
          </c:spPr>
          <c:marker>
            <c:symbol val="none"/>
          </c:marker>
          <c:dPt>
            <c:idx val="0"/>
            <c:marker>
              <c:symbol val="circle"/>
              <c:size val="4"/>
              <c:spPr>
                <a:solidFill>
                  <a:srgbClr val="FFFFFF"/>
                </a:solidFill>
                <a:ln w="9525" cmpd="sng" algn="ctr">
                  <a:solidFill>
                    <a:srgbClr val="E9163C"/>
                  </a:solidFill>
                  <a:prstDash val="solid"/>
                </a:ln>
              </c:spPr>
            </c:marker>
            <c:bubble3D val="0"/>
            <c:extLst>
              <c:ext xmlns:c16="http://schemas.microsoft.com/office/drawing/2014/chart" uri="{C3380CC4-5D6E-409C-BE32-E72D297353CC}">
                <c16:uniqueId val="{0000000C-C62F-8C46-A21A-7CE93896259B}"/>
              </c:ext>
            </c:extLst>
          </c:dPt>
          <c:dPt>
            <c:idx val="1"/>
            <c:marker>
              <c:symbol val="circle"/>
              <c:size val="4"/>
              <c:spPr>
                <a:solidFill>
                  <a:srgbClr val="FFFFFF"/>
                </a:solidFill>
                <a:ln w="9525" cmpd="sng" algn="ctr">
                  <a:solidFill>
                    <a:srgbClr val="E9163C"/>
                  </a:solidFill>
                  <a:prstDash val="solid"/>
                </a:ln>
              </c:spPr>
            </c:marker>
            <c:bubble3D val="0"/>
            <c:extLst>
              <c:ext xmlns:c16="http://schemas.microsoft.com/office/drawing/2014/chart" uri="{C3380CC4-5D6E-409C-BE32-E72D297353CC}">
                <c16:uniqueId val="{0000000D-C62F-8C46-A21A-7CE93896259B}"/>
              </c:ext>
            </c:extLst>
          </c:dPt>
          <c:dPt>
            <c:idx val="2"/>
            <c:marker>
              <c:symbol val="circle"/>
              <c:size val="4"/>
              <c:spPr>
                <a:solidFill>
                  <a:srgbClr val="FFFFFF"/>
                </a:solidFill>
                <a:ln w="9525" cmpd="sng" algn="ctr">
                  <a:solidFill>
                    <a:srgbClr val="E9163C"/>
                  </a:solidFill>
                  <a:prstDash val="solid"/>
                </a:ln>
              </c:spPr>
            </c:marker>
            <c:bubble3D val="0"/>
            <c:extLst>
              <c:ext xmlns:c16="http://schemas.microsoft.com/office/drawing/2014/chart" uri="{C3380CC4-5D6E-409C-BE32-E72D297353CC}">
                <c16:uniqueId val="{0000000E-C62F-8C46-A21A-7CE93896259B}"/>
              </c:ext>
            </c:extLst>
          </c:dPt>
          <c:dPt>
            <c:idx val="3"/>
            <c:marker>
              <c:symbol val="circle"/>
              <c:size val="4"/>
              <c:spPr>
                <a:solidFill>
                  <a:srgbClr val="FFFFFF"/>
                </a:solidFill>
                <a:ln w="9525" cmpd="sng" algn="ctr">
                  <a:solidFill>
                    <a:srgbClr val="E9163C"/>
                  </a:solidFill>
                  <a:prstDash val="solid"/>
                </a:ln>
              </c:spPr>
            </c:marker>
            <c:bubble3D val="0"/>
            <c:extLst>
              <c:ext xmlns:c16="http://schemas.microsoft.com/office/drawing/2014/chart" uri="{C3380CC4-5D6E-409C-BE32-E72D297353CC}">
                <c16:uniqueId val="{0000000F-C62F-8C46-A21A-7CE93896259B}"/>
              </c:ext>
            </c:extLst>
          </c:dPt>
          <c:dPt>
            <c:idx val="4"/>
            <c:marker>
              <c:symbol val="circle"/>
              <c:size val="4"/>
              <c:spPr>
                <a:solidFill>
                  <a:srgbClr val="FFFFFF"/>
                </a:solidFill>
                <a:ln w="9525" cmpd="sng" algn="ctr">
                  <a:solidFill>
                    <a:srgbClr val="E9163C"/>
                  </a:solidFill>
                  <a:prstDash val="solid"/>
                </a:ln>
              </c:spPr>
            </c:marker>
            <c:bubble3D val="0"/>
            <c:extLst>
              <c:ext xmlns:c16="http://schemas.microsoft.com/office/drawing/2014/chart" uri="{C3380CC4-5D6E-409C-BE32-E72D297353CC}">
                <c16:uniqueId val="{00000010-C62F-8C46-A21A-7CE93896259B}"/>
              </c:ext>
            </c:extLst>
          </c:dPt>
          <c:dPt>
            <c:idx val="5"/>
            <c:marker>
              <c:symbol val="circle"/>
              <c:size val="4"/>
              <c:spPr>
                <a:solidFill>
                  <a:srgbClr val="FFFFFF"/>
                </a:solidFill>
                <a:ln w="9525" cmpd="sng" algn="ctr">
                  <a:solidFill>
                    <a:srgbClr val="E9163C"/>
                  </a:solidFill>
                  <a:prstDash val="solid"/>
                </a:ln>
              </c:spPr>
            </c:marker>
            <c:bubble3D val="0"/>
            <c:extLst>
              <c:ext xmlns:c16="http://schemas.microsoft.com/office/drawing/2014/chart" uri="{C3380CC4-5D6E-409C-BE32-E72D297353CC}">
                <c16:uniqueId val="{00000011-C62F-8C46-A21A-7CE93896259B}"/>
              </c:ext>
            </c:extLst>
          </c:dPt>
          <c:dLbls>
            <c:dLbl>
              <c:idx val="0"/>
              <c:layout>
                <c:manualLayout>
                  <c:x val="0"/>
                  <c:y val="-0.115"/>
                </c:manualLayout>
              </c:layout>
              <c:numFmt formatCode="#,##0.0&quot;%&quot;;&quot;-&quot;#,##0.0&quot;%&quot;" sourceLinked="0"/>
              <c:spPr>
                <a:noFill/>
                <a:ln>
                  <a:noFill/>
                </a:ln>
              </c:spPr>
              <c:txPr>
                <a:bodyPr wrap="none"/>
                <a:lstStyle/>
                <a:p>
                  <a:pPr>
                    <a:defRPr sz="900" kern="1200">
                      <a:solidFill>
                        <a:srgbClr val="E9163C"/>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C-C62F-8C46-A21A-7CE93896259B}"/>
                </c:ext>
              </c:extLst>
            </c:dLbl>
            <c:dLbl>
              <c:idx val="4"/>
              <c:layout>
                <c:manualLayout>
                  <c:x val="0"/>
                  <c:y val="-0.115"/>
                </c:manualLayout>
              </c:layout>
              <c:numFmt formatCode="#,##0.0&quot;%&quot;;&quot;-&quot;#,##0.0&quot;%&quot;" sourceLinked="0"/>
              <c:spPr>
                <a:noFill/>
                <a:ln>
                  <a:noFill/>
                </a:ln>
              </c:spPr>
              <c:txPr>
                <a:bodyPr wrap="none"/>
                <a:lstStyle/>
                <a:p>
                  <a:pPr>
                    <a:defRPr sz="900" kern="1200">
                      <a:solidFill>
                        <a:srgbClr val="E9163C"/>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0-C62F-8C46-A21A-7CE93896259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Sheet1!$A$3:$F$3</c:f>
              <c:numCache>
                <c:formatCode>General</c:formatCode>
                <c:ptCount val="6"/>
                <c:pt idx="0">
                  <c:v>23.1</c:v>
                </c:pt>
                <c:pt idx="1">
                  <c:v>16.400000000000002</c:v>
                </c:pt>
                <c:pt idx="2">
                  <c:v>16.2</c:v>
                </c:pt>
                <c:pt idx="3">
                  <c:v>19.5</c:v>
                </c:pt>
                <c:pt idx="4">
                  <c:v>30.599999999999998</c:v>
                </c:pt>
                <c:pt idx="5">
                  <c:v>5</c:v>
                </c:pt>
              </c:numCache>
            </c:numRef>
          </c:val>
          <c:smooth val="0"/>
          <c:extLst>
            <c:ext xmlns:c16="http://schemas.microsoft.com/office/drawing/2014/chart" uri="{C3380CC4-5D6E-409C-BE32-E72D297353CC}">
              <c16:uniqueId val="{00000012-C62F-8C46-A21A-7CE93896259B}"/>
            </c:ext>
          </c:extLst>
        </c:ser>
        <c:dLbls>
          <c:showLegendKey val="0"/>
          <c:showVal val="0"/>
          <c:showCatName val="0"/>
          <c:showSerName val="0"/>
          <c:showPercent val="0"/>
          <c:showBubbleSize val="0"/>
        </c:dLbls>
        <c:marker val="1"/>
        <c:smooth val="0"/>
        <c:axId val="2"/>
        <c:axId val="3"/>
      </c:lineChart>
      <c:catAx>
        <c:axId val="1815746976"/>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5"/>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900" kern="1200">
                <a:solidFill>
                  <a:schemeClr val="tx1"/>
                </a:solidFill>
                <a:latin typeface="Segoe UI Symbol"/>
                <a:ea typeface="Segoe UI Symbol"/>
                <a:cs typeface="Segoe UI Symbol"/>
                <a:sym typeface="Segoe UI Symbol"/>
              </a:defRPr>
            </a:pPr>
            <a:endParaRPr lang="en-US"/>
          </a:p>
        </c:txPr>
        <c:crossAx val="1815746976"/>
        <c:crosses val="min"/>
        <c:crossBetween val="between"/>
        <c:majorUnit val="5"/>
      </c:valAx>
      <c:catAx>
        <c:axId val="2"/>
        <c:scaling>
          <c:orientation val="minMax"/>
        </c:scaling>
        <c:delete val="0"/>
        <c:axPos val="b"/>
        <c:majorGridlines>
          <c:spPr>
            <a:ln>
              <a:noFill/>
            </a:ln>
          </c:spPr>
        </c:majorGridlines>
        <c:majorTickMark val="none"/>
        <c:minorTickMark val="none"/>
        <c:tickLblPos val="none"/>
        <c:spPr>
          <a:ln>
            <a:noFill/>
          </a:ln>
        </c:spPr>
        <c:crossAx val="3"/>
        <c:crosses val="min"/>
        <c:auto val="0"/>
        <c:lblAlgn val="ctr"/>
        <c:lblOffset val="100"/>
        <c:noMultiLvlLbl val="0"/>
      </c:catAx>
      <c:valAx>
        <c:axId val="3"/>
        <c:scaling>
          <c:orientation val="minMax"/>
          <c:max val="40"/>
          <c:min val="0"/>
        </c:scaling>
        <c:delete val="0"/>
        <c:axPos val="r"/>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900" kern="1200">
                <a:solidFill>
                  <a:schemeClr val="tx1"/>
                </a:solidFill>
                <a:latin typeface="Segoe UI Symbol"/>
                <a:ea typeface="Segoe UI Symbol"/>
                <a:cs typeface="+mn-cs"/>
                <a:sym typeface="Segoe UI Symbol"/>
              </a:defRPr>
            </a:pPr>
            <a:endParaRPr lang="en-US"/>
          </a:p>
        </c:txPr>
        <c:crossAx val="2"/>
        <c:crosses val="max"/>
        <c:crossBetween val="between"/>
        <c:majorUnit val="10"/>
      </c:valAx>
    </c:plotArea>
    <c:plotVisOnly val="0"/>
    <c:dispBlanksAs val="gap"/>
    <c:showDLblsOverMax val="1"/>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198163363943934"/>
          <c:y val="0.10599835661462613"/>
          <c:w val="0.8728854519091348"/>
          <c:h val="0.78800328677074771"/>
        </c:manualLayout>
      </c:layout>
      <c:barChart>
        <c:barDir val="col"/>
        <c:grouping val="stacked"/>
        <c:varyColors val="0"/>
        <c:ser>
          <c:idx val="0"/>
          <c:order val="0"/>
          <c:spPr>
            <a:solidFill>
              <a:srgbClr val="80DBB1"/>
            </a:solidFill>
            <a:ln>
              <a:noFill/>
            </a:ln>
          </c:spPr>
          <c:invertIfNegative val="0"/>
          <c:dLbls>
            <c:dLbl>
              <c:idx val="0"/>
              <c:layout>
                <c:manualLayout>
                  <c:x val="0"/>
                  <c:y val="-2.4650780608052587E-3"/>
                </c:manualLayout>
              </c:layout>
              <c:numFmt formatCode="#,##0&quot;%&quot;;&quot;-&quot;#,##0&quot;%&quot;" sourceLinked="0"/>
              <c:spPr>
                <a:noFill/>
                <a:ln>
                  <a:noFill/>
                </a:ln>
              </c:spPr>
              <c:txPr>
                <a:bodyPr wrap="none"/>
                <a:lstStyle/>
                <a:p>
                  <a:pPr>
                    <a:defRPr sz="9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A9A7-7745-9512-EC9B9D6AC838}"/>
                </c:ext>
              </c:extLst>
            </c:dLbl>
            <c:dLbl>
              <c:idx val="1"/>
              <c:layout>
                <c:manualLayout>
                  <c:x val="0"/>
                  <c:y val="-2.4650780608052587E-3"/>
                </c:manualLayout>
              </c:layout>
              <c:numFmt formatCode="#,##0&quot;%&quot;;&quot;-&quot;#,##0&quot;%&quot;" sourceLinked="0"/>
              <c:spPr>
                <a:noFill/>
                <a:ln>
                  <a:noFill/>
                </a:ln>
              </c:spPr>
              <c:txPr>
                <a:bodyPr wrap="none"/>
                <a:lstStyle/>
                <a:p>
                  <a:pPr>
                    <a:defRPr sz="9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A9A7-7745-9512-EC9B9D6AC838}"/>
                </c:ext>
              </c:extLst>
            </c:dLbl>
            <c:dLbl>
              <c:idx val="2"/>
              <c:layout>
                <c:manualLayout>
                  <c:x val="0"/>
                  <c:y val="-2.4650780608052587E-3"/>
                </c:manualLayout>
              </c:layout>
              <c:numFmt formatCode="#,##0&quot;%&quot;;&quot;-&quot;#,##0&quot;%&quot;" sourceLinked="0"/>
              <c:spPr>
                <a:noFill/>
                <a:ln>
                  <a:noFill/>
                </a:ln>
              </c:spPr>
              <c:txPr>
                <a:bodyPr wrap="none"/>
                <a:lstStyle/>
                <a:p>
                  <a:pPr>
                    <a:defRPr sz="9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A9A7-7745-9512-EC9B9D6AC83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Sheet1!$A$1:$D$1</c:f>
              <c:numCache>
                <c:formatCode>General</c:formatCode>
                <c:ptCount val="4"/>
                <c:pt idx="0">
                  <c:v>22</c:v>
                </c:pt>
                <c:pt idx="1">
                  <c:v>21</c:v>
                </c:pt>
                <c:pt idx="2">
                  <c:v>22</c:v>
                </c:pt>
                <c:pt idx="3">
                  <c:v>20</c:v>
                </c:pt>
              </c:numCache>
            </c:numRef>
          </c:val>
          <c:extLst>
            <c:ext xmlns:c16="http://schemas.microsoft.com/office/drawing/2014/chart" uri="{C3380CC4-5D6E-409C-BE32-E72D297353CC}">
              <c16:uniqueId val="{00000003-A9A7-7745-9512-EC9B9D6AC838}"/>
            </c:ext>
          </c:extLst>
        </c:ser>
        <c:ser>
          <c:idx val="1"/>
          <c:order val="1"/>
          <c:spPr>
            <a:solidFill>
              <a:srgbClr val="03C168"/>
            </a:solidFill>
            <a:ln>
              <a:noFill/>
            </a:ln>
          </c:spPr>
          <c:invertIfNegative val="0"/>
          <c:dLbls>
            <c:dLbl>
              <c:idx val="1"/>
              <c:layout>
                <c:manualLayout>
                  <c:x val="0"/>
                  <c:y val="-1.6433853738701725E-3"/>
                </c:manualLayout>
              </c:layout>
              <c:numFmt formatCode="#,##0&quot;%&quot;;&quot;-&quot;#,##0&quot;%&quot;" sourceLinked="0"/>
              <c:spPr>
                <a:noFill/>
                <a:ln>
                  <a:noFill/>
                </a:ln>
              </c:spPr>
              <c:txPr>
                <a:bodyPr wrap="none"/>
                <a:lstStyle/>
                <a:p>
                  <a:pPr>
                    <a:defRPr sz="900" kern="1200">
                      <a:solidFill>
                        <a:schemeClr val="bg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A9A7-7745-9512-EC9B9D6AC838}"/>
                </c:ext>
              </c:extLst>
            </c:dLbl>
            <c:dLbl>
              <c:idx val="2"/>
              <c:layout>
                <c:manualLayout>
                  <c:x val="0"/>
                  <c:y val="-1.6433853738701725E-3"/>
                </c:manualLayout>
              </c:layout>
              <c:numFmt formatCode="#,##0&quot;%&quot;;&quot;-&quot;#,##0&quot;%&quot;" sourceLinked="0"/>
              <c:spPr>
                <a:noFill/>
                <a:ln>
                  <a:noFill/>
                </a:ln>
              </c:spPr>
              <c:txPr>
                <a:bodyPr wrap="none"/>
                <a:lstStyle/>
                <a:p>
                  <a:pPr>
                    <a:defRPr sz="900" kern="1200">
                      <a:solidFill>
                        <a:schemeClr val="bg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A9A7-7745-9512-EC9B9D6AC83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Sheet1!$A$2:$D$2</c:f>
              <c:numCache>
                <c:formatCode>General</c:formatCode>
                <c:ptCount val="4"/>
                <c:pt idx="0">
                  <c:v>1</c:v>
                </c:pt>
                <c:pt idx="1">
                  <c:v>4</c:v>
                </c:pt>
                <c:pt idx="2">
                  <c:v>2</c:v>
                </c:pt>
                <c:pt idx="3">
                  <c:v>-1</c:v>
                </c:pt>
              </c:numCache>
            </c:numRef>
          </c:val>
          <c:extLst>
            <c:ext xmlns:c16="http://schemas.microsoft.com/office/drawing/2014/chart" uri="{C3380CC4-5D6E-409C-BE32-E72D297353CC}">
              <c16:uniqueId val="{00000006-A9A7-7745-9512-EC9B9D6AC838}"/>
            </c:ext>
          </c:extLst>
        </c:ser>
        <c:dLbls>
          <c:showLegendKey val="0"/>
          <c:showVal val="0"/>
          <c:showCatName val="0"/>
          <c:showSerName val="0"/>
          <c:showPercent val="0"/>
          <c:showBubbleSize val="0"/>
        </c:dLbls>
        <c:gapWidth val="80"/>
        <c:overlap val="100"/>
        <c:axId val="1879771200"/>
        <c:axId val="1"/>
      </c:barChart>
      <c:catAx>
        <c:axId val="187977120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At val="0"/>
        <c:auto val="0"/>
        <c:lblAlgn val="ctr"/>
        <c:lblOffset val="100"/>
        <c:noMultiLvlLbl val="0"/>
      </c:catAx>
      <c:valAx>
        <c:axId val="1"/>
        <c:scaling>
          <c:orientation val="minMax"/>
          <c:max val="25"/>
          <c:min val="-5"/>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900" kern="1200">
                <a:solidFill>
                  <a:schemeClr val="tx1"/>
                </a:solidFill>
                <a:latin typeface="Segoe UI Symbol"/>
                <a:ea typeface="Segoe UI Symbol"/>
                <a:cs typeface="Segoe UI Symbol"/>
                <a:sym typeface="Segoe UI Symbol"/>
              </a:defRPr>
            </a:pPr>
            <a:endParaRPr lang="en-US"/>
          </a:p>
        </c:txPr>
        <c:crossAx val="1879771200"/>
        <c:crosses val="min"/>
        <c:crossBetween val="between"/>
        <c:majorUnit val="5"/>
      </c:valAx>
    </c:plotArea>
    <c:plotVisOnly val="0"/>
    <c:dispBlanksAs val="gap"/>
    <c:showDLblsOverMax val="1"/>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3423423423423424E-2"/>
          <c:y val="6.6854990583804147E-2"/>
          <c:w val="0.8833333333333333"/>
          <c:h val="0.86629001883239176"/>
        </c:manualLayout>
      </c:layout>
      <c:barChart>
        <c:barDir val="bar"/>
        <c:grouping val="stacked"/>
        <c:varyColors val="0"/>
        <c:ser>
          <c:idx val="0"/>
          <c:order val="0"/>
          <c:spPr>
            <a:noFill/>
            <a:ln>
              <a:noFill/>
            </a:ln>
          </c:spPr>
          <c:invertIfNegative val="0"/>
          <c:dPt>
            <c:idx val="0"/>
            <c:invertIfNegative val="0"/>
            <c:bubble3D val="0"/>
            <c:spPr>
              <a:solidFill>
                <a:srgbClr val="BEBEBE"/>
              </a:solidFill>
              <a:ln>
                <a:noFill/>
              </a:ln>
            </c:spPr>
            <c:extLst>
              <c:ext xmlns:c16="http://schemas.microsoft.com/office/drawing/2014/chart" uri="{C3380CC4-5D6E-409C-BE32-E72D297353CC}">
                <c16:uniqueId val="{00000000-230C-B34A-81A2-472F4B8D0DFC}"/>
              </c:ext>
            </c:extLst>
          </c:dPt>
          <c:dPt>
            <c:idx val="2"/>
            <c:invertIfNegative val="0"/>
            <c:bubble3D val="0"/>
            <c:spPr>
              <a:solidFill>
                <a:srgbClr val="03C168"/>
              </a:solidFill>
              <a:ln>
                <a:noFill/>
              </a:ln>
            </c:spPr>
            <c:extLst>
              <c:ext xmlns:c16="http://schemas.microsoft.com/office/drawing/2014/chart" uri="{C3380CC4-5D6E-409C-BE32-E72D297353CC}">
                <c16:uniqueId val="{00000001-230C-B34A-81A2-472F4B8D0DFC}"/>
              </c:ext>
            </c:extLst>
          </c:dPt>
          <c:dLbls>
            <c:dLbl>
              <c:idx val="0"/>
              <c:layout>
                <c:manualLayout>
                  <c:x val="0.31126126126126125"/>
                  <c:y val="1.4124293785310734E-3"/>
                </c:manualLayout>
              </c:layout>
              <c:numFmt formatCode="#,##0&quot;%&quot;;&quot;-&quot;#,##0&quot;%&quot;" sourceLinked="0"/>
              <c:spPr>
                <a:noFill/>
                <a:ln>
                  <a:noFill/>
                </a:ln>
              </c:spPr>
              <c:txPr>
                <a:bodyPr wrap="none"/>
                <a:lstStyle/>
                <a:p>
                  <a:pPr>
                    <a:defRPr sz="10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230C-B34A-81A2-472F4B8D0DFC}"/>
                </c:ext>
              </c:extLst>
            </c:dLbl>
            <c:dLbl>
              <c:idx val="2"/>
              <c:layout>
                <c:manualLayout>
                  <c:x val="0.48738738738738741"/>
                  <c:y val="1.4124293785310734E-3"/>
                </c:manualLayout>
              </c:layout>
              <c:numFmt formatCode="#,##0&quot;%&quot;;&quot;-&quot;#,##0&quot;%&quot;" sourceLinked="0"/>
              <c:spPr>
                <a:noFill/>
                <a:ln>
                  <a:noFill/>
                </a:ln>
              </c:spPr>
              <c:txPr>
                <a:bodyPr wrap="none"/>
                <a:lstStyle/>
                <a:p>
                  <a:pPr>
                    <a:defRPr sz="10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230C-B34A-81A2-472F4B8D0DF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Sheet1!$A$1:$C$1</c:f>
              <c:numCache>
                <c:formatCode>General</c:formatCode>
                <c:ptCount val="3"/>
                <c:pt idx="0">
                  <c:v>12</c:v>
                </c:pt>
                <c:pt idx="1">
                  <c:v>12</c:v>
                </c:pt>
                <c:pt idx="2">
                  <c:v>20</c:v>
                </c:pt>
              </c:numCache>
            </c:numRef>
          </c:val>
          <c:extLst>
            <c:ext xmlns:c16="http://schemas.microsoft.com/office/drawing/2014/chart" uri="{C3380CC4-5D6E-409C-BE32-E72D297353CC}">
              <c16:uniqueId val="{00000002-230C-B34A-81A2-472F4B8D0DFC}"/>
            </c:ext>
          </c:extLst>
        </c:ser>
        <c:ser>
          <c:idx val="1"/>
          <c:order val="1"/>
          <c:spPr>
            <a:solidFill>
              <a:srgbClr val="80DBB1"/>
            </a:solidFill>
            <a:ln>
              <a:noFill/>
            </a:ln>
          </c:spPr>
          <c:invertIfNegative val="0"/>
          <c:val>
            <c:numRef>
              <c:f>Sheet1!$A$2:$C$2</c:f>
              <c:numCache>
                <c:formatCode>General</c:formatCode>
                <c:ptCount val="3"/>
                <c:pt idx="1">
                  <c:v>8</c:v>
                </c:pt>
              </c:numCache>
            </c:numRef>
          </c:val>
          <c:extLst>
            <c:ext xmlns:c16="http://schemas.microsoft.com/office/drawing/2014/chart" uri="{C3380CC4-5D6E-409C-BE32-E72D297353CC}">
              <c16:uniqueId val="{00000003-230C-B34A-81A2-472F4B8D0DFC}"/>
            </c:ext>
          </c:extLst>
        </c:ser>
        <c:dLbls>
          <c:showLegendKey val="0"/>
          <c:showVal val="0"/>
          <c:showCatName val="0"/>
          <c:showSerName val="0"/>
          <c:showPercent val="0"/>
          <c:showBubbleSize val="0"/>
        </c:dLbls>
        <c:gapWidth val="80"/>
        <c:overlap val="100"/>
        <c:axId val="756973327"/>
        <c:axId val="1"/>
      </c:barChart>
      <c:catAx>
        <c:axId val="756973327"/>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0"/>
          <c:min val="0"/>
        </c:scaling>
        <c:delete val="0"/>
        <c:axPos val="t"/>
        <c:majorGridlines>
          <c:spPr>
            <a:ln>
              <a:noFill/>
            </a:ln>
          </c:spPr>
        </c:majorGridlines>
        <c:numFmt formatCode="General" sourceLinked="1"/>
        <c:majorTickMark val="none"/>
        <c:minorTickMark val="none"/>
        <c:tickLblPos val="none"/>
        <c:spPr>
          <a:ln>
            <a:noFill/>
          </a:ln>
        </c:spPr>
        <c:crossAx val="756973327"/>
        <c:crosses val="min"/>
        <c:crossBetween val="between"/>
      </c:valAx>
    </c:plotArea>
    <c:plotVisOnly val="0"/>
    <c:dispBlanksAs val="gap"/>
    <c:showDLblsOverMax val="1"/>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5419734904270989E-2"/>
          <c:y val="5.6844547563805102E-2"/>
          <c:w val="0.89543446244477176"/>
          <c:h val="0.88631090487238984"/>
        </c:manualLayout>
      </c:layout>
      <c:lineChart>
        <c:grouping val="standard"/>
        <c:varyColors val="0"/>
        <c:ser>
          <c:idx val="0"/>
          <c:order val="0"/>
          <c:spPr>
            <a:ln w="19050" cmpd="sng" algn="ctr">
              <a:solidFill>
                <a:srgbClr val="A1A1A1"/>
              </a:solidFill>
              <a:prstDash val="solid"/>
            </a:ln>
          </c:spPr>
          <c:marker>
            <c:symbol val="none"/>
          </c:marker>
          <c:val>
            <c:numRef>
              <c:f>Sheet1!$A$1:$E$1</c:f>
              <c:numCache>
                <c:formatCode>General</c:formatCode>
                <c:ptCount val="5"/>
                <c:pt idx="0">
                  <c:v>18</c:v>
                </c:pt>
                <c:pt idx="1">
                  <c:v>20</c:v>
                </c:pt>
                <c:pt idx="2">
                  <c:v>20</c:v>
                </c:pt>
                <c:pt idx="3">
                  <c:v>14.000000000000002</c:v>
                </c:pt>
                <c:pt idx="4">
                  <c:v>12</c:v>
                </c:pt>
              </c:numCache>
            </c:numRef>
          </c:val>
          <c:smooth val="0"/>
          <c:extLst>
            <c:ext xmlns:c16="http://schemas.microsoft.com/office/drawing/2014/chart" uri="{C3380CC4-5D6E-409C-BE32-E72D297353CC}">
              <c16:uniqueId val="{00000000-1275-7141-9BFD-622B39834DEE}"/>
            </c:ext>
          </c:extLst>
        </c:ser>
        <c:ser>
          <c:idx val="1"/>
          <c:order val="1"/>
          <c:spPr>
            <a:ln w="19050" cmpd="sng" algn="ctr">
              <a:solidFill>
                <a:schemeClr val="accent2"/>
              </a:solidFill>
              <a:prstDash val="solid"/>
            </a:ln>
          </c:spPr>
          <c:marker>
            <c:symbol val="none"/>
          </c:marker>
          <c:val>
            <c:numRef>
              <c:f>Sheet1!$A$2:$E$2</c:f>
              <c:numCache>
                <c:formatCode>General</c:formatCode>
                <c:ptCount val="5"/>
                <c:pt idx="0">
                  <c:v>30.7</c:v>
                </c:pt>
                <c:pt idx="1">
                  <c:v>30.599999999999998</c:v>
                </c:pt>
                <c:pt idx="2">
                  <c:v>29.9</c:v>
                </c:pt>
                <c:pt idx="3">
                  <c:v>25.8</c:v>
                </c:pt>
                <c:pt idx="4">
                  <c:v>25.4</c:v>
                </c:pt>
              </c:numCache>
            </c:numRef>
          </c:val>
          <c:smooth val="0"/>
          <c:extLst>
            <c:ext xmlns:c16="http://schemas.microsoft.com/office/drawing/2014/chart" uri="{C3380CC4-5D6E-409C-BE32-E72D297353CC}">
              <c16:uniqueId val="{00000001-1275-7141-9BFD-622B39834DEE}"/>
            </c:ext>
          </c:extLst>
        </c:ser>
        <c:dLbls>
          <c:showLegendKey val="0"/>
          <c:showVal val="0"/>
          <c:showCatName val="0"/>
          <c:showSerName val="0"/>
          <c:showPercent val="0"/>
          <c:showBubbleSize val="0"/>
        </c:dLbls>
        <c:smooth val="0"/>
        <c:axId val="1906707519"/>
        <c:axId val="1"/>
      </c:lineChart>
      <c:catAx>
        <c:axId val="1906707519"/>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5"/>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Segoe UI Symbol"/>
                <a:ea typeface="Segoe UI Symbol"/>
                <a:cs typeface="Segoe UI Symbol"/>
                <a:sym typeface="Segoe UI Symbol"/>
              </a:defRPr>
            </a:pPr>
            <a:endParaRPr lang="en-US"/>
          </a:p>
        </c:txPr>
        <c:crossAx val="1906707519"/>
        <c:crosses val="min"/>
        <c:crossBetween val="midCat"/>
        <c:majorUnit val="5"/>
      </c:valAx>
    </c:plotArea>
    <c:plotVisOnly val="0"/>
    <c:dispBlanksAs val="gap"/>
    <c:showDLblsOverMax val="1"/>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997993981945838"/>
          <c:y val="0.13271939328277357"/>
          <c:w val="0.6800401203610833"/>
          <c:h val="0.73456121343445291"/>
        </c:manualLayout>
      </c:layout>
      <c:pieChart>
        <c:varyColors val="0"/>
        <c:ser>
          <c:idx val="0"/>
          <c:order val="0"/>
          <c:dPt>
            <c:idx val="0"/>
            <c:bubble3D val="0"/>
            <c:spPr>
              <a:solidFill>
                <a:schemeClr val="tx1"/>
              </a:solidFill>
              <a:ln>
                <a:noFill/>
              </a:ln>
            </c:spPr>
            <c:extLst>
              <c:ext xmlns:c16="http://schemas.microsoft.com/office/drawing/2014/chart" uri="{C3380CC4-5D6E-409C-BE32-E72D297353CC}">
                <c16:uniqueId val="{00000001-F914-5746-9DB4-5BBFD3D10811}"/>
              </c:ext>
            </c:extLst>
          </c:dPt>
          <c:dPt>
            <c:idx val="1"/>
            <c:bubble3D val="0"/>
            <c:spPr>
              <a:solidFill>
                <a:srgbClr val="00783F"/>
              </a:solidFill>
              <a:ln>
                <a:noFill/>
              </a:ln>
            </c:spPr>
            <c:extLst>
              <c:ext xmlns:c16="http://schemas.microsoft.com/office/drawing/2014/chart" uri="{C3380CC4-5D6E-409C-BE32-E72D297353CC}">
                <c16:uniqueId val="{00000003-F914-5746-9DB4-5BBFD3D10811}"/>
              </c:ext>
            </c:extLst>
          </c:dPt>
          <c:dPt>
            <c:idx val="2"/>
            <c:bubble3D val="0"/>
            <c:spPr>
              <a:solidFill>
                <a:srgbClr val="02C168"/>
              </a:solidFill>
              <a:ln>
                <a:noFill/>
              </a:ln>
            </c:spPr>
            <c:extLst>
              <c:ext xmlns:c16="http://schemas.microsoft.com/office/drawing/2014/chart" uri="{C3380CC4-5D6E-409C-BE32-E72D297353CC}">
                <c16:uniqueId val="{00000005-F914-5746-9DB4-5BBFD3D10811}"/>
              </c:ext>
            </c:extLst>
          </c:dPt>
          <c:dPt>
            <c:idx val="3"/>
            <c:bubble3D val="0"/>
            <c:spPr>
              <a:solidFill>
                <a:srgbClr val="80DCB1"/>
              </a:solidFill>
              <a:ln>
                <a:noFill/>
              </a:ln>
            </c:spPr>
            <c:extLst>
              <c:ext xmlns:c16="http://schemas.microsoft.com/office/drawing/2014/chart" uri="{C3380CC4-5D6E-409C-BE32-E72D297353CC}">
                <c16:uniqueId val="{00000007-F914-5746-9DB4-5BBFD3D10811}"/>
              </c:ext>
            </c:extLst>
          </c:dPt>
          <c:dLbls>
            <c:dLbl>
              <c:idx val="1"/>
              <c:layout>
                <c:manualLayout>
                  <c:x val="-0.2346523033667933"/>
                  <c:y val="-0.18277237013845649"/>
                </c:manualLayout>
              </c:layout>
              <c:tx>
                <c:rich>
                  <a:bodyPr wrap="none"/>
                  <a:lstStyle/>
                  <a:p>
                    <a:pPr>
                      <a:defRPr sz="1400" kern="1200">
                        <a:solidFill>
                          <a:schemeClr val="bg1"/>
                        </a:solidFill>
                        <a:latin typeface="Segoe UI Symbol" panose="020B0502040204020203" pitchFamily="34" charset="0"/>
                        <a:ea typeface="Segoe UI Symbol" panose="020B0502040204020203" pitchFamily="34" charset="0"/>
                        <a:cs typeface="+mn-lt"/>
                        <a:sym typeface="+mn-lt"/>
                      </a:defRPr>
                    </a:pPr>
                    <a:fld id="{7D15CC61-771C-8A49-BF2F-248D76CFFC10}" type="VALUE">
                      <a:rPr lang="en-US" sz="1800">
                        <a:latin typeface="Segoe UI Symbol" panose="020B0502040204020203" pitchFamily="34" charset="0"/>
                        <a:ea typeface="Segoe UI Symbol" panose="020B0502040204020203" pitchFamily="34" charset="0"/>
                      </a:rPr>
                      <a:pPr>
                        <a:defRPr sz="1400" kern="1200">
                          <a:solidFill>
                            <a:schemeClr val="bg1"/>
                          </a:solidFill>
                          <a:latin typeface="Segoe UI Symbol" panose="020B0502040204020203" pitchFamily="34" charset="0"/>
                          <a:ea typeface="Segoe UI Symbol" panose="020B0502040204020203" pitchFamily="34" charset="0"/>
                          <a:cs typeface="+mn-lt"/>
                          <a:sym typeface="+mn-lt"/>
                        </a:defRPr>
                      </a:pPr>
                      <a:t>[VALUE]</a:t>
                    </a:fld>
                    <a:endParaRPr lang="en-AU"/>
                  </a:p>
                </c:rich>
              </c:tx>
              <c:numFmt formatCode="#,##0.0&quot;%&quot;;&quot;-&quot;#,##0.0&quot;%&quot;" sourceLinked="0"/>
              <c:spPr>
                <a:noFill/>
                <a:ln>
                  <a:noFill/>
                </a:ln>
              </c:spPr>
              <c:dLblPos val="bestFi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F914-5746-9DB4-5BBFD3D10811}"/>
                </c:ext>
              </c:extLst>
            </c:dLbl>
            <c:dLbl>
              <c:idx val="2"/>
              <c:layout>
                <c:manualLayout>
                  <c:x val="0.21615839644919008"/>
                  <c:y val="9.0801818786736169E-2"/>
                </c:manualLayout>
              </c:layout>
              <c:numFmt formatCode="#,##0.0&quot;%&quot;;&quot;-&quot;#,##0.0&quot;%&quot;" sourceLinked="0"/>
              <c:spPr>
                <a:noFill/>
                <a:ln>
                  <a:noFill/>
                </a:ln>
              </c:spPr>
              <c:txPr>
                <a:bodyPr wrap="none"/>
                <a:lstStyle/>
                <a:p>
                  <a:pPr>
                    <a:defRPr sz="1400" kern="1200">
                      <a:solidFill>
                        <a:schemeClr val="tx1"/>
                      </a:solidFill>
                      <a:latin typeface="Segoe UI Symbol" panose="020B0502040204020203" pitchFamily="34" charset="0"/>
                      <a:ea typeface="Segoe UI Symbol" panose="020B0502040204020203" pitchFamily="34" charset="0"/>
                      <a:cs typeface="+mn-lt"/>
                      <a:sym typeface="+mn-lt"/>
                    </a:defRPr>
                  </a:pPr>
                  <a:endParaRPr lang="en-US"/>
                </a:p>
              </c:txPr>
              <c:dLblPos val="bestFi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F914-5746-9DB4-5BBFD3D10811}"/>
                </c:ext>
              </c:extLst>
            </c:dLbl>
            <c:spPr>
              <a:noFill/>
              <a:ln>
                <a:noFill/>
              </a:ln>
              <a:effectLst/>
            </c:spPr>
            <c:txPr>
              <a:bodyPr wrap="square" lIns="38100" tIns="19050" rIns="38100" bIns="19050" anchor="ctr">
                <a:spAutoFit/>
              </a:bodyPr>
              <a:lstStyle/>
              <a:p>
                <a:pPr>
                  <a:defRPr>
                    <a:latin typeface="Segoe UI Symbol" panose="020B0502040204020203" pitchFamily="34" charset="0"/>
                    <a:ea typeface="Segoe UI Symbol"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extLst>
          </c:dLbls>
          <c:val>
            <c:numRef>
              <c:f>Sheet1!$A$1:$A$4</c:f>
              <c:numCache>
                <c:formatCode>General</c:formatCode>
                <c:ptCount val="4"/>
                <c:pt idx="0">
                  <c:v>3.2</c:v>
                </c:pt>
                <c:pt idx="1">
                  <c:v>66.600000000000009</c:v>
                </c:pt>
                <c:pt idx="2">
                  <c:v>20.8</c:v>
                </c:pt>
                <c:pt idx="3">
                  <c:v>7.9</c:v>
                </c:pt>
              </c:numCache>
            </c:numRef>
          </c:val>
          <c:extLst>
            <c:ext xmlns:c16="http://schemas.microsoft.com/office/drawing/2014/chart" uri="{C3380CC4-5D6E-409C-BE32-E72D297353CC}">
              <c16:uniqueId val="{00000008-F914-5746-9DB4-5BBFD3D10811}"/>
            </c:ext>
          </c:extLst>
        </c:ser>
        <c:dLbls>
          <c:showLegendKey val="0"/>
          <c:showVal val="0"/>
          <c:showCatName val="0"/>
          <c:showSerName val="0"/>
          <c:showPercent val="0"/>
          <c:showBubbleSize val="0"/>
          <c:showLeaderLines val="1"/>
        </c:dLbls>
        <c:firstSliceAng val="0"/>
      </c:pieChart>
    </c:plotArea>
    <c:plotVisOnly val="0"/>
    <c:dispBlanksAs val="gap"/>
    <c:showDLblsOverMax val="1"/>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542415378186377"/>
          <c:y val="5.7777777777777775E-2"/>
          <c:w val="0.82434523913666047"/>
          <c:h val="0.8"/>
        </c:manualLayout>
      </c:layout>
      <c:scatterChart>
        <c:scatterStyle val="lineMarker"/>
        <c:varyColors val="0"/>
        <c:ser>
          <c:idx val="0"/>
          <c:order val="0"/>
          <c:spPr>
            <a:ln w="19050" cmpd="sng" algn="ctr">
              <a:solidFill>
                <a:srgbClr val="017840"/>
              </a:solidFill>
              <a:prstDash val="solid"/>
            </a:ln>
          </c:spPr>
          <c:marker>
            <c:symbol val="none"/>
          </c:marker>
          <c:xVal>
            <c:numRef>
              <c:f>Sheet1!$A$1:$H$1</c:f>
              <c:numCache>
                <c:formatCode>General</c:formatCode>
                <c:ptCount val="8"/>
                <c:pt idx="0">
                  <c:v>2018</c:v>
                </c:pt>
                <c:pt idx="1">
                  <c:v>2019</c:v>
                </c:pt>
                <c:pt idx="2">
                  <c:v>2020</c:v>
                </c:pt>
                <c:pt idx="3">
                  <c:v>2021</c:v>
                </c:pt>
                <c:pt idx="4">
                  <c:v>2022</c:v>
                </c:pt>
                <c:pt idx="5">
                  <c:v>2023</c:v>
                </c:pt>
                <c:pt idx="6">
                  <c:v>2024</c:v>
                </c:pt>
                <c:pt idx="7">
                  <c:v>2025</c:v>
                </c:pt>
              </c:numCache>
            </c:numRef>
          </c:xVal>
          <c:yVal>
            <c:numRef>
              <c:f>Sheet1!$A$2:$H$2</c:f>
              <c:numCache>
                <c:formatCode>General</c:formatCode>
                <c:ptCount val="8"/>
                <c:pt idx="0">
                  <c:v>1.1599999999999999</c:v>
                </c:pt>
                <c:pt idx="1">
                  <c:v>4.08</c:v>
                </c:pt>
                <c:pt idx="2">
                  <c:v>3.8</c:v>
                </c:pt>
                <c:pt idx="3">
                  <c:v>5.0599999999999996</c:v>
                </c:pt>
                <c:pt idx="4">
                  <c:v>5.14</c:v>
                </c:pt>
                <c:pt idx="5">
                  <c:v>5.58</c:v>
                </c:pt>
                <c:pt idx="6">
                  <c:v>5.47</c:v>
                </c:pt>
                <c:pt idx="7">
                  <c:v>5.46</c:v>
                </c:pt>
              </c:numCache>
            </c:numRef>
          </c:yVal>
          <c:smooth val="0"/>
          <c:extLst>
            <c:ext xmlns:c16="http://schemas.microsoft.com/office/drawing/2014/chart" uri="{C3380CC4-5D6E-409C-BE32-E72D297353CC}">
              <c16:uniqueId val="{00000000-0364-4243-B971-C77A4726B483}"/>
            </c:ext>
          </c:extLst>
        </c:ser>
        <c:dLbls>
          <c:showLegendKey val="0"/>
          <c:showVal val="0"/>
          <c:showCatName val="0"/>
          <c:showSerName val="0"/>
          <c:showPercent val="0"/>
          <c:showBubbleSize val="0"/>
        </c:dLbls>
        <c:axId val="4"/>
        <c:axId val="5"/>
      </c:scatterChart>
      <c:valAx>
        <c:axId val="4"/>
        <c:scaling>
          <c:orientation val="minMax"/>
          <c:max val="2026"/>
          <c:min val="2018"/>
        </c:scaling>
        <c:delete val="0"/>
        <c:axPos val="b"/>
        <c:majorGridlines>
          <c:spPr>
            <a:ln>
              <a:noFill/>
            </a:ln>
          </c:spPr>
        </c:majorGridlines>
        <c:numFmt formatCode="0;&quot;-&quot;0" sourceLinked="0"/>
        <c:majorTickMark val="out"/>
        <c:minorTickMark val="none"/>
        <c:tickLblPos val="nextTo"/>
        <c:spPr>
          <a:ln w="9525" cmpd="sng" algn="ctr">
            <a:solidFill>
              <a:schemeClr val="tx1"/>
            </a:solidFill>
            <a:prstDash val="solid"/>
          </a:ln>
        </c:spPr>
        <c:crossAx val="5"/>
        <c:crosses val="min"/>
        <c:crossBetween val="midCat"/>
        <c:majorUnit val="2"/>
      </c:valAx>
      <c:valAx>
        <c:axId val="5"/>
        <c:scaling>
          <c:orientation val="minMax"/>
          <c:max val="6"/>
          <c:min val="0"/>
        </c:scaling>
        <c:delete val="0"/>
        <c:axPos val="l"/>
        <c:majorGridlines>
          <c:spPr>
            <a:ln>
              <a:noFill/>
            </a:ln>
          </c:spPr>
        </c:majorGridlines>
        <c:numFmt formatCode="#,##0.0;&quot;-&quot;#,##0.0" sourceLinked="0"/>
        <c:majorTickMark val="out"/>
        <c:minorTickMark val="none"/>
        <c:tickLblPos val="nextTo"/>
        <c:spPr>
          <a:ln w="9525" cmpd="sng" algn="ctr">
            <a:solidFill>
              <a:schemeClr val="tx1"/>
            </a:solidFill>
            <a:prstDash val="solid"/>
          </a:ln>
        </c:spPr>
        <c:crossAx val="4"/>
        <c:crosses val="min"/>
        <c:crossBetween val="midCat"/>
        <c:majorUnit val="0.5"/>
      </c:valAx>
    </c:plotArea>
    <c:plotVisOnly val="0"/>
    <c:dispBlanksAs val="gap"/>
    <c:showDLblsOverMax val="1"/>
  </c:chart>
  <c:txPr>
    <a:bodyPr/>
    <a:lstStyle/>
    <a:p>
      <a:pPr>
        <a:defRPr>
          <a:latin typeface=""/>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6875986115493848E-2"/>
          <c:y val="5.7777777777777775E-2"/>
          <c:w val="0.82581255916692964"/>
          <c:h val="0.8"/>
        </c:manualLayout>
      </c:layout>
      <c:scatterChart>
        <c:scatterStyle val="lineMarker"/>
        <c:varyColors val="0"/>
        <c:ser>
          <c:idx val="0"/>
          <c:order val="0"/>
          <c:spPr>
            <a:ln w="19050" cmpd="sng" algn="ctr">
              <a:solidFill>
                <a:srgbClr val="017840"/>
              </a:solidFill>
              <a:prstDash val="solid"/>
            </a:ln>
          </c:spPr>
          <c:marker>
            <c:symbol val="none"/>
          </c:marker>
          <c:xVal>
            <c:numRef>
              <c:f>Sheet1!$A$1:$H$1</c:f>
              <c:numCache>
                <c:formatCode>General</c:formatCode>
                <c:ptCount val="8"/>
                <c:pt idx="0">
                  <c:v>2018</c:v>
                </c:pt>
                <c:pt idx="1">
                  <c:v>2019</c:v>
                </c:pt>
                <c:pt idx="2">
                  <c:v>2020</c:v>
                </c:pt>
                <c:pt idx="3">
                  <c:v>2021</c:v>
                </c:pt>
                <c:pt idx="4">
                  <c:v>2022</c:v>
                </c:pt>
                <c:pt idx="5">
                  <c:v>2023</c:v>
                </c:pt>
                <c:pt idx="6">
                  <c:v>2024</c:v>
                </c:pt>
                <c:pt idx="7">
                  <c:v>2025</c:v>
                </c:pt>
              </c:numCache>
            </c:numRef>
          </c:xVal>
          <c:yVal>
            <c:numRef>
              <c:f>Sheet1!$A$2:$H$2</c:f>
              <c:numCache>
                <c:formatCode>General</c:formatCode>
                <c:ptCount val="8"/>
                <c:pt idx="0">
                  <c:v>3.31</c:v>
                </c:pt>
                <c:pt idx="1">
                  <c:v>7.73</c:v>
                </c:pt>
                <c:pt idx="2">
                  <c:v>9.2200000000000006</c:v>
                </c:pt>
                <c:pt idx="3">
                  <c:v>9.14</c:v>
                </c:pt>
                <c:pt idx="4">
                  <c:v>8.76</c:v>
                </c:pt>
                <c:pt idx="5">
                  <c:v>8.75</c:v>
                </c:pt>
                <c:pt idx="6">
                  <c:v>8.4</c:v>
                </c:pt>
              </c:numCache>
            </c:numRef>
          </c:yVal>
          <c:smooth val="0"/>
          <c:extLst>
            <c:ext xmlns:c16="http://schemas.microsoft.com/office/drawing/2014/chart" uri="{C3380CC4-5D6E-409C-BE32-E72D297353CC}">
              <c16:uniqueId val="{00000000-F8F1-9A47-9582-D94B87CC0F9B}"/>
            </c:ext>
          </c:extLst>
        </c:ser>
        <c:dLbls>
          <c:showLegendKey val="0"/>
          <c:showVal val="0"/>
          <c:showCatName val="0"/>
          <c:showSerName val="0"/>
          <c:showPercent val="0"/>
          <c:showBubbleSize val="0"/>
        </c:dLbls>
        <c:axId val="4"/>
        <c:axId val="5"/>
      </c:scatterChart>
      <c:valAx>
        <c:axId val="4"/>
        <c:scaling>
          <c:orientation val="minMax"/>
          <c:max val="2025"/>
          <c:min val="2018"/>
        </c:scaling>
        <c:delete val="0"/>
        <c:axPos val="b"/>
        <c:majorGridlines>
          <c:spPr>
            <a:ln>
              <a:noFill/>
            </a:ln>
          </c:spPr>
        </c:majorGridlines>
        <c:numFmt formatCode="0;&quot;-&quot;0" sourceLinked="0"/>
        <c:majorTickMark val="out"/>
        <c:minorTickMark val="none"/>
        <c:tickLblPos val="nextTo"/>
        <c:spPr>
          <a:ln w="9525" cmpd="sng" algn="ctr">
            <a:solidFill>
              <a:schemeClr val="tx1"/>
            </a:solidFill>
            <a:prstDash val="solid"/>
          </a:ln>
        </c:spPr>
        <c:crossAx val="5"/>
        <c:crosses val="min"/>
        <c:crossBetween val="midCat"/>
        <c:majorUnit val="1"/>
      </c:valAx>
      <c:valAx>
        <c:axId val="5"/>
        <c:scaling>
          <c:orientation val="minMax"/>
          <c:max val="1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crossAx val="4"/>
        <c:crosses val="min"/>
        <c:crossBetween val="midCat"/>
        <c:majorUnit val="1"/>
      </c:valAx>
    </c:plotArea>
    <c:plotVisOnly val="0"/>
    <c:dispBlanksAs val="gap"/>
    <c:showDLblsOverMax val="1"/>
  </c:chart>
  <c:txPr>
    <a:bodyPr/>
    <a:lstStyle/>
    <a:p>
      <a:pPr>
        <a:defRPr>
          <a:latin typeface=""/>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4921465968586389E-2"/>
          <c:y val="5.6595559425337394E-2"/>
          <c:w val="0.87094240837696335"/>
          <c:h val="0.80409229429690898"/>
        </c:manualLayout>
      </c:layout>
      <c:scatterChart>
        <c:scatterStyle val="lineMarker"/>
        <c:varyColors val="0"/>
        <c:ser>
          <c:idx val="0"/>
          <c:order val="0"/>
          <c:spPr>
            <a:ln w="19050" cmpd="sng" algn="ctr">
              <a:solidFill>
                <a:srgbClr val="017840"/>
              </a:solidFill>
              <a:prstDash val="solid"/>
            </a:ln>
          </c:spPr>
          <c:marker>
            <c:symbol val="none"/>
          </c:marker>
          <c:xVal>
            <c:numRef>
              <c:f>Sheet1!$A$1:$H$1</c:f>
              <c:numCache>
                <c:formatCode>General</c:formatCode>
                <c:ptCount val="8"/>
                <c:pt idx="0">
                  <c:v>2018</c:v>
                </c:pt>
                <c:pt idx="1">
                  <c:v>2019</c:v>
                </c:pt>
                <c:pt idx="2">
                  <c:v>2020</c:v>
                </c:pt>
                <c:pt idx="3">
                  <c:v>2021</c:v>
                </c:pt>
                <c:pt idx="4">
                  <c:v>2022</c:v>
                </c:pt>
                <c:pt idx="5">
                  <c:v>2023</c:v>
                </c:pt>
                <c:pt idx="6">
                  <c:v>2024</c:v>
                </c:pt>
                <c:pt idx="7">
                  <c:v>2025</c:v>
                </c:pt>
              </c:numCache>
            </c:numRef>
          </c:xVal>
          <c:yVal>
            <c:numRef>
              <c:f>Sheet1!$A$2:$H$2</c:f>
              <c:numCache>
                <c:formatCode>General</c:formatCode>
                <c:ptCount val="8"/>
                <c:pt idx="0">
                  <c:v>4.51</c:v>
                </c:pt>
                <c:pt idx="1">
                  <c:v>6.32</c:v>
                </c:pt>
                <c:pt idx="2">
                  <c:v>6.97</c:v>
                </c:pt>
                <c:pt idx="3">
                  <c:v>6.87</c:v>
                </c:pt>
                <c:pt idx="4">
                  <c:v>6.63</c:v>
                </c:pt>
                <c:pt idx="5">
                  <c:v>7.24</c:v>
                </c:pt>
                <c:pt idx="6">
                  <c:v>7.63</c:v>
                </c:pt>
                <c:pt idx="7">
                  <c:v>7.6</c:v>
                </c:pt>
              </c:numCache>
            </c:numRef>
          </c:yVal>
          <c:smooth val="0"/>
          <c:extLst>
            <c:ext xmlns:c16="http://schemas.microsoft.com/office/drawing/2014/chart" uri="{C3380CC4-5D6E-409C-BE32-E72D297353CC}">
              <c16:uniqueId val="{00000000-B85D-3247-8CA5-A0633782492C}"/>
            </c:ext>
          </c:extLst>
        </c:ser>
        <c:dLbls>
          <c:showLegendKey val="0"/>
          <c:showVal val="0"/>
          <c:showCatName val="0"/>
          <c:showSerName val="0"/>
          <c:showPercent val="0"/>
          <c:showBubbleSize val="0"/>
        </c:dLbls>
        <c:axId val="4"/>
        <c:axId val="5"/>
      </c:scatterChart>
      <c:valAx>
        <c:axId val="4"/>
        <c:scaling>
          <c:orientation val="minMax"/>
          <c:max val="2025"/>
          <c:min val="2018"/>
        </c:scaling>
        <c:delete val="0"/>
        <c:axPos val="b"/>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400" kern="1200">
                <a:solidFill>
                  <a:schemeClr val="tx1"/>
                </a:solidFill>
                <a:latin typeface="+mn-lt"/>
                <a:ea typeface="+mn-ea"/>
                <a:cs typeface="+mn-cs"/>
              </a:defRPr>
            </a:pPr>
            <a:endParaRPr lang="en-US"/>
          </a:p>
        </c:txPr>
        <c:crossAx val="5"/>
        <c:crosses val="min"/>
        <c:crossBetween val="midCat"/>
        <c:majorUnit val="1"/>
      </c:valAx>
      <c:valAx>
        <c:axId val="5"/>
        <c:scaling>
          <c:orientation val="minMax"/>
          <c:max val="8"/>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400" kern="1200">
                <a:solidFill>
                  <a:schemeClr val="tx1"/>
                </a:solidFill>
                <a:latin typeface=""/>
                <a:ea typeface="+mn-ea"/>
                <a:cs typeface="+mn-cs"/>
              </a:defRPr>
            </a:pPr>
            <a:endParaRPr lang="en-US"/>
          </a:p>
        </c:txPr>
        <c:crossAx val="4"/>
        <c:crosses val="min"/>
        <c:crossBetween val="midCat"/>
        <c:majorUnit val="1"/>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5729836714497772E-2"/>
          <c:y val="0.24108416547788872"/>
          <c:w val="0.9485403265710044"/>
          <c:h val="0.59201141226818832"/>
        </c:manualLayout>
      </c:layout>
      <c:barChart>
        <c:barDir val="col"/>
        <c:grouping val="stacked"/>
        <c:varyColors val="0"/>
        <c:ser>
          <c:idx val="0"/>
          <c:order val="0"/>
          <c:spPr>
            <a:noFill/>
            <a:ln>
              <a:noFill/>
            </a:ln>
          </c:spPr>
          <c:invertIfNegative val="0"/>
          <c:dPt>
            <c:idx val="0"/>
            <c:invertIfNegative val="0"/>
            <c:bubble3D val="0"/>
            <c:spPr>
              <a:solidFill>
                <a:srgbClr val="DBDBDB"/>
              </a:solidFill>
              <a:ln>
                <a:noFill/>
              </a:ln>
            </c:spPr>
            <c:extLst>
              <c:ext xmlns:c16="http://schemas.microsoft.com/office/drawing/2014/chart" uri="{C3380CC4-5D6E-409C-BE32-E72D297353CC}">
                <c16:uniqueId val="{00000000-5862-3D48-9E44-10D377D01C88}"/>
              </c:ext>
            </c:extLst>
          </c:dPt>
          <c:dPt>
            <c:idx val="2"/>
            <c:invertIfNegative val="0"/>
            <c:bubble3D val="0"/>
            <c:spPr>
              <a:solidFill>
                <a:srgbClr val="00783F"/>
              </a:solidFill>
              <a:ln>
                <a:noFill/>
              </a:ln>
            </c:spPr>
            <c:extLst>
              <c:ext xmlns:c16="http://schemas.microsoft.com/office/drawing/2014/chart" uri="{C3380CC4-5D6E-409C-BE32-E72D297353CC}">
                <c16:uniqueId val="{00000001-5862-3D48-9E44-10D377D01C88}"/>
              </c:ext>
            </c:extLst>
          </c:dPt>
          <c:dLbls>
            <c:dLbl>
              <c:idx val="0"/>
              <c:layout>
                <c:manualLayout>
                  <c:x val="0"/>
                  <c:y val="-0.12410841654778887"/>
                </c:manualLayout>
              </c:layout>
              <c:numFmt formatCode="&quot;$&quot;#,##0&quot; tn&quot;;&quot;-&quot;&quot;$&quot;#,##0&quot; tn&quot;" sourceLinked="0"/>
              <c:spPr>
                <a:noFill/>
                <a:ln>
                  <a:noFill/>
                </a:ln>
              </c:spPr>
              <c:txPr>
                <a:bodyPr wrap="none"/>
                <a:lstStyle/>
                <a:p>
                  <a:pPr>
                    <a:defRPr sz="8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5862-3D48-9E44-10D377D01C88}"/>
                </c:ext>
              </c:extLst>
            </c:dLbl>
            <c:dLbl>
              <c:idx val="2"/>
              <c:layout>
                <c:manualLayout>
                  <c:x val="0"/>
                  <c:y val="-0.37232524964336661"/>
                </c:manualLayout>
              </c:layout>
              <c:numFmt formatCode="&quot;$&quot;#,##0&quot; tn&quot;;&quot;-&quot;&quot;$&quot;#,##0&quot; tn&quot;" sourceLinked="0"/>
              <c:spPr>
                <a:noFill/>
                <a:ln>
                  <a:noFill/>
                </a:ln>
              </c:spPr>
              <c:txPr>
                <a:bodyPr wrap="none"/>
                <a:lstStyle/>
                <a:p>
                  <a:pPr>
                    <a:defRPr sz="8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5862-3D48-9E44-10D377D01C8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Sheet1!$A$1:$C$1</c:f>
              <c:numCache>
                <c:formatCode>General</c:formatCode>
                <c:ptCount val="3"/>
                <c:pt idx="0">
                  <c:v>2</c:v>
                </c:pt>
                <c:pt idx="1">
                  <c:v>2</c:v>
                </c:pt>
                <c:pt idx="2">
                  <c:v>12</c:v>
                </c:pt>
              </c:numCache>
            </c:numRef>
          </c:val>
          <c:extLst>
            <c:ext xmlns:c16="http://schemas.microsoft.com/office/drawing/2014/chart" uri="{C3380CC4-5D6E-409C-BE32-E72D297353CC}">
              <c16:uniqueId val="{00000002-5862-3D48-9E44-10D377D01C88}"/>
            </c:ext>
          </c:extLst>
        </c:ser>
        <c:ser>
          <c:idx val="1"/>
          <c:order val="1"/>
          <c:spPr>
            <a:solidFill>
              <a:srgbClr val="03C168"/>
            </a:solidFill>
            <a:ln>
              <a:noFill/>
            </a:ln>
          </c:spPr>
          <c:invertIfNegative val="0"/>
          <c:val>
            <c:numRef>
              <c:f>Sheet1!$A$2:$C$2</c:f>
              <c:numCache>
                <c:formatCode>General</c:formatCode>
                <c:ptCount val="3"/>
                <c:pt idx="1">
                  <c:v>10</c:v>
                </c:pt>
              </c:numCache>
            </c:numRef>
          </c:val>
          <c:extLst>
            <c:ext xmlns:c16="http://schemas.microsoft.com/office/drawing/2014/chart" uri="{C3380CC4-5D6E-409C-BE32-E72D297353CC}">
              <c16:uniqueId val="{00000003-5862-3D48-9E44-10D377D01C88}"/>
            </c:ext>
          </c:extLst>
        </c:ser>
        <c:dLbls>
          <c:showLegendKey val="0"/>
          <c:showVal val="0"/>
          <c:showCatName val="0"/>
          <c:showSerName val="0"/>
          <c:showPercent val="0"/>
          <c:showBubbleSize val="0"/>
        </c:dLbls>
        <c:gapWidth val="80"/>
        <c:overlap val="100"/>
        <c:axId val="1088078879"/>
        <c:axId val="1"/>
      </c:barChart>
      <c:catAx>
        <c:axId val="1088078879"/>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2"/>
          <c:min val="0"/>
        </c:scaling>
        <c:delete val="0"/>
        <c:axPos val="l"/>
        <c:majorGridlines>
          <c:spPr>
            <a:ln>
              <a:noFill/>
            </a:ln>
          </c:spPr>
        </c:majorGridlines>
        <c:numFmt formatCode="General" sourceLinked="1"/>
        <c:majorTickMark val="none"/>
        <c:minorTickMark val="none"/>
        <c:tickLblPos val="none"/>
        <c:spPr>
          <a:ln>
            <a:noFill/>
          </a:ln>
        </c:spPr>
        <c:crossAx val="1088078879"/>
        <c:crosses val="min"/>
        <c:crossBetween val="between"/>
      </c:valAx>
    </c:plotArea>
    <c:plotVisOnly val="0"/>
    <c:dispBlanksAs val="gap"/>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2050947093403003E-2"/>
          <c:y val="0.14389233954451347"/>
          <c:w val="0.88732854343566292"/>
          <c:h val="0.73498964803312627"/>
        </c:manualLayout>
      </c:layout>
      <c:barChart>
        <c:barDir val="col"/>
        <c:grouping val="stacked"/>
        <c:varyColors val="0"/>
        <c:ser>
          <c:idx val="0"/>
          <c:order val="0"/>
          <c:spPr>
            <a:solidFill>
              <a:srgbClr val="03C168"/>
            </a:solidFill>
            <a:ln>
              <a:noFill/>
            </a:ln>
          </c:spPr>
          <c:invertIfNegative val="0"/>
          <c:dLbls>
            <c:dLbl>
              <c:idx val="0"/>
              <c:layout>
                <c:manualLayout>
                  <c:x val="0"/>
                  <c:y val="-0.40683229813664595"/>
                </c:manualLayout>
              </c:layout>
              <c:numFmt formatCode="#,##0&quot;%&quot;;&quot;-&quot;#,##0&quot;%&quot;" sourceLinked="0"/>
              <c:spPr>
                <a:noFill/>
                <a:ln>
                  <a:noFill/>
                </a:ln>
              </c:spPr>
              <c:txPr>
                <a:bodyPr wrap="none"/>
                <a:lstStyle/>
                <a:p>
                  <a:pPr>
                    <a:defRPr sz="8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B4C4-E046-8503-298A1DFF5500}"/>
                </c:ext>
              </c:extLst>
            </c:dLbl>
            <c:dLbl>
              <c:idx val="1"/>
              <c:layout>
                <c:manualLayout>
                  <c:x val="0"/>
                  <c:y val="-0.37163561076604557"/>
                </c:manualLayout>
              </c:layout>
              <c:numFmt formatCode="#,##0&quot;%&quot;;&quot;-&quot;#,##0&quot;%&quot;" sourceLinked="0"/>
              <c:spPr>
                <a:noFill/>
                <a:ln>
                  <a:noFill/>
                </a:ln>
              </c:spPr>
              <c:txPr>
                <a:bodyPr wrap="none"/>
                <a:lstStyle/>
                <a:p>
                  <a:pPr>
                    <a:defRPr sz="8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B4C4-E046-8503-298A1DFF550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33.5</c:v>
                </c:pt>
                <c:pt idx="1">
                  <c:v>30.099999999999998</c:v>
                </c:pt>
                <c:pt idx="2">
                  <c:v>24.5</c:v>
                </c:pt>
                <c:pt idx="3">
                  <c:v>13.5</c:v>
                </c:pt>
                <c:pt idx="4">
                  <c:v>13.3</c:v>
                </c:pt>
              </c:numCache>
            </c:numRef>
          </c:val>
          <c:extLst>
            <c:ext xmlns:c16="http://schemas.microsoft.com/office/drawing/2014/chart" uri="{C3380CC4-5D6E-409C-BE32-E72D297353CC}">
              <c16:uniqueId val="{00000002-B4C4-E046-8503-298A1DFF5500}"/>
            </c:ext>
          </c:extLst>
        </c:ser>
        <c:dLbls>
          <c:showLegendKey val="0"/>
          <c:showVal val="0"/>
          <c:showCatName val="0"/>
          <c:showSerName val="0"/>
          <c:showPercent val="0"/>
          <c:showBubbleSize val="0"/>
        </c:dLbls>
        <c:gapWidth val="80"/>
        <c:overlap val="100"/>
        <c:axId val="1915695679"/>
        <c:axId val="1"/>
      </c:barChart>
      <c:lineChart>
        <c:grouping val="standard"/>
        <c:varyColors val="0"/>
        <c:ser>
          <c:idx val="1"/>
          <c:order val="1"/>
          <c:spPr>
            <a:ln w="19050" cmpd="sng" algn="ctr">
              <a:solidFill>
                <a:srgbClr val="E9163C"/>
              </a:solidFill>
              <a:prstDash val="solid"/>
            </a:ln>
          </c:spPr>
          <c:marker>
            <c:symbol val="none"/>
          </c:marker>
          <c:dPt>
            <c:idx val="0"/>
            <c:marker>
              <c:symbol val="circle"/>
              <c:size val="4"/>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03-B4C4-E046-8503-298A1DFF5500}"/>
              </c:ext>
            </c:extLst>
          </c:dPt>
          <c:dPt>
            <c:idx val="1"/>
            <c:marker>
              <c:symbol val="circle"/>
              <c:size val="4"/>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04-B4C4-E046-8503-298A1DFF5500}"/>
              </c:ext>
            </c:extLst>
          </c:dPt>
          <c:dPt>
            <c:idx val="2"/>
            <c:marker>
              <c:symbol val="circle"/>
              <c:size val="4"/>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05-B4C4-E046-8503-298A1DFF5500}"/>
              </c:ext>
            </c:extLst>
          </c:dPt>
          <c:dPt>
            <c:idx val="3"/>
            <c:marker>
              <c:symbol val="circle"/>
              <c:size val="4"/>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06-B4C4-E046-8503-298A1DFF5500}"/>
              </c:ext>
            </c:extLst>
          </c:dPt>
          <c:dPt>
            <c:idx val="4"/>
            <c:marker>
              <c:symbol val="circle"/>
              <c:size val="4"/>
              <c:spPr>
                <a:solidFill>
                  <a:srgbClr val="E9163C"/>
                </a:solidFill>
                <a:ln w="9525" cmpd="sng" algn="ctr">
                  <a:solidFill>
                    <a:srgbClr val="E9163C"/>
                  </a:solidFill>
                  <a:prstDash val="solid"/>
                </a:ln>
              </c:spPr>
            </c:marker>
            <c:bubble3D val="0"/>
            <c:extLst>
              <c:ext xmlns:c16="http://schemas.microsoft.com/office/drawing/2014/chart" uri="{C3380CC4-5D6E-409C-BE32-E72D297353CC}">
                <c16:uniqueId val="{00000007-B4C4-E046-8503-298A1DFF5500}"/>
              </c:ext>
            </c:extLst>
          </c:dPt>
          <c:val>
            <c:numRef>
              <c:f>Sheet1!$A$2:$E$2</c:f>
              <c:numCache>
                <c:formatCode>General</c:formatCode>
                <c:ptCount val="5"/>
                <c:pt idx="0">
                  <c:v>3.2</c:v>
                </c:pt>
                <c:pt idx="1">
                  <c:v>1.7999999999999998</c:v>
                </c:pt>
                <c:pt idx="2">
                  <c:v>4.9000000000000004</c:v>
                </c:pt>
                <c:pt idx="3">
                  <c:v>2.8000000000000003</c:v>
                </c:pt>
                <c:pt idx="4">
                  <c:v>2.6</c:v>
                </c:pt>
              </c:numCache>
            </c:numRef>
          </c:val>
          <c:smooth val="0"/>
          <c:extLst>
            <c:ext xmlns:c16="http://schemas.microsoft.com/office/drawing/2014/chart" uri="{C3380CC4-5D6E-409C-BE32-E72D297353CC}">
              <c16:uniqueId val="{00000008-B4C4-E046-8503-298A1DFF5500}"/>
            </c:ext>
          </c:extLst>
        </c:ser>
        <c:dLbls>
          <c:showLegendKey val="0"/>
          <c:showVal val="0"/>
          <c:showCatName val="0"/>
          <c:showSerName val="0"/>
          <c:showPercent val="0"/>
          <c:showBubbleSize val="0"/>
        </c:dLbls>
        <c:marker val="1"/>
        <c:smooth val="0"/>
        <c:axId val="2"/>
        <c:axId val="3"/>
      </c:lineChart>
      <c:catAx>
        <c:axId val="1915695679"/>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5"/>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800" kern="1200">
                <a:solidFill>
                  <a:schemeClr val="tx1"/>
                </a:solidFill>
                <a:latin typeface="Segoe UI Symbol"/>
                <a:ea typeface="Segoe UI Symbol"/>
                <a:cs typeface="Segoe UI Symbol"/>
                <a:sym typeface="Segoe UI Symbol"/>
              </a:defRPr>
            </a:pPr>
            <a:endParaRPr lang="en-US"/>
          </a:p>
        </c:txPr>
        <c:crossAx val="1915695679"/>
        <c:crosses val="min"/>
        <c:crossBetween val="between"/>
        <c:majorUnit val="5"/>
      </c:valAx>
      <c:catAx>
        <c:axId val="2"/>
        <c:scaling>
          <c:orientation val="minMax"/>
        </c:scaling>
        <c:delete val="0"/>
        <c:axPos val="b"/>
        <c:majorGridlines>
          <c:spPr>
            <a:ln>
              <a:noFill/>
            </a:ln>
          </c:spPr>
        </c:majorGridlines>
        <c:majorTickMark val="none"/>
        <c:minorTickMark val="none"/>
        <c:tickLblPos val="none"/>
        <c:spPr>
          <a:ln>
            <a:noFill/>
          </a:ln>
        </c:spPr>
        <c:crossAx val="3"/>
        <c:crosses val="min"/>
        <c:auto val="0"/>
        <c:lblAlgn val="ctr"/>
        <c:lblOffset val="100"/>
        <c:noMultiLvlLbl val="0"/>
      </c:catAx>
      <c:valAx>
        <c:axId val="3"/>
        <c:scaling>
          <c:orientation val="minMax"/>
          <c:max val="6"/>
          <c:min val="0"/>
        </c:scaling>
        <c:delete val="0"/>
        <c:axPos val="r"/>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800" kern="1200">
                <a:solidFill>
                  <a:schemeClr val="tx1"/>
                </a:solidFill>
                <a:latin typeface="Segoe UI Symbol"/>
                <a:ea typeface="Segoe UI Symbol"/>
                <a:cs typeface="Segoe UI Symbol"/>
                <a:sym typeface="Segoe UI Symbol"/>
              </a:defRPr>
            </a:pPr>
            <a:endParaRPr lang="en-US"/>
          </a:p>
        </c:txPr>
        <c:crossAx val="2"/>
        <c:crosses val="max"/>
        <c:crossBetween val="between"/>
        <c:majorUnit val="1"/>
      </c:valAx>
    </c:plotArea>
    <c:plotVisOnly val="0"/>
    <c:dispBlanksAs val="gap"/>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215830273357814E-2"/>
          <c:y val="0.12594187298170076"/>
          <c:w val="0.87066503467972256"/>
          <c:h val="0.74811625403659854"/>
        </c:manualLayout>
      </c:layout>
      <c:barChart>
        <c:barDir val="bar"/>
        <c:grouping val="stacked"/>
        <c:varyColors val="0"/>
        <c:ser>
          <c:idx val="0"/>
          <c:order val="0"/>
          <c:spPr>
            <a:solidFill>
              <a:srgbClr val="00783F"/>
            </a:solidFill>
            <a:ln>
              <a:noFill/>
            </a:ln>
          </c:spPr>
          <c:invertIfNegative val="0"/>
          <c:dPt>
            <c:idx val="0"/>
            <c:invertIfNegative val="0"/>
            <c:bubble3D val="0"/>
            <c:spPr>
              <a:solidFill>
                <a:srgbClr val="80DBB1"/>
              </a:solidFill>
              <a:ln>
                <a:noFill/>
              </a:ln>
            </c:spPr>
            <c:extLst>
              <c:ext xmlns:c16="http://schemas.microsoft.com/office/drawing/2014/chart" uri="{C3380CC4-5D6E-409C-BE32-E72D297353CC}">
                <c16:uniqueId val="{00000000-6B00-3042-9237-115A6DFE77B4}"/>
              </c:ext>
            </c:extLst>
          </c:dPt>
          <c:dPt>
            <c:idx val="1"/>
            <c:invertIfNegative val="0"/>
            <c:bubble3D val="0"/>
            <c:spPr>
              <a:solidFill>
                <a:srgbClr val="03C168"/>
              </a:solidFill>
              <a:ln>
                <a:noFill/>
              </a:ln>
            </c:spPr>
            <c:extLst>
              <c:ext xmlns:c16="http://schemas.microsoft.com/office/drawing/2014/chart" uri="{C3380CC4-5D6E-409C-BE32-E72D297353CC}">
                <c16:uniqueId val="{00000001-6B00-3042-9237-115A6DFE77B4}"/>
              </c:ext>
            </c:extLst>
          </c:dPt>
          <c:dLbls>
            <c:dLbl>
              <c:idx val="0"/>
              <c:layout>
                <c:manualLayout>
                  <c:x val="0.34353325173398613"/>
                  <c:y val="2.1528525296017221E-3"/>
                </c:manualLayout>
              </c:layout>
              <c:numFmt formatCode="&quot;$&quot;#,##0.0&quot; bn&quot;;&quot;-&quot;&quot;$&quot;#,##0.0&quot; bn&quot;" sourceLinked="0"/>
              <c:spPr>
                <a:noFill/>
                <a:ln>
                  <a:noFill/>
                </a:ln>
              </c:spPr>
              <c:txPr>
                <a:bodyPr wrap="none"/>
                <a:lstStyle/>
                <a:p>
                  <a:pPr>
                    <a:defRPr sz="8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6B00-3042-9237-115A6DFE77B4}"/>
                </c:ext>
              </c:extLst>
            </c:dLbl>
            <c:dLbl>
              <c:idx val="1"/>
              <c:layout>
                <c:manualLayout>
                  <c:x val="0.40922072623419015"/>
                  <c:y val="2.1528525296017221E-3"/>
                </c:manualLayout>
              </c:layout>
              <c:numFmt formatCode="&quot;$&quot;#,##0.0&quot; bn&quot;;&quot;-&quot;&quot;$&quot;#,##0.0&quot; bn&quot;" sourceLinked="0"/>
              <c:spPr>
                <a:noFill/>
                <a:ln>
                  <a:noFill/>
                </a:ln>
              </c:spPr>
              <c:txPr>
                <a:bodyPr wrap="none"/>
                <a:lstStyle/>
                <a:p>
                  <a:pPr>
                    <a:defRPr sz="8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6B00-3042-9237-115A6DFE77B4}"/>
                </c:ext>
              </c:extLst>
            </c:dLbl>
            <c:dLbl>
              <c:idx val="2"/>
              <c:layout>
                <c:manualLayout>
                  <c:x val="0.48837209302325579"/>
                  <c:y val="2.1528525296017221E-3"/>
                </c:manualLayout>
              </c:layout>
              <c:numFmt formatCode="&quot;$&quot;#,##0.0&quot; bn&quot;;&quot;-&quot;&quot;$&quot;#,##0.0&quot; bn&quot;" sourceLinked="0"/>
              <c:spPr>
                <a:noFill/>
                <a:ln>
                  <a:noFill/>
                </a:ln>
              </c:spPr>
              <c:txPr>
                <a:bodyPr wrap="none"/>
                <a:lstStyle/>
                <a:p>
                  <a:pPr>
                    <a:defRPr sz="8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6B00-3042-9237-115A6DFE77B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Sheet1!$A$1:$C$1</c:f>
              <c:numCache>
                <c:formatCode>General</c:formatCode>
                <c:ptCount val="3"/>
                <c:pt idx="0">
                  <c:v>2.2000000000000002</c:v>
                </c:pt>
                <c:pt idx="1">
                  <c:v>2.7</c:v>
                </c:pt>
                <c:pt idx="2">
                  <c:v>3.3</c:v>
                </c:pt>
              </c:numCache>
            </c:numRef>
          </c:val>
          <c:extLst>
            <c:ext xmlns:c16="http://schemas.microsoft.com/office/drawing/2014/chart" uri="{C3380CC4-5D6E-409C-BE32-E72D297353CC}">
              <c16:uniqueId val="{00000003-6B00-3042-9237-115A6DFE77B4}"/>
            </c:ext>
          </c:extLst>
        </c:ser>
        <c:dLbls>
          <c:showLegendKey val="0"/>
          <c:showVal val="0"/>
          <c:showCatName val="0"/>
          <c:showSerName val="0"/>
          <c:showPercent val="0"/>
          <c:showBubbleSize val="0"/>
        </c:dLbls>
        <c:gapWidth val="80"/>
        <c:overlap val="100"/>
        <c:axId val="309370928"/>
        <c:axId val="1"/>
      </c:barChart>
      <c:catAx>
        <c:axId val="309370928"/>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3"/>
          <c:min val="0"/>
        </c:scaling>
        <c:delete val="0"/>
        <c:axPos val="t"/>
        <c:majorGridlines>
          <c:spPr>
            <a:ln>
              <a:noFill/>
            </a:ln>
          </c:spPr>
        </c:majorGridlines>
        <c:numFmt formatCode="General" sourceLinked="1"/>
        <c:majorTickMark val="none"/>
        <c:minorTickMark val="none"/>
        <c:tickLblPos val="none"/>
        <c:spPr>
          <a:ln>
            <a:noFill/>
          </a:ln>
        </c:spPr>
        <c:crossAx val="309370928"/>
        <c:crosses val="min"/>
        <c:crossBetween val="between"/>
      </c:valAx>
    </c:plotArea>
    <c:plotVisOnly val="0"/>
    <c:dispBlanksAs val="gap"/>
    <c:showDLblsOverMax val="1"/>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4479479918354561E-2"/>
          <c:y val="3.971830422626E-2"/>
          <c:w val="0.93781834143384357"/>
          <c:h val="0.68317224165046353"/>
        </c:manualLayout>
      </c:layout>
      <c:barChart>
        <c:barDir val="col"/>
        <c:grouping val="stacked"/>
        <c:varyColors val="0"/>
        <c:ser>
          <c:idx val="0"/>
          <c:order val="0"/>
          <c:tx>
            <c:strRef>
              <c:f>Sheet1!$B$1</c:f>
              <c:strCache>
                <c:ptCount val="1"/>
                <c:pt idx="0">
                  <c:v>Uber Standalone </c:v>
                </c:pt>
              </c:strCache>
            </c:strRef>
          </c:tx>
          <c:spPr>
            <a:solidFill>
              <a:srgbClr val="017840"/>
            </a:solidFill>
            <a:effectLst/>
          </c:spPr>
          <c:invertIfNegative val="0"/>
          <c:cat>
            <c:strRef>
              <c:f>Sheet1!$A$2:$A$6</c:f>
              <c:strCache>
                <c:ptCount val="5"/>
                <c:pt idx="0">
                  <c:v>FY25A</c:v>
                </c:pt>
                <c:pt idx="1">
                  <c:v>FY26E</c:v>
                </c:pt>
                <c:pt idx="2">
                  <c:v>FY27E</c:v>
                </c:pt>
                <c:pt idx="3">
                  <c:v>FY28E</c:v>
                </c:pt>
                <c:pt idx="4">
                  <c:v>FY29E</c:v>
                </c:pt>
              </c:strCache>
            </c:strRef>
          </c:cat>
          <c:val>
            <c:numRef>
              <c:f>Sheet1!$B$2:$B$6</c:f>
              <c:numCache>
                <c:formatCode>General</c:formatCode>
                <c:ptCount val="5"/>
                <c:pt idx="0">
                  <c:v>191</c:v>
                </c:pt>
                <c:pt idx="1">
                  <c:v>234</c:v>
                </c:pt>
                <c:pt idx="2">
                  <c:v>278</c:v>
                </c:pt>
                <c:pt idx="3">
                  <c:v>326</c:v>
                </c:pt>
                <c:pt idx="4">
                  <c:v>378</c:v>
                </c:pt>
              </c:numCache>
            </c:numRef>
          </c:val>
          <c:extLst>
            <c:ext xmlns:c16="http://schemas.microsoft.com/office/drawing/2014/chart" uri="{C3380CC4-5D6E-409C-BE32-E72D297353CC}">
              <c16:uniqueId val="{00000000-63AE-6B4A-BDA3-BE06352D22C8}"/>
            </c:ext>
          </c:extLst>
        </c:ser>
        <c:ser>
          <c:idx val="1"/>
          <c:order val="1"/>
          <c:tx>
            <c:strRef>
              <c:f>Sheet1!$C$1</c:f>
              <c:strCache>
                <c:ptCount val="1"/>
                <c:pt idx="0">
                  <c:v>Delivery Hero Increment </c:v>
                </c:pt>
              </c:strCache>
            </c:strRef>
          </c:tx>
          <c:spPr>
            <a:solidFill>
              <a:srgbClr val="81DBB1"/>
            </a:solidFill>
            <a:effectLst/>
          </c:spPr>
          <c:invertIfNegative val="0"/>
          <c:cat>
            <c:strRef>
              <c:f>Sheet1!$A$2:$A$6</c:f>
              <c:strCache>
                <c:ptCount val="5"/>
                <c:pt idx="0">
                  <c:v>FY25A</c:v>
                </c:pt>
                <c:pt idx="1">
                  <c:v>FY26E</c:v>
                </c:pt>
                <c:pt idx="2">
                  <c:v>FY27E</c:v>
                </c:pt>
                <c:pt idx="3">
                  <c:v>FY28E</c:v>
                </c:pt>
                <c:pt idx="4">
                  <c:v>FY29E</c:v>
                </c:pt>
              </c:strCache>
            </c:strRef>
          </c:cat>
          <c:val>
            <c:numRef>
              <c:f>Sheet1!$C$2:$C$6</c:f>
              <c:numCache>
                <c:formatCode>General</c:formatCode>
                <c:ptCount val="5"/>
                <c:pt idx="2">
                  <c:v>77</c:v>
                </c:pt>
                <c:pt idx="3">
                  <c:v>89</c:v>
                </c:pt>
                <c:pt idx="4">
                  <c:v>103</c:v>
                </c:pt>
              </c:numCache>
            </c:numRef>
          </c:val>
          <c:extLst>
            <c:ext xmlns:c16="http://schemas.microsoft.com/office/drawing/2014/chart" uri="{C3380CC4-5D6E-409C-BE32-E72D297353CC}">
              <c16:uniqueId val="{00000001-63AE-6B4A-BDA3-BE06352D22C8}"/>
            </c:ext>
          </c:extLst>
        </c:ser>
        <c:dLbls>
          <c:showLegendKey val="0"/>
          <c:showVal val="0"/>
          <c:showCatName val="0"/>
          <c:showSerName val="0"/>
          <c:showPercent val="0"/>
          <c:showBubbleSize val="0"/>
        </c:dLbls>
        <c:gapWidth val="55"/>
        <c:overlap val="10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800" b="0" i="0" u="none" strike="noStrike">
                <a:solidFill>
                  <a:srgbClr val="454545"/>
                </a:solidFill>
                <a:latin typeface="Segoe UI Symbol" panose="020B0502040204020203" pitchFamily="34" charset="0"/>
                <a:ea typeface="Segoe UI Symbol" panose="020B0502040204020203" pitchFamily="34" charset="0"/>
              </a:defRPr>
            </a:pPr>
            <a:endParaRPr lang="en-US"/>
          </a:p>
        </c:txPr>
        <c:crossAx val="2094734552"/>
        <c:crosses val="autoZero"/>
        <c:auto val="1"/>
        <c:lblAlgn val="ctr"/>
        <c:lblOffset val="100"/>
        <c:noMultiLvlLbl val="1"/>
      </c:catAx>
      <c:valAx>
        <c:axId val="2094734552"/>
        <c:scaling>
          <c:orientation val="minMax"/>
          <c:max val="480"/>
        </c:scaling>
        <c:delete val="0"/>
        <c:axPos val="l"/>
        <c:majorGridlines>
          <c:spPr>
            <a:ln w="6350" cap="flat">
              <a:solidFill>
                <a:srgbClr val="EAEAEA"/>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800" b="0" i="0" u="none" strike="noStrike">
                <a:solidFill>
                  <a:srgbClr val="454545"/>
                </a:solidFill>
                <a:latin typeface="Segoe UI Symbol" panose="020B0502040204020203" pitchFamily="34" charset="0"/>
                <a:ea typeface="Segoe UI Symbol" panose="020B0502040204020203" pitchFamily="34" charset="0"/>
              </a:defRPr>
            </a:pPr>
            <a:endParaRPr lang="en-US"/>
          </a:p>
        </c:txPr>
        <c:crossAx val="2094734554"/>
        <c:crosses val="autoZero"/>
        <c:crossBetween val="between"/>
        <c:majorUnit val="120"/>
      </c:valAx>
      <c:spPr>
        <a:noFill/>
        <a:ln>
          <a:noFill/>
        </a:ln>
        <a:effectLst/>
      </c:spPr>
    </c:plotArea>
    <c:legend>
      <c:legendPos val="b"/>
      <c:layout>
        <c:manualLayout>
          <c:xMode val="edge"/>
          <c:yMode val="edge"/>
          <c:x val="0.33755811814056419"/>
          <c:y val="0.87654166328485861"/>
          <c:w val="0.32488363700320488"/>
          <c:h val="0.12345833671514121"/>
        </c:manualLayout>
      </c:layout>
      <c:overlay val="0"/>
      <c:txPr>
        <a:bodyPr/>
        <a:lstStyle/>
        <a:p>
          <a:pPr>
            <a:defRPr sz="800">
              <a:solidFill>
                <a:srgbClr val="454545"/>
              </a:solidFill>
              <a:latin typeface="Segoe UI Symbol" panose="020B0502040204020203" pitchFamily="34" charset="0"/>
              <a:ea typeface="Segoe UI Symbol" panose="020B0502040204020203" pitchFamily="34" charset="0"/>
              <a:cs typeface="Trebuchet MS"/>
            </a:defRPr>
          </a:pPr>
          <a:endParaRPr lang="en-US"/>
        </a:p>
      </c:txPr>
    </c:legend>
    <c:plotVisOnly val="1"/>
    <c:dispBlanksAs val="span"/>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dLbls>
          <c:showLegendKey val="0"/>
          <c:showVal val="0"/>
          <c:showCatName val="0"/>
          <c:showSerName val="0"/>
          <c:showPercent val="0"/>
          <c:showBubbleSize val="0"/>
        </c:dLbls>
        <c:gapWidth val="219"/>
        <c:overlap val="-27"/>
        <c:axId val="695933424"/>
        <c:axId val="695935152"/>
      </c:barChart>
      <c:catAx>
        <c:axId val="695933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5935152"/>
        <c:crosses val="autoZero"/>
        <c:auto val="1"/>
        <c:lblAlgn val="ctr"/>
        <c:lblOffset val="100"/>
        <c:noMultiLvlLbl val="0"/>
      </c:catAx>
      <c:valAx>
        <c:axId val="695935152"/>
        <c:scaling>
          <c:orientation val="minMax"/>
        </c:scaling>
        <c:delete val="0"/>
        <c:axPos val="l"/>
        <c:majorGridlines>
          <c:spPr>
            <a:ln w="12700" cap="flat" cmpd="sng" algn="ctr">
              <a:solidFill>
                <a:schemeClr val="bg1">
                  <a:lumMod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59334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2054898970644307E-2"/>
          <c:y val="0.16972878390201224"/>
          <c:w val="0.85589020205871136"/>
          <c:h val="0.70603674540682415"/>
        </c:manualLayout>
      </c:layout>
      <c:barChart>
        <c:barDir val="col"/>
        <c:grouping val="stacked"/>
        <c:varyColors val="0"/>
        <c:ser>
          <c:idx val="0"/>
          <c:order val="0"/>
          <c:spPr>
            <a:solidFill>
              <a:srgbClr val="03C168"/>
            </a:solidFill>
            <a:ln>
              <a:noFill/>
            </a:ln>
          </c:spPr>
          <c:invertIfNegative val="0"/>
          <c:dLbls>
            <c:dLbl>
              <c:idx val="1"/>
              <c:layout>
                <c:manualLayout>
                  <c:x val="0"/>
                  <c:y val="-2.6246719160104987E-3"/>
                </c:manualLayout>
              </c:layout>
              <c:numFmt formatCode="0.00;&quot;-&quot;0.00" sourceLinked="0"/>
              <c:spPr>
                <a:noFill/>
                <a:ln>
                  <a:noFill/>
                </a:ln>
              </c:spPr>
              <c:txPr>
                <a:bodyPr wrap="none"/>
                <a:lstStyle/>
                <a:p>
                  <a:pPr>
                    <a:defRPr sz="1000" kern="1200">
                      <a:solidFill>
                        <a:schemeClr val="bg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128D-F647-BC67-B7B442379C5A}"/>
                </c:ext>
              </c:extLst>
            </c:dLbl>
            <c:dLbl>
              <c:idx val="2"/>
              <c:layout>
                <c:manualLayout>
                  <c:x val="0"/>
                  <c:y val="-2.6246719160104987E-3"/>
                </c:manualLayout>
              </c:layout>
              <c:numFmt formatCode="0.00;&quot;-&quot;0.00" sourceLinked="0"/>
              <c:spPr>
                <a:noFill/>
                <a:ln>
                  <a:noFill/>
                </a:ln>
              </c:spPr>
              <c:txPr>
                <a:bodyPr wrap="none"/>
                <a:lstStyle/>
                <a:p>
                  <a:pPr>
                    <a:defRPr sz="1000" kern="1200">
                      <a:solidFill>
                        <a:schemeClr val="bg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128D-F647-BC67-B7B442379C5A}"/>
                </c:ext>
              </c:extLst>
            </c:dLbl>
            <c:dLbl>
              <c:idx val="3"/>
              <c:layout>
                <c:manualLayout>
                  <c:x val="0"/>
                  <c:y val="-3.499562554680665E-3"/>
                </c:manualLayout>
              </c:layout>
              <c:numFmt formatCode="0.00;&quot;-&quot;0.00" sourceLinked="0"/>
              <c:spPr>
                <a:noFill/>
                <a:ln>
                  <a:noFill/>
                </a:ln>
              </c:spPr>
              <c:txPr>
                <a:bodyPr wrap="none"/>
                <a:lstStyle/>
                <a:p>
                  <a:pPr>
                    <a:defRPr sz="1000" kern="1200">
                      <a:solidFill>
                        <a:schemeClr val="bg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128D-F647-BC67-B7B442379C5A}"/>
                </c:ext>
              </c:extLst>
            </c:dLbl>
            <c:dLbl>
              <c:idx val="4"/>
              <c:layout>
                <c:manualLayout>
                  <c:x val="0"/>
                  <c:y val="-3.499562554680665E-3"/>
                </c:manualLayout>
              </c:layout>
              <c:numFmt formatCode="0.00;&quot;-&quot;0.00" sourceLinked="0"/>
              <c:spPr>
                <a:noFill/>
                <a:ln>
                  <a:noFill/>
                </a:ln>
              </c:spPr>
              <c:txPr>
                <a:bodyPr wrap="none"/>
                <a:lstStyle/>
                <a:p>
                  <a:pPr>
                    <a:defRPr sz="1000" kern="1200">
                      <a:solidFill>
                        <a:schemeClr val="bg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128D-F647-BC67-B7B442379C5A}"/>
                </c:ext>
              </c:extLst>
            </c:dLbl>
            <c:dLbl>
              <c:idx val="5"/>
              <c:layout>
                <c:manualLayout>
                  <c:x val="0"/>
                  <c:y val="-2.6246719160104987E-3"/>
                </c:manualLayout>
              </c:layout>
              <c:numFmt formatCode="0.00;&quot;-&quot;0.00" sourceLinked="0"/>
              <c:spPr>
                <a:noFill/>
                <a:ln>
                  <a:noFill/>
                </a:ln>
              </c:spPr>
              <c:txPr>
                <a:bodyPr wrap="none"/>
                <a:lstStyle/>
                <a:p>
                  <a:pPr>
                    <a:defRPr sz="1000" kern="1200">
                      <a:solidFill>
                        <a:schemeClr val="bg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128D-F647-BC67-B7B442379C5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Sheet1!$A$1:$F$1</c:f>
              <c:numCache>
                <c:formatCode>General</c:formatCode>
                <c:ptCount val="6"/>
                <c:pt idx="0">
                  <c:v>0.3</c:v>
                </c:pt>
                <c:pt idx="1">
                  <c:v>0.69</c:v>
                </c:pt>
                <c:pt idx="2">
                  <c:v>1.39</c:v>
                </c:pt>
                <c:pt idx="3">
                  <c:v>2.88</c:v>
                </c:pt>
                <c:pt idx="4">
                  <c:v>4.57</c:v>
                </c:pt>
                <c:pt idx="5">
                  <c:v>7.27</c:v>
                </c:pt>
              </c:numCache>
            </c:numRef>
          </c:val>
          <c:extLst>
            <c:ext xmlns:c16="http://schemas.microsoft.com/office/drawing/2014/chart" uri="{C3380CC4-5D6E-409C-BE32-E72D297353CC}">
              <c16:uniqueId val="{00000005-128D-F647-BC67-B7B442379C5A}"/>
            </c:ext>
          </c:extLst>
        </c:ser>
        <c:dLbls>
          <c:showLegendKey val="0"/>
          <c:showVal val="0"/>
          <c:showCatName val="0"/>
          <c:showSerName val="0"/>
          <c:showPercent val="0"/>
          <c:showBubbleSize val="0"/>
        </c:dLbls>
        <c:gapWidth val="80"/>
        <c:overlap val="100"/>
        <c:axId val="1992114623"/>
        <c:axId val="1"/>
      </c:barChart>
      <c:lineChart>
        <c:grouping val="standard"/>
        <c:varyColors val="0"/>
        <c:ser>
          <c:idx val="1"/>
          <c:order val="1"/>
          <c:spPr>
            <a:ln w="28575" cmpd="sng" algn="ctr">
              <a:solidFill>
                <a:srgbClr val="00783F"/>
              </a:solidFill>
              <a:prstDash val="solid"/>
            </a:ln>
          </c:spPr>
          <c:marker>
            <c:symbol val="none"/>
          </c:marker>
          <c:dPt>
            <c:idx val="0"/>
            <c:marker>
              <c:symbol val="circle"/>
              <c:size val="5"/>
              <c:spPr>
                <a:solidFill>
                  <a:srgbClr val="00783F"/>
                </a:solidFill>
                <a:ln w="9525" cmpd="sng" algn="ctr">
                  <a:solidFill>
                    <a:srgbClr val="00783F"/>
                  </a:solidFill>
                  <a:prstDash val="solid"/>
                </a:ln>
              </c:spPr>
            </c:marker>
            <c:bubble3D val="0"/>
            <c:extLst>
              <c:ext xmlns:c16="http://schemas.microsoft.com/office/drawing/2014/chart" uri="{C3380CC4-5D6E-409C-BE32-E72D297353CC}">
                <c16:uniqueId val="{00000006-128D-F647-BC67-B7B442379C5A}"/>
              </c:ext>
            </c:extLst>
          </c:dPt>
          <c:dPt>
            <c:idx val="1"/>
            <c:marker>
              <c:symbol val="circle"/>
              <c:size val="5"/>
              <c:spPr>
                <a:solidFill>
                  <a:srgbClr val="00783F"/>
                </a:solidFill>
                <a:ln w="9525" cmpd="sng" algn="ctr">
                  <a:solidFill>
                    <a:srgbClr val="00783F"/>
                  </a:solidFill>
                  <a:prstDash val="solid"/>
                </a:ln>
              </c:spPr>
            </c:marker>
            <c:bubble3D val="0"/>
            <c:extLst>
              <c:ext xmlns:c16="http://schemas.microsoft.com/office/drawing/2014/chart" uri="{C3380CC4-5D6E-409C-BE32-E72D297353CC}">
                <c16:uniqueId val="{00000007-128D-F647-BC67-B7B442379C5A}"/>
              </c:ext>
            </c:extLst>
          </c:dPt>
          <c:dPt>
            <c:idx val="2"/>
            <c:marker>
              <c:symbol val="circle"/>
              <c:size val="5"/>
              <c:spPr>
                <a:solidFill>
                  <a:srgbClr val="00783F"/>
                </a:solidFill>
                <a:ln w="9525" cmpd="sng" algn="ctr">
                  <a:solidFill>
                    <a:srgbClr val="00783F"/>
                  </a:solidFill>
                  <a:prstDash val="solid"/>
                </a:ln>
              </c:spPr>
            </c:marker>
            <c:bubble3D val="0"/>
            <c:extLst>
              <c:ext xmlns:c16="http://schemas.microsoft.com/office/drawing/2014/chart" uri="{C3380CC4-5D6E-409C-BE32-E72D297353CC}">
                <c16:uniqueId val="{00000008-128D-F647-BC67-B7B442379C5A}"/>
              </c:ext>
            </c:extLst>
          </c:dPt>
          <c:dPt>
            <c:idx val="3"/>
            <c:marker>
              <c:symbol val="circle"/>
              <c:size val="5"/>
              <c:spPr>
                <a:solidFill>
                  <a:srgbClr val="00783F"/>
                </a:solidFill>
                <a:ln w="9525" cmpd="sng" algn="ctr">
                  <a:solidFill>
                    <a:srgbClr val="00783F"/>
                  </a:solidFill>
                  <a:prstDash val="solid"/>
                </a:ln>
              </c:spPr>
            </c:marker>
            <c:bubble3D val="0"/>
            <c:extLst>
              <c:ext xmlns:c16="http://schemas.microsoft.com/office/drawing/2014/chart" uri="{C3380CC4-5D6E-409C-BE32-E72D297353CC}">
                <c16:uniqueId val="{00000009-128D-F647-BC67-B7B442379C5A}"/>
              </c:ext>
            </c:extLst>
          </c:dPt>
          <c:dPt>
            <c:idx val="4"/>
            <c:marker>
              <c:symbol val="circle"/>
              <c:size val="5"/>
              <c:spPr>
                <a:solidFill>
                  <a:srgbClr val="00783F"/>
                </a:solidFill>
                <a:ln w="9525" cmpd="sng" algn="ctr">
                  <a:solidFill>
                    <a:srgbClr val="00783F"/>
                  </a:solidFill>
                  <a:prstDash val="solid"/>
                </a:ln>
              </c:spPr>
            </c:marker>
            <c:bubble3D val="0"/>
            <c:extLst>
              <c:ext xmlns:c16="http://schemas.microsoft.com/office/drawing/2014/chart" uri="{C3380CC4-5D6E-409C-BE32-E72D297353CC}">
                <c16:uniqueId val="{0000000A-128D-F647-BC67-B7B442379C5A}"/>
              </c:ext>
            </c:extLst>
          </c:dPt>
          <c:dPt>
            <c:idx val="5"/>
            <c:marker>
              <c:symbol val="circle"/>
              <c:size val="5"/>
              <c:spPr>
                <a:solidFill>
                  <a:srgbClr val="00783F"/>
                </a:solidFill>
                <a:ln w="9525" cmpd="sng" algn="ctr">
                  <a:solidFill>
                    <a:srgbClr val="00783F"/>
                  </a:solidFill>
                  <a:prstDash val="solid"/>
                </a:ln>
              </c:spPr>
            </c:marker>
            <c:bubble3D val="0"/>
            <c:extLst>
              <c:ext xmlns:c16="http://schemas.microsoft.com/office/drawing/2014/chart" uri="{C3380CC4-5D6E-409C-BE32-E72D297353CC}">
                <c16:uniqueId val="{0000000B-128D-F647-BC67-B7B442379C5A}"/>
              </c:ext>
            </c:extLst>
          </c:dPt>
          <c:dLbls>
            <c:dLbl>
              <c:idx val="0"/>
              <c:layout>
                <c:manualLayout>
                  <c:x val="0"/>
                  <c:y val="-8.9238845144356954E-2"/>
                </c:manualLayout>
              </c:layout>
              <c:numFmt formatCode="#,##0.0&quot;%&quot;;&quot;-&quot;#,##0.0&quot;%&quot;" sourceLinked="0"/>
              <c:spPr>
                <a:noFill/>
                <a:ln>
                  <a:noFill/>
                </a:ln>
              </c:spPr>
              <c:txPr>
                <a:bodyPr wrap="none"/>
                <a:lstStyle/>
                <a:p>
                  <a:pPr>
                    <a:defRPr sz="10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128D-F647-BC67-B7B442379C5A}"/>
                </c:ext>
              </c:extLst>
            </c:dLbl>
            <c:dLbl>
              <c:idx val="1"/>
              <c:layout>
                <c:manualLayout>
                  <c:x val="0"/>
                  <c:y val="-8.9238845144356954E-2"/>
                </c:manualLayout>
              </c:layout>
              <c:numFmt formatCode="#,##0.0&quot;%&quot;;&quot;-&quot;#,##0.0&quot;%&quot;" sourceLinked="0"/>
              <c:spPr>
                <a:noFill/>
                <a:ln>
                  <a:noFill/>
                </a:ln>
              </c:spPr>
              <c:txPr>
                <a:bodyPr wrap="none"/>
                <a:lstStyle/>
                <a:p>
                  <a:pPr>
                    <a:defRPr sz="10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128D-F647-BC67-B7B442379C5A}"/>
                </c:ext>
              </c:extLst>
            </c:dLbl>
            <c:dLbl>
              <c:idx val="2"/>
              <c:layout>
                <c:manualLayout>
                  <c:x val="0"/>
                  <c:y val="-8.9238845144356954E-2"/>
                </c:manualLayout>
              </c:layout>
              <c:numFmt formatCode="#,##0.0&quot;%&quot;;&quot;-&quot;#,##0.0&quot;%&quot;" sourceLinked="0"/>
              <c:spPr>
                <a:noFill/>
                <a:ln>
                  <a:noFill/>
                </a:ln>
              </c:spPr>
              <c:txPr>
                <a:bodyPr wrap="none"/>
                <a:lstStyle/>
                <a:p>
                  <a:pPr>
                    <a:defRPr sz="10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128D-F647-BC67-B7B442379C5A}"/>
                </c:ext>
              </c:extLst>
            </c:dLbl>
            <c:dLbl>
              <c:idx val="3"/>
              <c:layout>
                <c:manualLayout>
                  <c:x val="0"/>
                  <c:y val="-8.9238845144356954E-2"/>
                </c:manualLayout>
              </c:layout>
              <c:numFmt formatCode="#,##0.0&quot;%&quot;;&quot;-&quot;#,##0.0&quot;%&quot;" sourceLinked="0"/>
              <c:spPr>
                <a:noFill/>
                <a:ln>
                  <a:noFill/>
                </a:ln>
              </c:spPr>
              <c:txPr>
                <a:bodyPr wrap="none"/>
                <a:lstStyle/>
                <a:p>
                  <a:pPr>
                    <a:defRPr sz="10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128D-F647-BC67-B7B442379C5A}"/>
                </c:ext>
              </c:extLst>
            </c:dLbl>
            <c:dLbl>
              <c:idx val="4"/>
              <c:layout>
                <c:manualLayout>
                  <c:x val="0"/>
                  <c:y val="-8.9238845144356954E-2"/>
                </c:manualLayout>
              </c:layout>
              <c:numFmt formatCode="#,##0.0&quot;%&quot;;&quot;-&quot;#,##0.0&quot;%&quot;" sourceLinked="0"/>
              <c:spPr>
                <a:noFill/>
                <a:ln>
                  <a:noFill/>
                </a:ln>
              </c:spPr>
              <c:txPr>
                <a:bodyPr wrap="none"/>
                <a:lstStyle/>
                <a:p>
                  <a:pPr>
                    <a:defRPr sz="1000" kern="1200">
                      <a:solidFill>
                        <a:schemeClr val="tx1"/>
                      </a:solidFill>
                      <a:latin typeface="Segoe UI Symbol"/>
                      <a:ea typeface="Segoe UI Symbol"/>
                      <a:cs typeface="+mn-cs"/>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128D-F647-BC67-B7B442379C5A}"/>
                </c:ext>
              </c:extLst>
            </c:dLbl>
            <c:dLbl>
              <c:idx val="5"/>
              <c:layout>
                <c:manualLayout>
                  <c:x val="0"/>
                  <c:y val="-8.9238845144356954E-2"/>
                </c:manualLayout>
              </c:layout>
              <c:numFmt formatCode="#,##0.0&quot;%&quot;;&quot;-&quot;#,##0.0&quot;%&quot;" sourceLinked="0"/>
              <c:spPr>
                <a:noFill/>
                <a:ln>
                  <a:noFill/>
                </a:ln>
              </c:spPr>
              <c:txPr>
                <a:bodyPr wrap="none"/>
                <a:lstStyle/>
                <a:p>
                  <a:pPr>
                    <a:defRPr sz="1000" kern="1200">
                      <a:solidFill>
                        <a:schemeClr val="tx1"/>
                      </a:solidFill>
                      <a:latin typeface="Segoe UI Symbol"/>
                      <a:ea typeface="Segoe UI Symbol"/>
                      <a:cs typeface="Segoe UI Symbol"/>
                      <a:sym typeface="Segoe UI Symbol"/>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128D-F647-BC67-B7B442379C5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Sheet1!$A$2:$F$2</c:f>
              <c:numCache>
                <c:formatCode>General</c:formatCode>
                <c:ptCount val="6"/>
                <c:pt idx="0">
                  <c:v>0.4</c:v>
                </c:pt>
                <c:pt idx="1">
                  <c:v>0.89999999999999991</c:v>
                </c:pt>
                <c:pt idx="2">
                  <c:v>1.7000000000000002</c:v>
                </c:pt>
                <c:pt idx="3">
                  <c:v>3.5000000000000004</c:v>
                </c:pt>
                <c:pt idx="4">
                  <c:v>5.2</c:v>
                </c:pt>
                <c:pt idx="5">
                  <c:v>7.5</c:v>
                </c:pt>
              </c:numCache>
            </c:numRef>
          </c:val>
          <c:smooth val="0"/>
          <c:extLst>
            <c:ext xmlns:c16="http://schemas.microsoft.com/office/drawing/2014/chart" uri="{C3380CC4-5D6E-409C-BE32-E72D297353CC}">
              <c16:uniqueId val="{0000000C-128D-F647-BC67-B7B442379C5A}"/>
            </c:ext>
          </c:extLst>
        </c:ser>
        <c:dLbls>
          <c:showLegendKey val="0"/>
          <c:showVal val="0"/>
          <c:showCatName val="0"/>
          <c:showSerName val="0"/>
          <c:showPercent val="0"/>
          <c:showBubbleSize val="0"/>
        </c:dLbls>
        <c:marker val="1"/>
        <c:smooth val="0"/>
        <c:axId val="2"/>
        <c:axId val="3"/>
      </c:lineChart>
      <c:catAx>
        <c:axId val="199211462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8"/>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Segoe UI Symbol"/>
                <a:ea typeface="Segoe UI Symbol"/>
                <a:cs typeface="Segoe UI Symbol"/>
                <a:sym typeface="Segoe UI Symbol"/>
              </a:defRPr>
            </a:pPr>
            <a:endParaRPr lang="en-US"/>
          </a:p>
        </c:txPr>
        <c:crossAx val="1992114623"/>
        <c:crosses val="min"/>
        <c:crossBetween val="between"/>
        <c:majorUnit val="2"/>
      </c:valAx>
      <c:catAx>
        <c:axId val="2"/>
        <c:scaling>
          <c:orientation val="minMax"/>
        </c:scaling>
        <c:delete val="0"/>
        <c:axPos val="b"/>
        <c:majorGridlines>
          <c:spPr>
            <a:ln>
              <a:noFill/>
            </a:ln>
          </c:spPr>
        </c:majorGridlines>
        <c:majorTickMark val="none"/>
        <c:minorTickMark val="none"/>
        <c:tickLblPos val="none"/>
        <c:spPr>
          <a:ln>
            <a:noFill/>
          </a:ln>
        </c:spPr>
        <c:crossAx val="3"/>
        <c:crosses val="min"/>
        <c:auto val="0"/>
        <c:lblAlgn val="ctr"/>
        <c:lblOffset val="100"/>
        <c:noMultiLvlLbl val="0"/>
      </c:catAx>
      <c:valAx>
        <c:axId val="3"/>
        <c:scaling>
          <c:orientation val="minMax"/>
          <c:max val="8"/>
          <c:min val="0"/>
        </c:scaling>
        <c:delete val="0"/>
        <c:axPos val="r"/>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Segoe UI Symbol"/>
                <a:ea typeface="Segoe UI Symbol"/>
                <a:cs typeface="Segoe UI Symbol"/>
                <a:sym typeface="Segoe UI Symbol"/>
              </a:defRPr>
            </a:pPr>
            <a:endParaRPr lang="en-US"/>
          </a:p>
        </c:txPr>
        <c:crossAx val="2"/>
        <c:crosses val="max"/>
        <c:crossBetween val="between"/>
        <c:majorUnit val="2"/>
      </c:valAx>
    </c:plotArea>
    <c:plotVisOnly val="0"/>
    <c:dispBlanksAs val="gap"/>
    <c:showDLblsOverMax val="1"/>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Segoe UI Symbol" panose="020B0502040204020203" pitchFamily="34" charset="0"/>
                <a:ea typeface="Segoe UI Symbol" panose="020B0502040204020203" pitchFamily="34" charset="0"/>
                <a:cs typeface="+mn-cs"/>
              </a:defRPr>
            </a:pPr>
            <a:r>
              <a:rPr lang="en-US" sz="1000" b="1">
                <a:latin typeface="Segoe UI Variable Display" pitchFamily="2" charset="0"/>
                <a:ea typeface="Segoe UI Symbol" panose="020B0502040204020203" pitchFamily="34" charset="0"/>
                <a:cs typeface="Segoe UI Variable Display" pitchFamily="2" charset="0"/>
              </a:rPr>
              <a:t>Mobility market</a:t>
            </a:r>
          </a:p>
        </c:rich>
      </c:tx>
      <c:layout>
        <c:manualLayout>
          <c:xMode val="edge"/>
          <c:yMode val="edge"/>
          <c:x val="0.2997218568488767"/>
          <c:y val="0.82516194615360539"/>
        </c:manualLayout>
      </c:layout>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Segoe UI Symbol" panose="020B0502040204020203" pitchFamily="34" charset="0"/>
              <a:ea typeface="Segoe UI Symbol" panose="020B0502040204020203" pitchFamily="34" charset="0"/>
              <a:cs typeface="+mn-cs"/>
            </a:defRPr>
          </a:pPr>
          <a:endParaRPr lang="en-US"/>
        </a:p>
      </c:txPr>
    </c:title>
    <c:autoTitleDeleted val="0"/>
    <c:plotArea>
      <c:layout/>
      <c:pieChart>
        <c:varyColors val="1"/>
        <c:ser>
          <c:idx val="0"/>
          <c:order val="0"/>
          <c:tx>
            <c:strRef>
              <c:f>Sheet1!$B$1</c:f>
              <c:strCache>
                <c:ptCount val="1"/>
                <c:pt idx="0">
                  <c:v>Mobility market</c:v>
                </c:pt>
              </c:strCache>
            </c:strRef>
          </c:tx>
          <c:dPt>
            <c:idx val="0"/>
            <c:bubble3D val="0"/>
            <c:spPr>
              <a:solidFill>
                <a:srgbClr val="017840"/>
              </a:solidFill>
              <a:ln w="19050">
                <a:solidFill>
                  <a:schemeClr val="lt1"/>
                </a:solidFill>
              </a:ln>
              <a:effectLst/>
            </c:spPr>
            <c:extLst>
              <c:ext xmlns:c16="http://schemas.microsoft.com/office/drawing/2014/chart" uri="{C3380CC4-5D6E-409C-BE32-E72D297353CC}">
                <c16:uniqueId val="{00000001-1B14-CC4B-B812-A5D29C6AE792}"/>
              </c:ext>
            </c:extLst>
          </c:dPt>
          <c:dPt>
            <c:idx val="1"/>
            <c:bubble3D val="0"/>
            <c:spPr>
              <a:solidFill>
                <a:srgbClr val="02C168"/>
              </a:solidFill>
              <a:ln w="19050">
                <a:solidFill>
                  <a:schemeClr val="lt1"/>
                </a:solidFill>
              </a:ln>
              <a:effectLst/>
            </c:spPr>
            <c:extLst>
              <c:ext xmlns:c16="http://schemas.microsoft.com/office/drawing/2014/chart" uri="{C3380CC4-5D6E-409C-BE32-E72D297353CC}">
                <c16:uniqueId val="{00000002-1B14-CC4B-B812-A5D29C6AE792}"/>
              </c:ext>
            </c:extLst>
          </c:dPt>
          <c:dPt>
            <c:idx val="2"/>
            <c:bubble3D val="0"/>
            <c:spPr>
              <a:solidFill>
                <a:srgbClr val="81DBB1"/>
              </a:solidFill>
              <a:ln w="19050">
                <a:solidFill>
                  <a:schemeClr val="lt1"/>
                </a:solidFill>
              </a:ln>
              <a:effectLst/>
            </c:spPr>
            <c:extLst>
              <c:ext xmlns:c16="http://schemas.microsoft.com/office/drawing/2014/chart" uri="{C3380CC4-5D6E-409C-BE32-E72D297353CC}">
                <c16:uniqueId val="{00000003-1B14-CC4B-B812-A5D29C6AE792}"/>
              </c:ext>
            </c:extLst>
          </c:dPt>
          <c:dPt>
            <c:idx val="3"/>
            <c:bubble3D val="0"/>
            <c:spPr>
              <a:solidFill>
                <a:schemeClr val="tx1"/>
              </a:solidFill>
              <a:ln w="19050">
                <a:solidFill>
                  <a:schemeClr val="lt1"/>
                </a:solidFill>
              </a:ln>
              <a:effectLst/>
            </c:spPr>
            <c:extLst>
              <c:ext xmlns:c16="http://schemas.microsoft.com/office/drawing/2014/chart" uri="{C3380CC4-5D6E-409C-BE32-E72D297353CC}">
                <c16:uniqueId val="{00000004-1B14-CC4B-B812-A5D29C6AE792}"/>
              </c:ext>
            </c:extLst>
          </c:dPt>
          <c:dPt>
            <c:idx val="4"/>
            <c:bubble3D val="0"/>
            <c:spPr>
              <a:solidFill>
                <a:schemeClr val="bg1">
                  <a:lumMod val="50000"/>
                </a:schemeClr>
              </a:solidFill>
              <a:ln w="19050">
                <a:solidFill>
                  <a:schemeClr val="lt1"/>
                </a:solidFill>
              </a:ln>
              <a:effectLst/>
            </c:spPr>
            <c:extLst>
              <c:ext xmlns:c16="http://schemas.microsoft.com/office/drawing/2014/chart" uri="{C3380CC4-5D6E-409C-BE32-E72D297353CC}">
                <c16:uniqueId val="{00000005-1B14-CC4B-B812-A5D29C6AE792}"/>
              </c:ext>
            </c:extLst>
          </c:dPt>
          <c:cat>
            <c:strRef>
              <c:f>Sheet1!$A$2:$A$6</c:f>
              <c:strCache>
                <c:ptCount val="5"/>
                <c:pt idx="0">
                  <c:v>Uber</c:v>
                </c:pt>
                <c:pt idx="1">
                  <c:v>Didi</c:v>
                </c:pt>
                <c:pt idx="2">
                  <c:v>Lyft Inc.</c:v>
                </c:pt>
                <c:pt idx="3">
                  <c:v>Grab</c:v>
                </c:pt>
                <c:pt idx="4">
                  <c:v>Other</c:v>
                </c:pt>
              </c:strCache>
            </c:strRef>
          </c:cat>
          <c:val>
            <c:numRef>
              <c:f>Sheet1!$B$2:$B$6</c:f>
              <c:numCache>
                <c:formatCode>0%</c:formatCode>
                <c:ptCount val="5"/>
                <c:pt idx="0">
                  <c:v>0.35</c:v>
                </c:pt>
                <c:pt idx="1">
                  <c:v>0.25</c:v>
                </c:pt>
                <c:pt idx="2">
                  <c:v>0.08</c:v>
                </c:pt>
                <c:pt idx="3">
                  <c:v>0.05</c:v>
                </c:pt>
                <c:pt idx="4">
                  <c:v>0.27</c:v>
                </c:pt>
              </c:numCache>
            </c:numRef>
          </c:val>
          <c:extLst>
            <c:ext xmlns:c16="http://schemas.microsoft.com/office/drawing/2014/chart" uri="{C3380CC4-5D6E-409C-BE32-E72D297353CC}">
              <c16:uniqueId val="{00000000-1B14-CC4B-B812-A5D29C6AE792}"/>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65916567391354897"/>
          <c:y val="0.23509436793008393"/>
          <c:w val="0.27205581402650642"/>
          <c:h val="0.5248585204615945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Segoe UI Symbol" panose="020B0502040204020203" pitchFamily="34" charset="0"/>
              <a:ea typeface="Segoe UI Symbol" panose="020B0502040204020203" pitchFamily="34" charset="0"/>
              <a:cs typeface="Segoe UI" panose="020B050204020402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Segoe UI Symbol" panose="020B0502040204020203" pitchFamily="34" charset="0"/>
                <a:ea typeface="Segoe UI Symbol" panose="020B0502040204020203" pitchFamily="34" charset="0"/>
                <a:cs typeface="+mn-cs"/>
              </a:defRPr>
            </a:pPr>
            <a:r>
              <a:rPr lang="en-US" sz="1000">
                <a:solidFill>
                  <a:schemeClr val="tx1"/>
                </a:solidFill>
                <a:latin typeface="Segoe UI Symbol" panose="020B0502040204020203" pitchFamily="34" charset="0"/>
                <a:ea typeface="Segoe UI Symbol" panose="020B0502040204020203" pitchFamily="34" charset="0"/>
              </a:rPr>
              <a:t>$10bn in AV’s</a:t>
            </a:r>
          </a:p>
        </c:rich>
      </c:tx>
      <c:layout>
        <c:manualLayout>
          <c:xMode val="edge"/>
          <c:yMode val="edge"/>
          <c:x val="0.34424963309113843"/>
          <c:y val="0"/>
        </c:manualLayout>
      </c:layout>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Segoe UI Symbol" panose="020B0502040204020203" pitchFamily="34" charset="0"/>
              <a:ea typeface="Segoe UI Symbol" panose="020B0502040204020203" pitchFamily="34" charset="0"/>
              <a:cs typeface="+mn-cs"/>
            </a:defRPr>
          </a:pPr>
          <a:endParaRPr lang="en-US"/>
        </a:p>
      </c:txPr>
    </c:title>
    <c:autoTitleDeleted val="0"/>
    <c:plotArea>
      <c:layout>
        <c:manualLayout>
          <c:layoutTarget val="inner"/>
          <c:xMode val="edge"/>
          <c:yMode val="edge"/>
          <c:x val="0.31861789784401762"/>
          <c:y val="0.14679859742302423"/>
          <c:w val="0.36276420431196482"/>
          <c:h val="0.48839198138065937"/>
        </c:manualLayout>
      </c:layout>
      <c:doughnutChart>
        <c:varyColors val="1"/>
        <c:ser>
          <c:idx val="0"/>
          <c:order val="0"/>
          <c:tx>
            <c:strRef>
              <c:f>Sheet1!$B$1</c:f>
              <c:strCache>
                <c:ptCount val="1"/>
                <c:pt idx="0">
                  <c:v>Sales</c:v>
                </c:pt>
              </c:strCache>
            </c:strRef>
          </c:tx>
          <c:spPr>
            <a:solidFill>
              <a:srgbClr val="81DBB1"/>
            </a:solidFill>
          </c:spPr>
          <c:dPt>
            <c:idx val="0"/>
            <c:bubble3D val="0"/>
            <c:spPr>
              <a:solidFill>
                <a:srgbClr val="017840"/>
              </a:solidFill>
              <a:ln w="19050">
                <a:solidFill>
                  <a:schemeClr val="lt1"/>
                </a:solidFill>
              </a:ln>
              <a:effectLst/>
            </c:spPr>
            <c:extLst>
              <c:ext xmlns:c16="http://schemas.microsoft.com/office/drawing/2014/chart" uri="{C3380CC4-5D6E-409C-BE32-E72D297353CC}">
                <c16:uniqueId val="{00000001-6F75-C04E-B080-C218B83B3632}"/>
              </c:ext>
            </c:extLst>
          </c:dPt>
          <c:dPt>
            <c:idx val="1"/>
            <c:bubble3D val="0"/>
            <c:spPr>
              <a:solidFill>
                <a:srgbClr val="81DBB1"/>
              </a:solidFill>
              <a:ln w="19050">
                <a:solidFill>
                  <a:schemeClr val="lt1"/>
                </a:solidFill>
              </a:ln>
              <a:effectLst/>
            </c:spPr>
            <c:extLst>
              <c:ext xmlns:c16="http://schemas.microsoft.com/office/drawing/2014/chart" uri="{C3380CC4-5D6E-409C-BE32-E72D297353CC}">
                <c16:uniqueId val="{00000003-EC39-460A-831A-E868CB43377A}"/>
              </c:ext>
            </c:extLst>
          </c:dPt>
          <c:dPt>
            <c:idx val="2"/>
            <c:bubble3D val="0"/>
            <c:spPr>
              <a:solidFill>
                <a:srgbClr val="81DBB1"/>
              </a:solidFill>
              <a:ln w="19050">
                <a:solidFill>
                  <a:schemeClr val="lt1"/>
                </a:solidFill>
              </a:ln>
              <a:effectLst/>
            </c:spPr>
            <c:extLst>
              <c:ext xmlns:c16="http://schemas.microsoft.com/office/drawing/2014/chart" uri="{C3380CC4-5D6E-409C-BE32-E72D297353CC}">
                <c16:uniqueId val="{00000005-EC39-460A-831A-E868CB43377A}"/>
              </c:ext>
            </c:extLst>
          </c:dPt>
          <c:dPt>
            <c:idx val="3"/>
            <c:bubble3D val="0"/>
            <c:spPr>
              <a:solidFill>
                <a:srgbClr val="81DBB1"/>
              </a:solidFill>
              <a:ln w="19050">
                <a:solidFill>
                  <a:schemeClr val="lt1"/>
                </a:solidFill>
              </a:ln>
              <a:effectLst/>
            </c:spPr>
            <c:extLst>
              <c:ext xmlns:c16="http://schemas.microsoft.com/office/drawing/2014/chart" uri="{C3380CC4-5D6E-409C-BE32-E72D297353CC}">
                <c16:uniqueId val="{00000007-EC39-460A-831A-E868CB43377A}"/>
              </c:ext>
            </c:extLst>
          </c:dPt>
          <c:cat>
            <c:strRef>
              <c:f>Sheet1!$A$2:$A$5</c:f>
              <c:strCache>
                <c:ptCount val="2"/>
                <c:pt idx="0">
                  <c:v>Fleet purchase</c:v>
                </c:pt>
                <c:pt idx="1">
                  <c:v>Equity stakes</c:v>
                </c:pt>
              </c:strCache>
            </c:strRef>
          </c:cat>
          <c:val>
            <c:numRef>
              <c:f>Sheet1!$B$2:$B$5</c:f>
              <c:numCache>
                <c:formatCode>General</c:formatCode>
                <c:ptCount val="4"/>
                <c:pt idx="0">
                  <c:v>7.5</c:v>
                </c:pt>
                <c:pt idx="1">
                  <c:v>2.5</c:v>
                </c:pt>
              </c:numCache>
            </c:numRef>
          </c:val>
          <c:extLst>
            <c:ext xmlns:c16="http://schemas.microsoft.com/office/drawing/2014/chart" uri="{C3380CC4-5D6E-409C-BE32-E72D297353CC}">
              <c16:uniqueId val="{00000000-6F75-C04E-B080-C218B83B3632}"/>
            </c:ext>
          </c:extLst>
        </c:ser>
        <c:dLbls>
          <c:showLegendKey val="0"/>
          <c:showVal val="0"/>
          <c:showCatName val="0"/>
          <c:showSerName val="0"/>
          <c:showPercent val="0"/>
          <c:showBubbleSize val="0"/>
          <c:showLeaderLines val="1"/>
        </c:dLbls>
        <c:firstSliceAng val="0"/>
        <c:holeSize val="6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281C03E-0C38-BD93-E965-B06750445E8E}"/>
              </a:ext>
            </a:extLst>
          </p:cNvPr>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9E8F055-8D78-93A3-9713-626ECFE36947}"/>
              </a:ext>
            </a:extLst>
          </p:cNvPr>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664FF17D-7E94-7844-979F-BF363B5E5960}" type="datetimeFigureOut">
              <a:rPr lang="en-US" smtClean="0"/>
              <a:t>9/8/2026</a:t>
            </a:fld>
            <a:endParaRPr lang="en-US"/>
          </a:p>
        </p:txBody>
      </p:sp>
      <p:sp>
        <p:nvSpPr>
          <p:cNvPr id="4" name="Footer Placeholder 3">
            <a:extLst>
              <a:ext uri="{FF2B5EF4-FFF2-40B4-BE49-F238E27FC236}">
                <a16:creationId xmlns:a16="http://schemas.microsoft.com/office/drawing/2014/main" id="{B7C94469-856D-C491-D7BD-779DBE69E187}"/>
              </a:ext>
            </a:extLst>
          </p:cNvPr>
          <p:cNvSpPr>
            <a:spLocks noGrp="1"/>
          </p:cNvSpPr>
          <p:nvPr>
            <p:ph type="ftr" sz="quarter" idx="2"/>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76F18D0-34D4-1F11-433E-AF2D6DA85501}"/>
              </a:ext>
            </a:extLst>
          </p:cNvPr>
          <p:cNvSpPr>
            <a:spLocks noGrp="1"/>
          </p:cNvSpPr>
          <p:nvPr>
            <p:ph type="sldNum" sz="quarter" idx="3"/>
          </p:nvPr>
        </p:nvSpPr>
        <p:spPr>
          <a:xfrm>
            <a:off x="6905625" y="6513513"/>
            <a:ext cx="5283200" cy="344487"/>
          </a:xfrm>
          <a:prstGeom prst="rect">
            <a:avLst/>
          </a:prstGeom>
        </p:spPr>
        <p:txBody>
          <a:bodyPr vert="horz" lIns="91440" tIns="45720" rIns="91440" bIns="45720" rtlCol="0" anchor="b"/>
          <a:lstStyle>
            <a:lvl1pPr algn="r">
              <a:defRPr sz="1200"/>
            </a:lvl1pPr>
          </a:lstStyle>
          <a:p>
            <a:fld id="{BFE6D34C-E79F-5245-8A18-5AB82AFFF3F8}" type="slidenum">
              <a:rPr lang="en-US" smtClean="0"/>
              <a:t>‹#›</a:t>
            </a:fld>
            <a:endParaRPr lang="en-US"/>
          </a:p>
        </p:txBody>
      </p:sp>
    </p:spTree>
    <p:extLst>
      <p:ext uri="{BB962C8B-B14F-4D97-AF65-F5344CB8AC3E}">
        <p14:creationId xmlns:p14="http://schemas.microsoft.com/office/powerpoint/2010/main" val="404627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105C2D36-45BF-1C4D-B446-074BA9F11167}" type="datetimeFigureOut">
              <a:rPr lang="en-US" smtClean="0"/>
              <a:t>9/8/2026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D008D489-7B79-F043-84D9-05E9E125C863}" type="slidenum">
              <a:rPr lang="en-US" smtClean="0"/>
              <a:t>‹#›</a:t>
            </a:fld>
            <a:endParaRPr lang="en-US"/>
          </a:p>
        </p:txBody>
      </p:sp>
    </p:spTree>
    <p:extLst>
      <p:ext uri="{BB962C8B-B14F-4D97-AF65-F5344CB8AC3E}">
        <p14:creationId xmlns:p14="http://schemas.microsoft.com/office/powerpoint/2010/main" val="4225852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yuanchang.org/en/posts/doac-dara-khosrowshahi-transcript/"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938FF-FC02-A65F-C9E7-09787E3C40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134566-DD73-C737-8B12-D445944E6E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135FA1-0654-4AF2-B1B7-205DDEC218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AF8088-AB8D-47B1-5ACF-1E912D56F1C0}"/>
              </a:ext>
            </a:extLst>
          </p:cNvPr>
          <p:cNvSpPr>
            <a:spLocks noGrp="1"/>
          </p:cNvSpPr>
          <p:nvPr>
            <p:ph type="sldNum" sz="quarter" idx="5"/>
          </p:nvPr>
        </p:nvSpPr>
        <p:spPr/>
        <p:txBody>
          <a:bodyPr/>
          <a:lstStyle/>
          <a:p>
            <a:fld id="{D008D489-7B79-F043-84D9-05E9E125C863}" type="slidenum">
              <a:rPr lang="en-US" smtClean="0"/>
              <a:t>3</a:t>
            </a:fld>
            <a:endParaRPr lang="en-US"/>
          </a:p>
        </p:txBody>
      </p:sp>
    </p:spTree>
    <p:extLst>
      <p:ext uri="{BB962C8B-B14F-4D97-AF65-F5344CB8AC3E}">
        <p14:creationId xmlns:p14="http://schemas.microsoft.com/office/powerpoint/2010/main" val="2034939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AF295-698D-E689-97BB-E749205403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F16153-6B6D-B98B-83C7-D6F7390E90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9334B9-312B-66AD-A441-384C3619AA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748D59-5C19-4615-711A-015CA5195CFD}"/>
              </a:ext>
            </a:extLst>
          </p:cNvPr>
          <p:cNvSpPr>
            <a:spLocks noGrp="1"/>
          </p:cNvSpPr>
          <p:nvPr>
            <p:ph type="sldNum" sz="quarter" idx="5"/>
          </p:nvPr>
        </p:nvSpPr>
        <p:spPr/>
        <p:txBody>
          <a:bodyPr/>
          <a:lstStyle/>
          <a:p>
            <a:fld id="{D008D489-7B79-F043-84D9-05E9E125C863}" type="slidenum">
              <a:rPr lang="en-US" smtClean="0"/>
              <a:t>14</a:t>
            </a:fld>
            <a:endParaRPr lang="en-US"/>
          </a:p>
        </p:txBody>
      </p:sp>
    </p:spTree>
    <p:extLst>
      <p:ext uri="{BB962C8B-B14F-4D97-AF65-F5344CB8AC3E}">
        <p14:creationId xmlns:p14="http://schemas.microsoft.com/office/powerpoint/2010/main" val="1717590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B8105-8FE7-068C-EA89-A67056B04B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ABF5CC-5EC5-B7EB-171D-2FE912719E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0EA7C0-38CD-8FCC-5291-4836B523FA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836AA0-F76C-6FB3-B3E0-060503892C0D}"/>
              </a:ext>
            </a:extLst>
          </p:cNvPr>
          <p:cNvSpPr>
            <a:spLocks noGrp="1"/>
          </p:cNvSpPr>
          <p:nvPr>
            <p:ph type="sldNum" sz="quarter" idx="5"/>
          </p:nvPr>
        </p:nvSpPr>
        <p:spPr/>
        <p:txBody>
          <a:bodyPr/>
          <a:lstStyle/>
          <a:p>
            <a:fld id="{D008D489-7B79-F043-84D9-05E9E125C863}" type="slidenum">
              <a:rPr lang="en-US" smtClean="0"/>
              <a:t>15</a:t>
            </a:fld>
            <a:endParaRPr lang="en-US"/>
          </a:p>
        </p:txBody>
      </p:sp>
    </p:spTree>
    <p:extLst>
      <p:ext uri="{BB962C8B-B14F-4D97-AF65-F5344CB8AC3E}">
        <p14:creationId xmlns:p14="http://schemas.microsoft.com/office/powerpoint/2010/main" val="2776189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08D489-7B79-F043-84D9-05E9E125C863}" type="slidenum">
              <a:rPr lang="en-US" smtClean="0"/>
              <a:t>19</a:t>
            </a:fld>
            <a:endParaRPr lang="en-US"/>
          </a:p>
        </p:txBody>
      </p:sp>
    </p:spTree>
    <p:extLst>
      <p:ext uri="{BB962C8B-B14F-4D97-AF65-F5344CB8AC3E}">
        <p14:creationId xmlns:p14="http://schemas.microsoft.com/office/powerpoint/2010/main" val="1808049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6B0FD-6F00-B4F1-2A01-22DB49AD43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474934-A624-C682-63E7-63200E3257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623CC8-4E98-9526-D94A-AC2C4C2723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36331E-F849-DEEB-1EBE-255C72A4A9F9}"/>
              </a:ext>
            </a:extLst>
          </p:cNvPr>
          <p:cNvSpPr>
            <a:spLocks noGrp="1"/>
          </p:cNvSpPr>
          <p:nvPr>
            <p:ph type="sldNum" sz="quarter" idx="5"/>
          </p:nvPr>
        </p:nvSpPr>
        <p:spPr/>
        <p:txBody>
          <a:bodyPr/>
          <a:lstStyle/>
          <a:p>
            <a:fld id="{D008D489-7B79-F043-84D9-05E9E125C863}" type="slidenum">
              <a:rPr lang="en-US" smtClean="0"/>
              <a:t>20</a:t>
            </a:fld>
            <a:endParaRPr lang="en-US"/>
          </a:p>
        </p:txBody>
      </p:sp>
    </p:spTree>
    <p:extLst>
      <p:ext uri="{BB962C8B-B14F-4D97-AF65-F5344CB8AC3E}">
        <p14:creationId xmlns:p14="http://schemas.microsoft.com/office/powerpoint/2010/main" val="1076944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71601-F39E-B379-1535-5C65DA0D5E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CD9898-AAFB-A266-6EA6-535BA5DE64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4EAF63-8AF8-92A2-BF76-D34F0F4B810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882619D-9025-30C4-CE64-2A1C1EDE38CF}"/>
              </a:ext>
            </a:extLst>
          </p:cNvPr>
          <p:cNvSpPr>
            <a:spLocks noGrp="1"/>
          </p:cNvSpPr>
          <p:nvPr>
            <p:ph type="sldNum" sz="quarter" idx="5"/>
          </p:nvPr>
        </p:nvSpPr>
        <p:spPr/>
        <p:txBody>
          <a:bodyPr/>
          <a:lstStyle/>
          <a:p>
            <a:fld id="{D008D489-7B79-F043-84D9-05E9E125C863}" type="slidenum">
              <a:rPr lang="en-US" smtClean="0"/>
              <a:t>21</a:t>
            </a:fld>
            <a:endParaRPr lang="en-US"/>
          </a:p>
        </p:txBody>
      </p:sp>
    </p:spTree>
    <p:extLst>
      <p:ext uri="{BB962C8B-B14F-4D97-AF65-F5344CB8AC3E}">
        <p14:creationId xmlns:p14="http://schemas.microsoft.com/office/powerpoint/2010/main" val="955707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94AD3-0D50-75EE-CAB1-56D12CE405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12BB3F-77CA-BA3A-3011-7699AB96A7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4C4433-E4C4-01CF-21CB-7D27538F34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641D2A9-9B34-BDE0-7BBF-8969271B090A}"/>
              </a:ext>
            </a:extLst>
          </p:cNvPr>
          <p:cNvSpPr>
            <a:spLocks noGrp="1"/>
          </p:cNvSpPr>
          <p:nvPr>
            <p:ph type="sldNum" sz="quarter" idx="5"/>
          </p:nvPr>
        </p:nvSpPr>
        <p:spPr/>
        <p:txBody>
          <a:bodyPr/>
          <a:lstStyle/>
          <a:p>
            <a:fld id="{D008D489-7B79-F043-84D9-05E9E125C863}" type="slidenum">
              <a:rPr lang="en-US" smtClean="0"/>
              <a:t>22</a:t>
            </a:fld>
            <a:endParaRPr lang="en-US"/>
          </a:p>
        </p:txBody>
      </p:sp>
    </p:spTree>
    <p:extLst>
      <p:ext uri="{BB962C8B-B14F-4D97-AF65-F5344CB8AC3E}">
        <p14:creationId xmlns:p14="http://schemas.microsoft.com/office/powerpoint/2010/main" val="16929134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C7F85-A7F3-10C1-C94F-B902E0DE71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8363FC-68AF-8246-F8AD-213E3D2CCD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95547B-F51A-8541-ED8F-446AFD3E1A5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57989D-D0A8-AAA7-1A50-8F3D075E5CA8}"/>
              </a:ext>
            </a:extLst>
          </p:cNvPr>
          <p:cNvSpPr>
            <a:spLocks noGrp="1"/>
          </p:cNvSpPr>
          <p:nvPr>
            <p:ph type="sldNum" sz="quarter" idx="5"/>
          </p:nvPr>
        </p:nvSpPr>
        <p:spPr/>
        <p:txBody>
          <a:bodyPr/>
          <a:lstStyle/>
          <a:p>
            <a:fld id="{D008D489-7B79-F043-84D9-05E9E125C863}" type="slidenum">
              <a:rPr lang="en-US" smtClean="0"/>
              <a:t>23</a:t>
            </a:fld>
            <a:endParaRPr lang="en-US"/>
          </a:p>
        </p:txBody>
      </p:sp>
    </p:spTree>
    <p:extLst>
      <p:ext uri="{BB962C8B-B14F-4D97-AF65-F5344CB8AC3E}">
        <p14:creationId xmlns:p14="http://schemas.microsoft.com/office/powerpoint/2010/main" val="15243698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E2E0B-E301-B49B-56CA-5875C572F8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1DB74F-3850-28C7-9F4A-66EDDDB820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80952B-1ECA-EFD3-F542-85E5E682E63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68682C-1DEA-AF63-F2C5-E8440D4B3A03}"/>
              </a:ext>
            </a:extLst>
          </p:cNvPr>
          <p:cNvSpPr>
            <a:spLocks noGrp="1"/>
          </p:cNvSpPr>
          <p:nvPr>
            <p:ph type="sldNum" sz="quarter" idx="5"/>
          </p:nvPr>
        </p:nvSpPr>
        <p:spPr/>
        <p:txBody>
          <a:bodyPr/>
          <a:lstStyle/>
          <a:p>
            <a:fld id="{D008D489-7B79-F043-84D9-05E9E125C863}" type="slidenum">
              <a:rPr lang="en-US" smtClean="0"/>
              <a:t>24</a:t>
            </a:fld>
            <a:endParaRPr lang="en-US"/>
          </a:p>
        </p:txBody>
      </p:sp>
    </p:spTree>
    <p:extLst>
      <p:ext uri="{BB962C8B-B14F-4D97-AF65-F5344CB8AC3E}">
        <p14:creationId xmlns:p14="http://schemas.microsoft.com/office/powerpoint/2010/main" val="19812825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5F9F3-32C0-E171-5A97-37914BBBD7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B2EA85-C563-8800-EE58-58BC1E3802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EA526-2EC6-571D-AE8F-BBC67718F8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FADF2C-C5EC-2287-F13E-170656F17569}"/>
              </a:ext>
            </a:extLst>
          </p:cNvPr>
          <p:cNvSpPr>
            <a:spLocks noGrp="1"/>
          </p:cNvSpPr>
          <p:nvPr>
            <p:ph type="sldNum" sz="quarter" idx="5"/>
          </p:nvPr>
        </p:nvSpPr>
        <p:spPr/>
        <p:txBody>
          <a:bodyPr/>
          <a:lstStyle/>
          <a:p>
            <a:fld id="{D008D489-7B79-F043-84D9-05E9E125C863}" type="slidenum">
              <a:rPr lang="en-US" smtClean="0"/>
              <a:t>25</a:t>
            </a:fld>
            <a:endParaRPr lang="en-US"/>
          </a:p>
        </p:txBody>
      </p:sp>
    </p:spTree>
    <p:extLst>
      <p:ext uri="{BB962C8B-B14F-4D97-AF65-F5344CB8AC3E}">
        <p14:creationId xmlns:p14="http://schemas.microsoft.com/office/powerpoint/2010/main" val="28229163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D5265-D80A-35D1-84EB-6FDD490617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5874AE-479E-49AF-5E69-5B09F9EC0F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E68D66-ABD5-A2A0-752C-60F2FC049C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2A8FC1D-4ED3-B065-73A9-9035898DA02B}"/>
              </a:ext>
            </a:extLst>
          </p:cNvPr>
          <p:cNvSpPr>
            <a:spLocks noGrp="1"/>
          </p:cNvSpPr>
          <p:nvPr>
            <p:ph type="sldNum" sz="quarter" idx="5"/>
          </p:nvPr>
        </p:nvSpPr>
        <p:spPr/>
        <p:txBody>
          <a:bodyPr/>
          <a:lstStyle/>
          <a:p>
            <a:fld id="{D008D489-7B79-F043-84D9-05E9E125C863}" type="slidenum">
              <a:rPr lang="en-US" smtClean="0"/>
              <a:t>26</a:t>
            </a:fld>
            <a:endParaRPr lang="en-US"/>
          </a:p>
        </p:txBody>
      </p:sp>
    </p:spTree>
    <p:extLst>
      <p:ext uri="{BB962C8B-B14F-4D97-AF65-F5344CB8AC3E}">
        <p14:creationId xmlns:p14="http://schemas.microsoft.com/office/powerpoint/2010/main" val="662569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08D489-7B79-F043-84D9-05E9E125C863}" type="slidenum">
              <a:rPr lang="en-US" smtClean="0"/>
              <a:t>4</a:t>
            </a:fld>
            <a:endParaRPr lang="en-US"/>
          </a:p>
        </p:txBody>
      </p:sp>
    </p:spTree>
    <p:extLst>
      <p:ext uri="{BB962C8B-B14F-4D97-AF65-F5344CB8AC3E}">
        <p14:creationId xmlns:p14="http://schemas.microsoft.com/office/powerpoint/2010/main" val="2386755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BF9B4-37DF-FF39-2AB2-2504F67F8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952C2C-DD4B-DD88-C66C-BB7DDF1C8D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C3D540-D42E-DFAC-38C4-9487AC6724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BF5A346-C46E-FED6-C0CD-AA7E8EA43925}"/>
              </a:ext>
            </a:extLst>
          </p:cNvPr>
          <p:cNvSpPr>
            <a:spLocks noGrp="1"/>
          </p:cNvSpPr>
          <p:nvPr>
            <p:ph type="sldNum" sz="quarter" idx="5"/>
          </p:nvPr>
        </p:nvSpPr>
        <p:spPr/>
        <p:txBody>
          <a:bodyPr/>
          <a:lstStyle/>
          <a:p>
            <a:fld id="{D008D489-7B79-F043-84D9-05E9E125C863}" type="slidenum">
              <a:rPr lang="en-US" smtClean="0"/>
              <a:t>27</a:t>
            </a:fld>
            <a:endParaRPr lang="en-US"/>
          </a:p>
        </p:txBody>
      </p:sp>
    </p:spTree>
    <p:extLst>
      <p:ext uri="{BB962C8B-B14F-4D97-AF65-F5344CB8AC3E}">
        <p14:creationId xmlns:p14="http://schemas.microsoft.com/office/powerpoint/2010/main" val="32114956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E8CE9-B5F2-8208-F6EF-C8BA8B5D3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BFC257-87FA-63C9-254E-23EB59D6F2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177205-7BAC-010D-BE90-823DD68DE9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E2B0F32-1EE1-8889-1D55-CADF97A40282}"/>
              </a:ext>
            </a:extLst>
          </p:cNvPr>
          <p:cNvSpPr>
            <a:spLocks noGrp="1"/>
          </p:cNvSpPr>
          <p:nvPr>
            <p:ph type="sldNum" sz="quarter" idx="5"/>
          </p:nvPr>
        </p:nvSpPr>
        <p:spPr/>
        <p:txBody>
          <a:bodyPr/>
          <a:lstStyle/>
          <a:p>
            <a:fld id="{D008D489-7B79-F043-84D9-05E9E125C863}" type="slidenum">
              <a:rPr lang="en-US" smtClean="0"/>
              <a:t>28</a:t>
            </a:fld>
            <a:endParaRPr lang="en-US"/>
          </a:p>
        </p:txBody>
      </p:sp>
    </p:spTree>
    <p:extLst>
      <p:ext uri="{BB962C8B-B14F-4D97-AF65-F5344CB8AC3E}">
        <p14:creationId xmlns:p14="http://schemas.microsoft.com/office/powerpoint/2010/main" val="822950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9076E-9C09-8DBF-8973-667117B8CD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BE3C6-DF92-6953-1867-95256513C3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B86E2B-C238-D277-DF96-2953222DC5E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1D2694-AAAA-9732-BEA2-E34BDFFEC2A9}"/>
              </a:ext>
            </a:extLst>
          </p:cNvPr>
          <p:cNvSpPr>
            <a:spLocks noGrp="1"/>
          </p:cNvSpPr>
          <p:nvPr>
            <p:ph type="sldNum" sz="quarter" idx="5"/>
          </p:nvPr>
        </p:nvSpPr>
        <p:spPr/>
        <p:txBody>
          <a:bodyPr/>
          <a:lstStyle/>
          <a:p>
            <a:fld id="{D008D489-7B79-F043-84D9-05E9E125C863}" type="slidenum">
              <a:rPr lang="en-US" smtClean="0"/>
              <a:t>29</a:t>
            </a:fld>
            <a:endParaRPr lang="en-US"/>
          </a:p>
        </p:txBody>
      </p:sp>
    </p:spTree>
    <p:extLst>
      <p:ext uri="{BB962C8B-B14F-4D97-AF65-F5344CB8AC3E}">
        <p14:creationId xmlns:p14="http://schemas.microsoft.com/office/powerpoint/2010/main" val="33697203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D02B4-8459-DD5E-5266-355F9CD79E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3D6773-54FF-5B39-0C16-65A2278ABF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6E1C28-7491-808F-0202-0B63C0BD1C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E9A967-FD29-B36D-D427-E0EDCC0D1B53}"/>
              </a:ext>
            </a:extLst>
          </p:cNvPr>
          <p:cNvSpPr>
            <a:spLocks noGrp="1"/>
          </p:cNvSpPr>
          <p:nvPr>
            <p:ph type="sldNum" sz="quarter" idx="5"/>
          </p:nvPr>
        </p:nvSpPr>
        <p:spPr/>
        <p:txBody>
          <a:bodyPr/>
          <a:lstStyle/>
          <a:p>
            <a:fld id="{D008D489-7B79-F043-84D9-05E9E125C863}" type="slidenum">
              <a:rPr lang="en-US" smtClean="0"/>
              <a:t>30</a:t>
            </a:fld>
            <a:endParaRPr lang="en-US"/>
          </a:p>
        </p:txBody>
      </p:sp>
    </p:spTree>
    <p:extLst>
      <p:ext uri="{BB962C8B-B14F-4D97-AF65-F5344CB8AC3E}">
        <p14:creationId xmlns:p14="http://schemas.microsoft.com/office/powerpoint/2010/main" val="15961918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2FF92-DC80-2F69-10C9-1351060B71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4E5F99-A901-E753-FCA9-2B1FB90D98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CB1F95-BFD9-9541-ABC5-17E22F5EF2C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BCBB462-26E4-61BB-BA0F-EB0CD222CC06}"/>
              </a:ext>
            </a:extLst>
          </p:cNvPr>
          <p:cNvSpPr>
            <a:spLocks noGrp="1"/>
          </p:cNvSpPr>
          <p:nvPr>
            <p:ph type="sldNum" sz="quarter" idx="5"/>
          </p:nvPr>
        </p:nvSpPr>
        <p:spPr/>
        <p:txBody>
          <a:bodyPr/>
          <a:lstStyle/>
          <a:p>
            <a:fld id="{D008D489-7B79-F043-84D9-05E9E125C863}" type="slidenum">
              <a:rPr lang="en-US" smtClean="0"/>
              <a:t>31</a:t>
            </a:fld>
            <a:endParaRPr lang="en-US"/>
          </a:p>
        </p:txBody>
      </p:sp>
    </p:spTree>
    <p:extLst>
      <p:ext uri="{BB962C8B-B14F-4D97-AF65-F5344CB8AC3E}">
        <p14:creationId xmlns:p14="http://schemas.microsoft.com/office/powerpoint/2010/main" val="36455600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6929E-C5D8-8636-CBFE-5A722F75C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3A3039-6B6B-FB22-DE5E-80161E6F8E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7F3603-C5BC-B2F4-FAC6-DCE55A83CB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00A2A3E-468F-01DF-F7B7-9E916615FA5B}"/>
              </a:ext>
            </a:extLst>
          </p:cNvPr>
          <p:cNvSpPr>
            <a:spLocks noGrp="1"/>
          </p:cNvSpPr>
          <p:nvPr>
            <p:ph type="sldNum" sz="quarter" idx="5"/>
          </p:nvPr>
        </p:nvSpPr>
        <p:spPr/>
        <p:txBody>
          <a:bodyPr/>
          <a:lstStyle/>
          <a:p>
            <a:fld id="{D008D489-7B79-F043-84D9-05E9E125C863}" type="slidenum">
              <a:rPr lang="en-US" smtClean="0"/>
              <a:t>32</a:t>
            </a:fld>
            <a:endParaRPr lang="en-US"/>
          </a:p>
        </p:txBody>
      </p:sp>
    </p:spTree>
    <p:extLst>
      <p:ext uri="{BB962C8B-B14F-4D97-AF65-F5344CB8AC3E}">
        <p14:creationId xmlns:p14="http://schemas.microsoft.com/office/powerpoint/2010/main" val="15780206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DDF07-E8AF-3FBC-D49A-3BBBD5256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479F62-3574-A8CE-CCB3-6A93791CF6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9A768E-85B7-CE0A-96B1-6545B83E96B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17780C-7766-FBFF-1C56-5DCDCDB0890A}"/>
              </a:ext>
            </a:extLst>
          </p:cNvPr>
          <p:cNvSpPr>
            <a:spLocks noGrp="1"/>
          </p:cNvSpPr>
          <p:nvPr>
            <p:ph type="sldNum" sz="quarter" idx="5"/>
          </p:nvPr>
        </p:nvSpPr>
        <p:spPr/>
        <p:txBody>
          <a:bodyPr/>
          <a:lstStyle/>
          <a:p>
            <a:fld id="{D008D489-7B79-F043-84D9-05E9E125C863}" type="slidenum">
              <a:rPr lang="en-US" smtClean="0"/>
              <a:t>33</a:t>
            </a:fld>
            <a:endParaRPr lang="en-US"/>
          </a:p>
        </p:txBody>
      </p:sp>
    </p:spTree>
    <p:extLst>
      <p:ext uri="{BB962C8B-B14F-4D97-AF65-F5344CB8AC3E}">
        <p14:creationId xmlns:p14="http://schemas.microsoft.com/office/powerpoint/2010/main" val="29282360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DBDC-FEBC-91A6-9089-C96DB350C7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25E72D-F57C-905D-EDCC-8C08AF6AF3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3ABCC5-D960-9CC6-8DD1-B2AEE1B2AB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1F407F5-1E7B-8AB7-98F9-7D2E30CC4DB3}"/>
              </a:ext>
            </a:extLst>
          </p:cNvPr>
          <p:cNvSpPr>
            <a:spLocks noGrp="1"/>
          </p:cNvSpPr>
          <p:nvPr>
            <p:ph type="sldNum" sz="quarter" idx="5"/>
          </p:nvPr>
        </p:nvSpPr>
        <p:spPr/>
        <p:txBody>
          <a:bodyPr/>
          <a:lstStyle/>
          <a:p>
            <a:fld id="{D008D489-7B79-F043-84D9-05E9E125C863}" type="slidenum">
              <a:rPr lang="en-US" smtClean="0"/>
              <a:t>34</a:t>
            </a:fld>
            <a:endParaRPr lang="en-US"/>
          </a:p>
        </p:txBody>
      </p:sp>
    </p:spTree>
    <p:extLst>
      <p:ext uri="{BB962C8B-B14F-4D97-AF65-F5344CB8AC3E}">
        <p14:creationId xmlns:p14="http://schemas.microsoft.com/office/powerpoint/2010/main" val="8785591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D990F-CB94-E739-9420-31FBB4405C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C0C9EE-402E-D749-FA0D-2FB5C19943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43D3E2-96A8-C524-8402-ED4DD0511BF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44745B-12C8-A399-EC36-266538920B02}"/>
              </a:ext>
            </a:extLst>
          </p:cNvPr>
          <p:cNvSpPr>
            <a:spLocks noGrp="1"/>
          </p:cNvSpPr>
          <p:nvPr>
            <p:ph type="sldNum" sz="quarter" idx="5"/>
          </p:nvPr>
        </p:nvSpPr>
        <p:spPr/>
        <p:txBody>
          <a:bodyPr/>
          <a:lstStyle/>
          <a:p>
            <a:fld id="{D008D489-7B79-F043-84D9-05E9E125C863}" type="slidenum">
              <a:rPr lang="en-US" smtClean="0"/>
              <a:t>35</a:t>
            </a:fld>
            <a:endParaRPr lang="en-US"/>
          </a:p>
        </p:txBody>
      </p:sp>
    </p:spTree>
    <p:extLst>
      <p:ext uri="{BB962C8B-B14F-4D97-AF65-F5344CB8AC3E}">
        <p14:creationId xmlns:p14="http://schemas.microsoft.com/office/powerpoint/2010/main" val="31777825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40452-1FE6-CC36-3E1B-1651BBF64D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AB2803-AB02-8832-ED19-BB7FBA736A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F9CA0E-BC3A-173F-D719-640D5FF4C6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D9A829A-A572-BBC8-CC73-3CFF342F10C8}"/>
              </a:ext>
            </a:extLst>
          </p:cNvPr>
          <p:cNvSpPr>
            <a:spLocks noGrp="1"/>
          </p:cNvSpPr>
          <p:nvPr>
            <p:ph type="sldNum" sz="quarter" idx="5"/>
          </p:nvPr>
        </p:nvSpPr>
        <p:spPr/>
        <p:txBody>
          <a:bodyPr/>
          <a:lstStyle/>
          <a:p>
            <a:fld id="{D008D489-7B79-F043-84D9-05E9E125C863}" type="slidenum">
              <a:rPr lang="en-US" smtClean="0"/>
              <a:t>36</a:t>
            </a:fld>
            <a:endParaRPr lang="en-US"/>
          </a:p>
        </p:txBody>
      </p:sp>
    </p:spTree>
    <p:extLst>
      <p:ext uri="{BB962C8B-B14F-4D97-AF65-F5344CB8AC3E}">
        <p14:creationId xmlns:p14="http://schemas.microsoft.com/office/powerpoint/2010/main" val="3579145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BA180-3FF3-836C-E06C-F4603F2CA9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E6BE91-B617-C853-83A0-4C21EDAC04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FD1DF1-5700-EA16-5BF0-CCC745C61B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D41C5D-3B80-51EF-8B4F-AC085469D059}"/>
              </a:ext>
            </a:extLst>
          </p:cNvPr>
          <p:cNvSpPr>
            <a:spLocks noGrp="1"/>
          </p:cNvSpPr>
          <p:nvPr>
            <p:ph type="sldNum" sz="quarter" idx="5"/>
          </p:nvPr>
        </p:nvSpPr>
        <p:spPr/>
        <p:txBody>
          <a:bodyPr/>
          <a:lstStyle/>
          <a:p>
            <a:fld id="{D008D489-7B79-F043-84D9-05E9E125C863}" type="slidenum">
              <a:rPr lang="en-US" smtClean="0"/>
              <a:t>5</a:t>
            </a:fld>
            <a:endParaRPr lang="en-US"/>
          </a:p>
        </p:txBody>
      </p:sp>
    </p:spTree>
    <p:extLst>
      <p:ext uri="{BB962C8B-B14F-4D97-AF65-F5344CB8AC3E}">
        <p14:creationId xmlns:p14="http://schemas.microsoft.com/office/powerpoint/2010/main" val="40065870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E86D9-9174-726A-EA4C-DB154F79B1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743471-9D09-34FE-E03A-D0F095BC57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8D5199-2678-FD7F-4C47-F339775B9C5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354498F-478F-6448-3519-ECE1B133F3E6}"/>
              </a:ext>
            </a:extLst>
          </p:cNvPr>
          <p:cNvSpPr>
            <a:spLocks noGrp="1"/>
          </p:cNvSpPr>
          <p:nvPr>
            <p:ph type="sldNum" sz="quarter" idx="5"/>
          </p:nvPr>
        </p:nvSpPr>
        <p:spPr/>
        <p:txBody>
          <a:bodyPr/>
          <a:lstStyle/>
          <a:p>
            <a:fld id="{D008D489-7B79-F043-84D9-05E9E125C863}" type="slidenum">
              <a:rPr lang="en-US" smtClean="0"/>
              <a:t>37</a:t>
            </a:fld>
            <a:endParaRPr lang="en-US"/>
          </a:p>
        </p:txBody>
      </p:sp>
    </p:spTree>
    <p:extLst>
      <p:ext uri="{BB962C8B-B14F-4D97-AF65-F5344CB8AC3E}">
        <p14:creationId xmlns:p14="http://schemas.microsoft.com/office/powerpoint/2010/main" val="41580096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08D489-7B79-F043-84D9-05E9E125C863}" type="slidenum">
              <a:rPr lang="en-US" smtClean="0"/>
              <a:t>38</a:t>
            </a:fld>
            <a:endParaRPr lang="en-US"/>
          </a:p>
        </p:txBody>
      </p:sp>
    </p:spTree>
    <p:extLst>
      <p:ext uri="{BB962C8B-B14F-4D97-AF65-F5344CB8AC3E}">
        <p14:creationId xmlns:p14="http://schemas.microsoft.com/office/powerpoint/2010/main" val="22113442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Interest rates ↑ → cost of borrowing ↑ → interest payments ↑ → FCF ↓ → less cash available for shareholders</a:t>
            </a:r>
          </a:p>
          <a:p>
            <a:r>
              <a:rPr lang="en-AU"/>
              <a:t>Interest rates ↑ → required return/WACC ↑ → future FCF worth less today → DCF value/share ↓ → IRR ↓</a:t>
            </a:r>
            <a:endParaRPr lang="en-US"/>
          </a:p>
        </p:txBody>
      </p:sp>
      <p:sp>
        <p:nvSpPr>
          <p:cNvPr id="4" name="Slide Number Placeholder 3"/>
          <p:cNvSpPr>
            <a:spLocks noGrp="1"/>
          </p:cNvSpPr>
          <p:nvPr>
            <p:ph type="sldNum" sz="quarter" idx="5"/>
          </p:nvPr>
        </p:nvSpPr>
        <p:spPr/>
        <p:txBody>
          <a:bodyPr/>
          <a:lstStyle/>
          <a:p>
            <a:fld id="{D008D489-7B79-F043-84D9-05E9E125C863}" type="slidenum">
              <a:rPr lang="en-US" smtClean="0"/>
              <a:t>39</a:t>
            </a:fld>
            <a:endParaRPr lang="en-US"/>
          </a:p>
        </p:txBody>
      </p:sp>
    </p:spTree>
    <p:extLst>
      <p:ext uri="{BB962C8B-B14F-4D97-AF65-F5344CB8AC3E}">
        <p14:creationId xmlns:p14="http://schemas.microsoft.com/office/powerpoint/2010/main" val="11059090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E50B3-F9DF-0E6D-15E6-DBE1E4DC57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ECF2F4-4A3E-4D6D-58D8-BA37F69E66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CE0F9-4B2F-3895-CD0C-AC3D5647DF7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4BE466-6C67-30E3-2C8C-26B0A3D351DA}"/>
              </a:ext>
            </a:extLst>
          </p:cNvPr>
          <p:cNvSpPr>
            <a:spLocks noGrp="1"/>
          </p:cNvSpPr>
          <p:nvPr>
            <p:ph type="sldNum" sz="quarter" idx="5"/>
          </p:nvPr>
        </p:nvSpPr>
        <p:spPr/>
        <p:txBody>
          <a:bodyPr/>
          <a:lstStyle/>
          <a:p>
            <a:fld id="{D008D489-7B79-F043-84D9-05E9E125C863}" type="slidenum">
              <a:rPr lang="en-US" smtClean="0"/>
              <a:t>40</a:t>
            </a:fld>
            <a:endParaRPr lang="en-US"/>
          </a:p>
        </p:txBody>
      </p:sp>
    </p:spTree>
    <p:extLst>
      <p:ext uri="{BB962C8B-B14F-4D97-AF65-F5344CB8AC3E}">
        <p14:creationId xmlns:p14="http://schemas.microsoft.com/office/powerpoint/2010/main" val="2166879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4181B-1080-362D-D450-ADD61AF18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E651E4-1B1C-5E67-015F-5C9B03A59E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A9F079-D3AD-C5A3-DE76-E966CAE0749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597617-C4C6-486B-F46F-76C05BBA99D1}"/>
              </a:ext>
            </a:extLst>
          </p:cNvPr>
          <p:cNvSpPr>
            <a:spLocks noGrp="1"/>
          </p:cNvSpPr>
          <p:nvPr>
            <p:ph type="sldNum" sz="quarter" idx="5"/>
          </p:nvPr>
        </p:nvSpPr>
        <p:spPr/>
        <p:txBody>
          <a:bodyPr/>
          <a:lstStyle/>
          <a:p>
            <a:fld id="{D008D489-7B79-F043-84D9-05E9E125C863}" type="slidenum">
              <a:rPr lang="en-US" smtClean="0"/>
              <a:t>41</a:t>
            </a:fld>
            <a:endParaRPr lang="en-US"/>
          </a:p>
        </p:txBody>
      </p:sp>
    </p:spTree>
    <p:extLst>
      <p:ext uri="{BB962C8B-B14F-4D97-AF65-F5344CB8AC3E}">
        <p14:creationId xmlns:p14="http://schemas.microsoft.com/office/powerpoint/2010/main" val="28268776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8AF72-2D03-44ED-FEE0-E9F09C6C62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167A99-8484-EBCC-3B5E-DCFB81321E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FA53F1-310B-8365-471C-BB98B44532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DEF5FE6-FC62-2819-06A9-38663A7F35FC}"/>
              </a:ext>
            </a:extLst>
          </p:cNvPr>
          <p:cNvSpPr>
            <a:spLocks noGrp="1"/>
          </p:cNvSpPr>
          <p:nvPr>
            <p:ph type="sldNum" sz="quarter" idx="5"/>
          </p:nvPr>
        </p:nvSpPr>
        <p:spPr/>
        <p:txBody>
          <a:bodyPr/>
          <a:lstStyle/>
          <a:p>
            <a:fld id="{D008D489-7B79-F043-84D9-05E9E125C863}" type="slidenum">
              <a:rPr lang="en-US" smtClean="0"/>
              <a:t>42</a:t>
            </a:fld>
            <a:endParaRPr lang="en-US"/>
          </a:p>
        </p:txBody>
      </p:sp>
    </p:spTree>
    <p:extLst>
      <p:ext uri="{BB962C8B-B14F-4D97-AF65-F5344CB8AC3E}">
        <p14:creationId xmlns:p14="http://schemas.microsoft.com/office/powerpoint/2010/main" val="10005603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9767D-951B-2E5A-C981-B0AD8761EE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E761CD-96F3-9E58-8F58-3BE0D84CA5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1FE813-CFEA-4EC4-F090-2A16F50857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BB66ED0-6380-9A41-A830-F440DF9ED2E4}"/>
              </a:ext>
            </a:extLst>
          </p:cNvPr>
          <p:cNvSpPr>
            <a:spLocks noGrp="1"/>
          </p:cNvSpPr>
          <p:nvPr>
            <p:ph type="sldNum" sz="quarter" idx="5"/>
          </p:nvPr>
        </p:nvSpPr>
        <p:spPr/>
        <p:txBody>
          <a:bodyPr/>
          <a:lstStyle/>
          <a:p>
            <a:fld id="{D008D489-7B79-F043-84D9-05E9E125C863}" type="slidenum">
              <a:rPr lang="en-US" smtClean="0"/>
              <a:t>43</a:t>
            </a:fld>
            <a:endParaRPr lang="en-US"/>
          </a:p>
        </p:txBody>
      </p:sp>
    </p:spTree>
    <p:extLst>
      <p:ext uri="{BB962C8B-B14F-4D97-AF65-F5344CB8AC3E}">
        <p14:creationId xmlns:p14="http://schemas.microsoft.com/office/powerpoint/2010/main" val="32032775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F8B86-A6D4-DBC8-3B8B-143A435968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AD5118-3CF8-A82E-47F0-2E0E453575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951607-435B-CD06-DF49-75A1846E55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206A76-19EB-E078-3652-5F0D4B921FA0}"/>
              </a:ext>
            </a:extLst>
          </p:cNvPr>
          <p:cNvSpPr>
            <a:spLocks noGrp="1"/>
          </p:cNvSpPr>
          <p:nvPr>
            <p:ph type="sldNum" sz="quarter" idx="5"/>
          </p:nvPr>
        </p:nvSpPr>
        <p:spPr/>
        <p:txBody>
          <a:bodyPr/>
          <a:lstStyle/>
          <a:p>
            <a:fld id="{D008D489-7B79-F043-84D9-05E9E125C863}" type="slidenum">
              <a:rPr lang="en-US" smtClean="0"/>
              <a:t>44</a:t>
            </a:fld>
            <a:endParaRPr lang="en-US"/>
          </a:p>
        </p:txBody>
      </p:sp>
    </p:spTree>
    <p:extLst>
      <p:ext uri="{BB962C8B-B14F-4D97-AF65-F5344CB8AC3E}">
        <p14:creationId xmlns:p14="http://schemas.microsoft.com/office/powerpoint/2010/main" val="1546193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31EF6-C0C4-A904-9C3F-F0AE34C65D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401FFB-E253-2D80-58B1-F3D81D0147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22AF29-6729-62B2-E282-116D847C00C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D6CD11-2354-F73E-D87E-77169C0301CE}"/>
              </a:ext>
            </a:extLst>
          </p:cNvPr>
          <p:cNvSpPr>
            <a:spLocks noGrp="1"/>
          </p:cNvSpPr>
          <p:nvPr>
            <p:ph type="sldNum" sz="quarter" idx="5"/>
          </p:nvPr>
        </p:nvSpPr>
        <p:spPr/>
        <p:txBody>
          <a:bodyPr/>
          <a:lstStyle/>
          <a:p>
            <a:fld id="{D008D489-7B79-F043-84D9-05E9E125C863}" type="slidenum">
              <a:rPr lang="en-US" smtClean="0"/>
              <a:t>45</a:t>
            </a:fld>
            <a:endParaRPr lang="en-US"/>
          </a:p>
        </p:txBody>
      </p:sp>
    </p:spTree>
    <p:extLst>
      <p:ext uri="{BB962C8B-B14F-4D97-AF65-F5344CB8AC3E}">
        <p14:creationId xmlns:p14="http://schemas.microsoft.com/office/powerpoint/2010/main" val="42466317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93F07-CCDB-83B5-734B-162F6AC3B4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656442-4E7C-829E-FB7D-22FB9CC894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2405DF-41B8-D858-43A1-D928478E2E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13C072-ABC7-C004-D21A-95F1BF3EE380}"/>
              </a:ext>
            </a:extLst>
          </p:cNvPr>
          <p:cNvSpPr>
            <a:spLocks noGrp="1"/>
          </p:cNvSpPr>
          <p:nvPr>
            <p:ph type="sldNum" sz="quarter" idx="5"/>
          </p:nvPr>
        </p:nvSpPr>
        <p:spPr/>
        <p:txBody>
          <a:bodyPr/>
          <a:lstStyle/>
          <a:p>
            <a:fld id="{D008D489-7B79-F043-84D9-05E9E125C863}" type="slidenum">
              <a:rPr lang="en-US" smtClean="0"/>
              <a:t>46</a:t>
            </a:fld>
            <a:endParaRPr lang="en-US"/>
          </a:p>
        </p:txBody>
      </p:sp>
    </p:spTree>
    <p:extLst>
      <p:ext uri="{BB962C8B-B14F-4D97-AF65-F5344CB8AC3E}">
        <p14:creationId xmlns:p14="http://schemas.microsoft.com/office/powerpoint/2010/main" val="4154580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08D489-7B79-F043-84D9-05E9E125C863}" type="slidenum">
              <a:rPr lang="en-US" smtClean="0"/>
              <a:t>6</a:t>
            </a:fld>
            <a:endParaRPr lang="en-US"/>
          </a:p>
        </p:txBody>
      </p:sp>
    </p:spTree>
    <p:extLst>
      <p:ext uri="{BB962C8B-B14F-4D97-AF65-F5344CB8AC3E}">
        <p14:creationId xmlns:p14="http://schemas.microsoft.com/office/powerpoint/2010/main" val="16375822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08D489-7B79-F043-84D9-05E9E125C863}" type="slidenum">
              <a:rPr lang="en-US" smtClean="0"/>
              <a:t>72</a:t>
            </a:fld>
            <a:endParaRPr lang="en-US"/>
          </a:p>
        </p:txBody>
      </p:sp>
    </p:spTree>
    <p:extLst>
      <p:ext uri="{BB962C8B-B14F-4D97-AF65-F5344CB8AC3E}">
        <p14:creationId xmlns:p14="http://schemas.microsoft.com/office/powerpoint/2010/main" val="9211012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08D489-7B79-F043-84D9-05E9E125C863}" type="slidenum">
              <a:rPr lang="en-US" smtClean="0"/>
              <a:t>78</a:t>
            </a:fld>
            <a:endParaRPr lang="en-US"/>
          </a:p>
        </p:txBody>
      </p:sp>
    </p:spTree>
    <p:extLst>
      <p:ext uri="{BB962C8B-B14F-4D97-AF65-F5344CB8AC3E}">
        <p14:creationId xmlns:p14="http://schemas.microsoft.com/office/powerpoint/2010/main" val="9432317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9797C-8028-C8C3-33F0-CF65EF4779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88976-C4B4-B51E-C2C7-0E59F38112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EB2F74-8B10-D8CE-38CA-3B658993483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0CDE0E-2141-96ED-C33C-37D0258A4C80}"/>
              </a:ext>
            </a:extLst>
          </p:cNvPr>
          <p:cNvSpPr>
            <a:spLocks noGrp="1"/>
          </p:cNvSpPr>
          <p:nvPr>
            <p:ph type="sldNum" sz="quarter" idx="5"/>
          </p:nvPr>
        </p:nvSpPr>
        <p:spPr/>
        <p:txBody>
          <a:bodyPr/>
          <a:lstStyle/>
          <a:p>
            <a:fld id="{D008D489-7B79-F043-84D9-05E9E125C863}" type="slidenum">
              <a:rPr lang="en-US" smtClean="0"/>
              <a:t>80</a:t>
            </a:fld>
            <a:endParaRPr lang="en-US"/>
          </a:p>
        </p:txBody>
      </p:sp>
    </p:spTree>
    <p:extLst>
      <p:ext uri="{BB962C8B-B14F-4D97-AF65-F5344CB8AC3E}">
        <p14:creationId xmlns:p14="http://schemas.microsoft.com/office/powerpoint/2010/main" val="12801597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17BAB-B60A-8742-B116-4C5CD632D0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5BA62B-8AFC-27E6-8E79-B5CA1DE51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684370-77A6-FEA5-8C31-D85CCFE235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1DB645-2649-8809-9872-6A612EC1981E}"/>
              </a:ext>
            </a:extLst>
          </p:cNvPr>
          <p:cNvSpPr>
            <a:spLocks noGrp="1"/>
          </p:cNvSpPr>
          <p:nvPr>
            <p:ph type="sldNum" sz="quarter" idx="5"/>
          </p:nvPr>
        </p:nvSpPr>
        <p:spPr/>
        <p:txBody>
          <a:bodyPr/>
          <a:lstStyle/>
          <a:p>
            <a:fld id="{D008D489-7B79-F043-84D9-05E9E125C863}" type="slidenum">
              <a:rPr lang="en-US" smtClean="0"/>
              <a:t>82</a:t>
            </a:fld>
            <a:endParaRPr lang="en-US"/>
          </a:p>
        </p:txBody>
      </p:sp>
    </p:spTree>
    <p:extLst>
      <p:ext uri="{BB962C8B-B14F-4D97-AF65-F5344CB8AC3E}">
        <p14:creationId xmlns:p14="http://schemas.microsoft.com/office/powerpoint/2010/main" val="20507026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08D489-7B79-F043-84D9-05E9E125C863}" type="slidenum">
              <a:rPr lang="en-US" smtClean="0"/>
              <a:t>83</a:t>
            </a:fld>
            <a:endParaRPr lang="en-US"/>
          </a:p>
        </p:txBody>
      </p:sp>
    </p:spTree>
    <p:extLst>
      <p:ext uri="{BB962C8B-B14F-4D97-AF65-F5344CB8AC3E}">
        <p14:creationId xmlns:p14="http://schemas.microsoft.com/office/powerpoint/2010/main" val="3066006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F9EF9-30CD-075B-C38F-2F90F1A6A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7A8538-F45B-E57C-509C-6B8CA25808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872E18-405A-B197-F490-64F7F038D38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101CBD6-3DBC-4F7F-256D-8589F87C9955}"/>
              </a:ext>
            </a:extLst>
          </p:cNvPr>
          <p:cNvSpPr>
            <a:spLocks noGrp="1"/>
          </p:cNvSpPr>
          <p:nvPr>
            <p:ph type="sldNum" sz="quarter" idx="5"/>
          </p:nvPr>
        </p:nvSpPr>
        <p:spPr/>
        <p:txBody>
          <a:bodyPr/>
          <a:lstStyle/>
          <a:p>
            <a:fld id="{D008D489-7B79-F043-84D9-05E9E125C863}" type="slidenum">
              <a:rPr lang="en-US" smtClean="0"/>
              <a:t>84</a:t>
            </a:fld>
            <a:endParaRPr lang="en-US"/>
          </a:p>
        </p:txBody>
      </p:sp>
    </p:spTree>
    <p:extLst>
      <p:ext uri="{BB962C8B-B14F-4D97-AF65-F5344CB8AC3E}">
        <p14:creationId xmlns:p14="http://schemas.microsoft.com/office/powerpoint/2010/main" val="5093901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08D489-7B79-F043-84D9-05E9E125C863}" type="slidenum">
              <a:rPr lang="en-US" smtClean="0"/>
              <a:t>85</a:t>
            </a:fld>
            <a:endParaRPr lang="en-US"/>
          </a:p>
        </p:txBody>
      </p:sp>
    </p:spTree>
    <p:extLst>
      <p:ext uri="{BB962C8B-B14F-4D97-AF65-F5344CB8AC3E}">
        <p14:creationId xmlns:p14="http://schemas.microsoft.com/office/powerpoint/2010/main" val="31244821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08D489-7B79-F043-84D9-05E9E125C863}" type="slidenum">
              <a:rPr lang="en-US" smtClean="0"/>
              <a:t>89</a:t>
            </a:fld>
            <a:endParaRPr lang="en-US"/>
          </a:p>
        </p:txBody>
      </p:sp>
    </p:spTree>
    <p:extLst>
      <p:ext uri="{BB962C8B-B14F-4D97-AF65-F5344CB8AC3E}">
        <p14:creationId xmlns:p14="http://schemas.microsoft.com/office/powerpoint/2010/main" val="8846033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05A84-093F-AE38-DC5F-4114606E2A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E8600C-7F0B-87C2-4DCB-AA7A0DB745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BAA9D3-E7E5-F71E-B5E4-3183CA88D2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62A12C-8DDE-D374-85DB-106B92DFC453}"/>
              </a:ext>
            </a:extLst>
          </p:cNvPr>
          <p:cNvSpPr>
            <a:spLocks noGrp="1"/>
          </p:cNvSpPr>
          <p:nvPr>
            <p:ph type="sldNum" sz="quarter" idx="5"/>
          </p:nvPr>
        </p:nvSpPr>
        <p:spPr/>
        <p:txBody>
          <a:bodyPr/>
          <a:lstStyle/>
          <a:p>
            <a:fld id="{D008D489-7B79-F043-84D9-05E9E125C863}" type="slidenum">
              <a:rPr lang="en-US" smtClean="0"/>
              <a:t>90</a:t>
            </a:fld>
            <a:endParaRPr lang="en-US"/>
          </a:p>
        </p:txBody>
      </p:sp>
    </p:spTree>
    <p:extLst>
      <p:ext uri="{BB962C8B-B14F-4D97-AF65-F5344CB8AC3E}">
        <p14:creationId xmlns:p14="http://schemas.microsoft.com/office/powerpoint/2010/main" val="37291650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08D489-7B79-F043-84D9-05E9E125C863}" type="slidenum">
              <a:rPr lang="en-US" smtClean="0"/>
              <a:t>91</a:t>
            </a:fld>
            <a:endParaRPr lang="en-US"/>
          </a:p>
        </p:txBody>
      </p:sp>
    </p:spTree>
    <p:extLst>
      <p:ext uri="{BB962C8B-B14F-4D97-AF65-F5344CB8AC3E}">
        <p14:creationId xmlns:p14="http://schemas.microsoft.com/office/powerpoint/2010/main" val="3568416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6F0D4-7924-2748-ADD4-8AF66A1DD1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31D96A-2820-DE26-A7CF-85EEB50476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B15FAE-A159-FD8B-285F-D1E9946D5178}"/>
              </a:ext>
            </a:extLst>
          </p:cNvPr>
          <p:cNvSpPr>
            <a:spLocks noGrp="1"/>
          </p:cNvSpPr>
          <p:nvPr>
            <p:ph type="body" idx="1"/>
          </p:nvPr>
        </p:nvSpPr>
        <p:spPr/>
        <p:txBody>
          <a:bodyPr/>
          <a:lstStyle/>
          <a:p>
            <a:r>
              <a:rPr lang="en-US"/>
              <a:t>https://</a:t>
            </a:r>
            <a:r>
              <a:rPr lang="en-US" err="1"/>
              <a:t>www.uber.com</a:t>
            </a:r>
            <a:r>
              <a:rPr lang="en-US"/>
              <a:t>/au/</a:t>
            </a:r>
            <a:r>
              <a:rPr lang="en-US" err="1"/>
              <a:t>en</a:t>
            </a:r>
            <a:r>
              <a:rPr lang="en-US"/>
              <a:t>/autonomous/</a:t>
            </a:r>
          </a:p>
          <a:p>
            <a:endParaRPr lang="en-US"/>
          </a:p>
          <a:p>
            <a:r>
              <a:rPr lang="en-US"/>
              <a:t>- Growth through economies of scale </a:t>
            </a:r>
          </a:p>
        </p:txBody>
      </p:sp>
      <p:sp>
        <p:nvSpPr>
          <p:cNvPr id="4" name="Slide Number Placeholder 3">
            <a:extLst>
              <a:ext uri="{FF2B5EF4-FFF2-40B4-BE49-F238E27FC236}">
                <a16:creationId xmlns:a16="http://schemas.microsoft.com/office/drawing/2014/main" id="{957255F6-0CA3-BAE4-2BDC-B2379BC6DA57}"/>
              </a:ext>
            </a:extLst>
          </p:cNvPr>
          <p:cNvSpPr>
            <a:spLocks noGrp="1"/>
          </p:cNvSpPr>
          <p:nvPr>
            <p:ph type="sldNum" sz="quarter" idx="5"/>
          </p:nvPr>
        </p:nvSpPr>
        <p:spPr/>
        <p:txBody>
          <a:bodyPr/>
          <a:lstStyle/>
          <a:p>
            <a:fld id="{D008D489-7B79-F043-84D9-05E9E125C863}" type="slidenum">
              <a:rPr lang="en-US" smtClean="0"/>
              <a:t>7</a:t>
            </a:fld>
            <a:endParaRPr lang="en-US"/>
          </a:p>
        </p:txBody>
      </p:sp>
    </p:spTree>
    <p:extLst>
      <p:ext uri="{BB962C8B-B14F-4D97-AF65-F5344CB8AC3E}">
        <p14:creationId xmlns:p14="http://schemas.microsoft.com/office/powerpoint/2010/main" val="2825905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ADC4C-49BC-B70B-EEEC-B298FAE62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82808E-22BD-437E-D6A1-A67C83D11A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960E27-59FA-CADC-1F9E-6046BF34E184}"/>
              </a:ext>
            </a:extLst>
          </p:cNvPr>
          <p:cNvSpPr>
            <a:spLocks noGrp="1"/>
          </p:cNvSpPr>
          <p:nvPr>
            <p:ph type="body" idx="1"/>
          </p:nvPr>
        </p:nvSpPr>
        <p:spPr/>
        <p:txBody>
          <a:bodyPr/>
          <a:lstStyle/>
          <a:p>
            <a:pPr marL="171450" indent="-171450">
              <a:buFont typeface="Calibri"/>
              <a:buChar char="-"/>
            </a:pPr>
            <a:r>
              <a:rPr lang="en-US"/>
              <a:t>Want to mention that the time, path dependence and human  complexity makes high barriers of replication</a:t>
            </a:r>
          </a:p>
          <a:p>
            <a:pPr marL="171450" indent="-171450">
              <a:buFont typeface="Calibri"/>
              <a:buChar char="-"/>
            </a:pPr>
            <a:r>
              <a:rPr lang="en-US"/>
              <a:t>Durability -&gt; </a:t>
            </a:r>
            <a:r>
              <a:rPr lang="en-US" err="1"/>
              <a:t>dara</a:t>
            </a:r>
            <a:r>
              <a:rPr lang="en-US"/>
              <a:t> has built over years, uber strives for a clear company motto</a:t>
            </a:r>
          </a:p>
          <a:p>
            <a:pPr marL="171450" indent="-171450">
              <a:buFont typeface="Calibri"/>
              <a:buChar char="-"/>
            </a:pPr>
            <a:r>
              <a:rPr lang="en-US" err="1"/>
              <a:t>Considier</a:t>
            </a:r>
            <a:r>
              <a:rPr lang="en-US"/>
              <a:t> market impact: evidence that Uber's competitive position or ability to sustain profitability is because of culture/ leadership --&gt; think can tie with the timeline (uber had a huge turnaround --&gt; consider in the appendix put a graph/ timeline of profitability and label) </a:t>
            </a:r>
          </a:p>
          <a:p>
            <a:pPr marL="171450" indent="-171450">
              <a:buFont typeface="Calibri"/>
              <a:buChar char="-"/>
            </a:pPr>
            <a:r>
              <a:rPr lang="en-US"/>
              <a:t> </a:t>
            </a:r>
          </a:p>
          <a:p>
            <a:endParaRPr lang="en-US"/>
          </a:p>
          <a:p>
            <a:r>
              <a:rPr lang="en-US"/>
              <a:t>https://</a:t>
            </a:r>
            <a:r>
              <a:rPr lang="en-US" err="1"/>
              <a:t>www.cnbc.com</a:t>
            </a:r>
            <a:r>
              <a:rPr lang="en-US"/>
              <a:t>/2017/11/14/arianna-huffington-on-ubers-new-culture-we-do-the-right-thing.html</a:t>
            </a:r>
          </a:p>
          <a:p>
            <a:endParaRPr lang="en-US"/>
          </a:p>
          <a:p>
            <a:r>
              <a:rPr lang="en-US">
                <a:hlinkClick r:id="rId3"/>
              </a:rPr>
              <a:t>https://yuanchang.org/en/posts/doac-dara-khosrowshahi-transcript/</a:t>
            </a:r>
          </a:p>
          <a:p>
            <a:endParaRPr lang="en-US"/>
          </a:p>
          <a:p>
            <a:r>
              <a:rPr lang="en-US"/>
              <a:t>STUFF TO ADD/ EXPLAIN IN APPENDIX </a:t>
            </a:r>
          </a:p>
          <a:p>
            <a:pPr marL="171450" indent="-171450">
              <a:buFont typeface="Calibri"/>
              <a:buChar char="-"/>
            </a:pPr>
            <a:r>
              <a:rPr lang="en-US"/>
              <a:t>Why is it not high </a:t>
            </a:r>
            <a:r>
              <a:rPr lang="en-US" err="1"/>
              <a:t>convinction</a:t>
            </a:r>
            <a:r>
              <a:rPr lang="en-US"/>
              <a:t> ownership --&gt; consider low insider ownership? Is it normal for sector/ industry?</a:t>
            </a:r>
          </a:p>
          <a:p>
            <a:pPr marL="171450" indent="-171450">
              <a:buFont typeface="Calibri"/>
              <a:buChar char="-"/>
            </a:pPr>
            <a:r>
              <a:rPr lang="en-US"/>
              <a:t>CFO </a:t>
            </a:r>
            <a:r>
              <a:rPr lang="en-US" err="1"/>
              <a:t>churnover</a:t>
            </a:r>
            <a:r>
              <a:rPr lang="en-US"/>
              <a:t> </a:t>
            </a:r>
          </a:p>
          <a:p>
            <a:pPr marL="171450" indent="-171450">
              <a:buFont typeface="Calibri"/>
              <a:buChar char="-"/>
            </a:pPr>
            <a:r>
              <a:rPr lang="en-US"/>
              <a:t>Have a slide/ section about his pay structure </a:t>
            </a:r>
          </a:p>
          <a:p>
            <a:endParaRPr lang="en-US"/>
          </a:p>
          <a:p>
            <a:r>
              <a:rPr lang="en-US" b="1"/>
              <a:t>High pay governance</a:t>
            </a:r>
            <a:r>
              <a:rPr lang="en-US"/>
              <a:t> means having strict, transparent, and structured oversight policies to ensure that compensation—especially high executive packages—is fair, legally compliant, and tied to long-term company performance rather than decided informally</a:t>
            </a:r>
          </a:p>
        </p:txBody>
      </p:sp>
      <p:sp>
        <p:nvSpPr>
          <p:cNvPr id="4" name="Slide Number Placeholder 3">
            <a:extLst>
              <a:ext uri="{FF2B5EF4-FFF2-40B4-BE49-F238E27FC236}">
                <a16:creationId xmlns:a16="http://schemas.microsoft.com/office/drawing/2014/main" id="{2CCA848C-5DEB-9C44-032D-28ACE3F9AADA}"/>
              </a:ext>
            </a:extLst>
          </p:cNvPr>
          <p:cNvSpPr>
            <a:spLocks noGrp="1"/>
          </p:cNvSpPr>
          <p:nvPr>
            <p:ph type="sldNum" sz="quarter" idx="5"/>
          </p:nvPr>
        </p:nvSpPr>
        <p:spPr/>
        <p:txBody>
          <a:bodyPr/>
          <a:lstStyle/>
          <a:p>
            <a:fld id="{D008D489-7B79-F043-84D9-05E9E125C863}" type="slidenum">
              <a:rPr lang="en-US" smtClean="0"/>
              <a:t>8</a:t>
            </a:fld>
            <a:endParaRPr lang="en-US"/>
          </a:p>
        </p:txBody>
      </p:sp>
    </p:spTree>
    <p:extLst>
      <p:ext uri="{BB962C8B-B14F-4D97-AF65-F5344CB8AC3E}">
        <p14:creationId xmlns:p14="http://schemas.microsoft.com/office/powerpoint/2010/main" val="1658108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08D489-7B79-F043-84D9-05E9E125C863}" type="slidenum">
              <a:rPr lang="en-US" smtClean="0"/>
              <a:t>11</a:t>
            </a:fld>
            <a:endParaRPr lang="en-US"/>
          </a:p>
        </p:txBody>
      </p:sp>
    </p:spTree>
    <p:extLst>
      <p:ext uri="{BB962C8B-B14F-4D97-AF65-F5344CB8AC3E}">
        <p14:creationId xmlns:p14="http://schemas.microsoft.com/office/powerpoint/2010/main" val="4150771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08D489-7B79-F043-84D9-05E9E125C863}" type="slidenum">
              <a:rPr lang="en-US" smtClean="0"/>
              <a:t>12</a:t>
            </a:fld>
            <a:endParaRPr lang="en-US"/>
          </a:p>
        </p:txBody>
      </p:sp>
    </p:spTree>
    <p:extLst>
      <p:ext uri="{BB962C8B-B14F-4D97-AF65-F5344CB8AC3E}">
        <p14:creationId xmlns:p14="http://schemas.microsoft.com/office/powerpoint/2010/main" val="793552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08D489-7B79-F043-84D9-05E9E125C863}" type="slidenum">
              <a:rPr lang="en-US" smtClean="0"/>
              <a:t>13</a:t>
            </a:fld>
            <a:endParaRPr lang="en-US"/>
          </a:p>
        </p:txBody>
      </p:sp>
    </p:spTree>
    <p:extLst>
      <p:ext uri="{BB962C8B-B14F-4D97-AF65-F5344CB8AC3E}">
        <p14:creationId xmlns:p14="http://schemas.microsoft.com/office/powerpoint/2010/main" val="169005741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microsoft.com/office/2007/relationships/hdphoto" Target="../media/hdphoto1.wdp"/><Relationship Id="rId10" Type="http://schemas.openxmlformats.org/officeDocument/2006/relationships/image" Target="../media/image7.png"/><Relationship Id="rId4" Type="http://schemas.openxmlformats.org/officeDocument/2006/relationships/image" Target="../media/image4.png"/><Relationship Id="rId9" Type="http://schemas.microsoft.com/office/2007/relationships/hdphoto" Target="../media/hdphoto3.wdp"/></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9.png"/><Relationship Id="rId4" Type="http://schemas.openxmlformats.org/officeDocument/2006/relationships/image" Target="../media/image8.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11.png"/><Relationship Id="rId4" Type="http://schemas.openxmlformats.org/officeDocument/2006/relationships/image" Target="../media/image10.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2.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9.png"/><Relationship Id="rId4" Type="http://schemas.openxmlformats.org/officeDocument/2006/relationships/image" Target="../media/image8.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9.png"/><Relationship Id="rId4" Type="http://schemas.openxmlformats.org/officeDocument/2006/relationships/image" Target="../media/image8.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9.png"/><Relationship Id="rId4" Type="http://schemas.openxmlformats.org/officeDocument/2006/relationships/image" Target="../media/image8.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image" Target="../media/image8.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9.png"/><Relationship Id="rId4" Type="http://schemas.openxmlformats.org/officeDocument/2006/relationships/image" Target="../media/image8.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9.png"/><Relationship Id="rId4" Type="http://schemas.openxmlformats.org/officeDocument/2006/relationships/image" Target="../media/image8.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9.png"/><Relationship Id="rId4"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9.png"/><Relationship Id="rId4" Type="http://schemas.openxmlformats.org/officeDocument/2006/relationships/image" Target="../media/image8.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E4A570-8B4A-0861-8CA2-913A57D579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71443" y="-34501"/>
            <a:ext cx="10453052" cy="6968701"/>
          </a:xfrm>
          <a:prstGeom prst="rect">
            <a:avLst/>
          </a:prstGeom>
        </p:spPr>
      </p:pic>
      <p:pic>
        <p:nvPicPr>
          <p:cNvPr id="9" name="Picture 8">
            <a:extLst>
              <a:ext uri="{FF2B5EF4-FFF2-40B4-BE49-F238E27FC236}">
                <a16:creationId xmlns:a16="http://schemas.microsoft.com/office/drawing/2014/main" id="{F8552F9F-3551-4247-B546-8D8C16110A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594" y="-51564"/>
            <a:ext cx="11049000" cy="7010400"/>
          </a:xfrm>
          <a:prstGeom prst="rect">
            <a:avLst/>
          </a:prstGeom>
        </p:spPr>
      </p:pic>
      <p:sp>
        <p:nvSpPr>
          <p:cNvPr id="2" name="Title 1">
            <a:extLst>
              <a:ext uri="{FF2B5EF4-FFF2-40B4-BE49-F238E27FC236}">
                <a16:creationId xmlns:a16="http://schemas.microsoft.com/office/drawing/2014/main" id="{E357E17A-21D7-02C3-A52E-90AD68FDE493}"/>
              </a:ext>
            </a:extLst>
          </p:cNvPr>
          <p:cNvSpPr>
            <a:spLocks noGrp="1"/>
          </p:cNvSpPr>
          <p:nvPr>
            <p:ph type="title"/>
          </p:nvPr>
        </p:nvSpPr>
        <p:spPr/>
        <p:txBody>
          <a:bodyPr/>
          <a:lstStyle/>
          <a:p>
            <a:r>
              <a:rPr lang="en-GB"/>
              <a:t>Click to edit Master title style</a:t>
            </a:r>
            <a:endParaRPr lang="en-US"/>
          </a:p>
        </p:txBody>
      </p:sp>
      <p:sp>
        <p:nvSpPr>
          <p:cNvPr id="3" name="Footer Placeholder 2">
            <a:extLst>
              <a:ext uri="{FF2B5EF4-FFF2-40B4-BE49-F238E27FC236}">
                <a16:creationId xmlns:a16="http://schemas.microsoft.com/office/drawing/2014/main" id="{257686D9-9414-D6BF-41AC-B05514E48924}"/>
              </a:ext>
            </a:extLst>
          </p:cNvPr>
          <p:cNvSpPr>
            <a:spLocks noGrp="1"/>
          </p:cNvSpPr>
          <p:nvPr>
            <p:ph type="ftr" sz="quarter" idx="10"/>
          </p:nvPr>
        </p:nvSpPr>
        <p:spPr/>
        <p:txBody>
          <a:bodyPr/>
          <a:lstStyle/>
          <a:p>
            <a:endParaRPr lang="en-AU"/>
          </a:p>
        </p:txBody>
      </p:sp>
      <p:sp>
        <p:nvSpPr>
          <p:cNvPr id="4" name="Date Placeholder 3">
            <a:extLst>
              <a:ext uri="{FF2B5EF4-FFF2-40B4-BE49-F238E27FC236}">
                <a16:creationId xmlns:a16="http://schemas.microsoft.com/office/drawing/2014/main" id="{3F20835E-6D41-42F5-688C-0DF6881EF590}"/>
              </a:ext>
            </a:extLst>
          </p:cNvPr>
          <p:cNvSpPr>
            <a:spLocks noGrp="1"/>
          </p:cNvSpPr>
          <p:nvPr>
            <p:ph type="dt" sz="half" idx="11"/>
          </p:nvPr>
        </p:nvSpPr>
        <p:spPr/>
        <p:txBody>
          <a:bodyPr/>
          <a:lstStyle/>
          <a:p>
            <a:fld id="{1D8BD707-D9CF-40AE-B4C6-C98DA3205C09}" type="datetimeFigureOut">
              <a:rPr lang="en-US" smtClean="0"/>
              <a:t>9/8/2026</a:t>
            </a:fld>
            <a:endParaRPr lang="en-US"/>
          </a:p>
        </p:txBody>
      </p:sp>
      <p:sp>
        <p:nvSpPr>
          <p:cNvPr id="5" name="Slide Number Placeholder 4">
            <a:extLst>
              <a:ext uri="{FF2B5EF4-FFF2-40B4-BE49-F238E27FC236}">
                <a16:creationId xmlns:a16="http://schemas.microsoft.com/office/drawing/2014/main" id="{642018AB-19C9-A7A9-1A28-6B2A20CEE25E}"/>
              </a:ext>
            </a:extLst>
          </p:cNvPr>
          <p:cNvSpPr>
            <a:spLocks noGrp="1"/>
          </p:cNvSpPr>
          <p:nvPr>
            <p:ph type="sldNum" sz="quarter" idx="12"/>
          </p:nvPr>
        </p:nvSpPr>
        <p:spPr/>
        <p:txBody>
          <a:bodyPr/>
          <a:lstStyle/>
          <a:p>
            <a:pPr marL="12700">
              <a:lnSpc>
                <a:spcPct val="100000"/>
              </a:lnSpc>
              <a:spcBef>
                <a:spcPts val="45"/>
              </a:spcBef>
            </a:pPr>
            <a:r>
              <a:rPr lang="en-AU" spc="-50"/>
              <a:t>(</a:t>
            </a:r>
            <a:fld id="{81D60167-4931-47E6-BA6A-407CBD079E47}" type="slidenum">
              <a:rPr spc="-50" smtClean="0"/>
              <a:t>‹#›</a:t>
            </a:fld>
            <a:r>
              <a:rPr spc="-50"/>
              <a:t>.)</a:t>
            </a:r>
          </a:p>
        </p:txBody>
      </p:sp>
      <p:sp>
        <p:nvSpPr>
          <p:cNvPr id="24" name="object 4">
            <a:extLst>
              <a:ext uri="{FF2B5EF4-FFF2-40B4-BE49-F238E27FC236}">
                <a16:creationId xmlns:a16="http://schemas.microsoft.com/office/drawing/2014/main" id="{A9A4E098-6DDC-9E78-428D-EE32284DBD88}"/>
              </a:ext>
            </a:extLst>
          </p:cNvPr>
          <p:cNvSpPr/>
          <p:nvPr/>
        </p:nvSpPr>
        <p:spPr>
          <a:xfrm>
            <a:off x="-15766" y="-76200"/>
            <a:ext cx="8409305" cy="7035036"/>
          </a:xfrm>
          <a:custGeom>
            <a:avLst/>
            <a:gdLst/>
            <a:ahLst/>
            <a:cxnLst/>
            <a:rect l="l" t="t" r="r" b="b"/>
            <a:pathLst>
              <a:path w="8409305" h="6858000">
                <a:moveTo>
                  <a:pt x="5894616" y="0"/>
                </a:moveTo>
                <a:lnTo>
                  <a:pt x="0" y="0"/>
                </a:lnTo>
                <a:lnTo>
                  <a:pt x="0" y="6857999"/>
                </a:lnTo>
                <a:lnTo>
                  <a:pt x="8409216" y="6857999"/>
                </a:lnTo>
                <a:lnTo>
                  <a:pt x="5894616" y="0"/>
                </a:lnTo>
                <a:close/>
              </a:path>
            </a:pathLst>
          </a:custGeom>
          <a:solidFill>
            <a:schemeClr val="tx1"/>
          </a:solidFill>
        </p:spPr>
        <p:txBody>
          <a:bodyPr wrap="square" lIns="0" tIns="0" rIns="0" bIns="0" rtlCol="0"/>
          <a:lstStyle/>
          <a:p>
            <a:endParaRPr/>
          </a:p>
        </p:txBody>
      </p:sp>
      <p:sp>
        <p:nvSpPr>
          <p:cNvPr id="26" name="object 6">
            <a:extLst>
              <a:ext uri="{FF2B5EF4-FFF2-40B4-BE49-F238E27FC236}">
                <a16:creationId xmlns:a16="http://schemas.microsoft.com/office/drawing/2014/main" id="{4413A1FE-885C-5260-8203-1CEB4AB72518}"/>
              </a:ext>
            </a:extLst>
          </p:cNvPr>
          <p:cNvSpPr txBox="1"/>
          <p:nvPr userDrawn="1"/>
        </p:nvSpPr>
        <p:spPr>
          <a:xfrm>
            <a:off x="532109" y="6276742"/>
            <a:ext cx="846994" cy="197490"/>
          </a:xfrm>
          <a:prstGeom prst="rect">
            <a:avLst/>
          </a:prstGeom>
        </p:spPr>
        <p:txBody>
          <a:bodyPr vert="horz" wrap="square" lIns="0" tIns="12700" rIns="0" bIns="0" rtlCol="0">
            <a:spAutoFit/>
          </a:bodyPr>
          <a:lstStyle/>
          <a:p>
            <a:pPr marL="12700">
              <a:lnSpc>
                <a:spcPct val="100000"/>
              </a:lnSpc>
              <a:spcBef>
                <a:spcPts val="100"/>
              </a:spcBef>
            </a:pPr>
            <a:r>
              <a:rPr lang="en-AU" sz="1200" spc="-55">
                <a:solidFill>
                  <a:srgbClr val="FFFFFF"/>
                </a:solidFill>
                <a:latin typeface="Trebuchet MS"/>
                <a:cs typeface="Trebuchet MS"/>
              </a:rPr>
              <a:t>Kenzo Wang</a:t>
            </a:r>
            <a:endParaRPr sz="1200">
              <a:latin typeface="Trebuchet MS"/>
              <a:cs typeface="Trebuchet MS"/>
            </a:endParaRPr>
          </a:p>
        </p:txBody>
      </p:sp>
      <p:sp>
        <p:nvSpPr>
          <p:cNvPr id="37" name="object 17" descr="$PPTXTitle">
            <a:extLst>
              <a:ext uri="{FF2B5EF4-FFF2-40B4-BE49-F238E27FC236}">
                <a16:creationId xmlns:a16="http://schemas.microsoft.com/office/drawing/2014/main" id="{8476CFB0-D04D-994D-2DB9-AD665DB4B525}"/>
              </a:ext>
            </a:extLst>
          </p:cNvPr>
          <p:cNvSpPr txBox="1">
            <a:spLocks/>
          </p:cNvSpPr>
          <p:nvPr userDrawn="1"/>
        </p:nvSpPr>
        <p:spPr>
          <a:xfrm>
            <a:off x="419567" y="2276347"/>
            <a:ext cx="5449570" cy="280205"/>
          </a:xfrm>
          <a:prstGeom prst="rect">
            <a:avLst/>
          </a:prstGeom>
        </p:spPr>
        <p:txBody>
          <a:bodyPr vert="horz" wrap="square" lIns="0" tIns="3175" rIns="0" bIns="0" rtlCol="0">
            <a:spAutoFit/>
          </a:bodyPr>
          <a:lstStyle>
            <a:lvl1pPr>
              <a:defRPr sz="1800" b="0" i="0">
                <a:solidFill>
                  <a:schemeClr val="tx1"/>
                </a:solidFill>
                <a:latin typeface="Trebuchet MS"/>
                <a:ea typeface="+mj-ea"/>
                <a:cs typeface="Trebuchet MS"/>
              </a:defRPr>
            </a:lvl1pPr>
          </a:lstStyle>
          <a:p>
            <a:pPr marL="12700" marR="5080">
              <a:lnSpc>
                <a:spcPct val="100000"/>
              </a:lnSpc>
              <a:spcBef>
                <a:spcPts val="25"/>
              </a:spcBef>
            </a:pPr>
            <a:r>
              <a:rPr lang="en-AU" sz="1800" b="0" i="0">
                <a:solidFill>
                  <a:schemeClr val="tx1"/>
                </a:solidFill>
                <a:effectLst/>
                <a:latin typeface="Trebuchet MS"/>
                <a:ea typeface="+mj-ea"/>
                <a:cs typeface="Trebuchet MS"/>
              </a:rPr>
              <a:t>UBER</a:t>
            </a:r>
            <a:endParaRPr lang="en-AU" sz="3600">
              <a:latin typeface="Segoe UI" panose="020B0502040204020203" pitchFamily="34" charset="0"/>
              <a:cs typeface="Segoe UI" panose="020B0502040204020203" pitchFamily="34" charset="0"/>
            </a:endParaRPr>
          </a:p>
        </p:txBody>
      </p:sp>
      <p:sp>
        <p:nvSpPr>
          <p:cNvPr id="38" name="object 6">
            <a:extLst>
              <a:ext uri="{FF2B5EF4-FFF2-40B4-BE49-F238E27FC236}">
                <a16:creationId xmlns:a16="http://schemas.microsoft.com/office/drawing/2014/main" id="{9D45105F-F478-4C8A-42C9-8D50F1322054}"/>
              </a:ext>
            </a:extLst>
          </p:cNvPr>
          <p:cNvSpPr txBox="1"/>
          <p:nvPr userDrawn="1"/>
        </p:nvSpPr>
        <p:spPr>
          <a:xfrm>
            <a:off x="1911212" y="6276742"/>
            <a:ext cx="846994" cy="197490"/>
          </a:xfrm>
          <a:prstGeom prst="rect">
            <a:avLst/>
          </a:prstGeom>
        </p:spPr>
        <p:txBody>
          <a:bodyPr vert="horz" wrap="square" lIns="0" tIns="12700" rIns="0" bIns="0" rtlCol="0">
            <a:spAutoFit/>
          </a:bodyPr>
          <a:lstStyle/>
          <a:p>
            <a:pPr marL="12700">
              <a:lnSpc>
                <a:spcPct val="100000"/>
              </a:lnSpc>
              <a:spcBef>
                <a:spcPts val="100"/>
              </a:spcBef>
            </a:pPr>
            <a:r>
              <a:rPr lang="en-AU" sz="1200" spc="-55">
                <a:solidFill>
                  <a:srgbClr val="FFFFFF"/>
                </a:solidFill>
                <a:latin typeface="Trebuchet MS"/>
                <a:cs typeface="Trebuchet MS"/>
              </a:rPr>
              <a:t>Lilian Pan</a:t>
            </a:r>
            <a:endParaRPr sz="1200">
              <a:latin typeface="Trebuchet MS"/>
              <a:cs typeface="Trebuchet MS"/>
            </a:endParaRPr>
          </a:p>
        </p:txBody>
      </p:sp>
      <p:sp>
        <p:nvSpPr>
          <p:cNvPr id="39" name="object 6">
            <a:extLst>
              <a:ext uri="{FF2B5EF4-FFF2-40B4-BE49-F238E27FC236}">
                <a16:creationId xmlns:a16="http://schemas.microsoft.com/office/drawing/2014/main" id="{252D35C4-CC93-2BA1-021D-E65DE1814269}"/>
              </a:ext>
            </a:extLst>
          </p:cNvPr>
          <p:cNvSpPr txBox="1"/>
          <p:nvPr userDrawn="1"/>
        </p:nvSpPr>
        <p:spPr>
          <a:xfrm>
            <a:off x="3191032" y="6276742"/>
            <a:ext cx="846994" cy="197490"/>
          </a:xfrm>
          <a:prstGeom prst="rect">
            <a:avLst/>
          </a:prstGeom>
        </p:spPr>
        <p:txBody>
          <a:bodyPr vert="horz" wrap="square" lIns="0" tIns="12700" rIns="0" bIns="0" rtlCol="0">
            <a:spAutoFit/>
          </a:bodyPr>
          <a:lstStyle/>
          <a:p>
            <a:pPr marL="12700">
              <a:lnSpc>
                <a:spcPct val="100000"/>
              </a:lnSpc>
              <a:spcBef>
                <a:spcPts val="100"/>
              </a:spcBef>
            </a:pPr>
            <a:r>
              <a:rPr lang="en-AU" sz="1200" spc="-55">
                <a:solidFill>
                  <a:srgbClr val="FFFFFF"/>
                </a:solidFill>
                <a:latin typeface="Trebuchet MS"/>
                <a:cs typeface="Trebuchet MS"/>
              </a:rPr>
              <a:t>Sharon Ding</a:t>
            </a:r>
            <a:endParaRPr sz="1200">
              <a:latin typeface="Trebuchet MS"/>
              <a:cs typeface="Trebuchet MS"/>
            </a:endParaRPr>
          </a:p>
        </p:txBody>
      </p:sp>
      <p:sp>
        <p:nvSpPr>
          <p:cNvPr id="40" name="object 6">
            <a:extLst>
              <a:ext uri="{FF2B5EF4-FFF2-40B4-BE49-F238E27FC236}">
                <a16:creationId xmlns:a16="http://schemas.microsoft.com/office/drawing/2014/main" id="{17CCB043-C5D6-B826-3839-0263C551B0B3}"/>
              </a:ext>
            </a:extLst>
          </p:cNvPr>
          <p:cNvSpPr txBox="1"/>
          <p:nvPr userDrawn="1"/>
        </p:nvSpPr>
        <p:spPr>
          <a:xfrm>
            <a:off x="4520348" y="6276742"/>
            <a:ext cx="846994" cy="197490"/>
          </a:xfrm>
          <a:prstGeom prst="rect">
            <a:avLst/>
          </a:prstGeom>
        </p:spPr>
        <p:txBody>
          <a:bodyPr vert="horz" wrap="square" lIns="0" tIns="12700" rIns="0" bIns="0" rtlCol="0">
            <a:spAutoFit/>
          </a:bodyPr>
          <a:lstStyle/>
          <a:p>
            <a:pPr marL="12700">
              <a:lnSpc>
                <a:spcPct val="100000"/>
              </a:lnSpc>
              <a:spcBef>
                <a:spcPts val="100"/>
              </a:spcBef>
            </a:pPr>
            <a:r>
              <a:rPr lang="en-AU" sz="1200" spc="-55" err="1">
                <a:solidFill>
                  <a:srgbClr val="FFFFFF"/>
                </a:solidFill>
                <a:latin typeface="Trebuchet MS"/>
                <a:cs typeface="Trebuchet MS"/>
              </a:rPr>
              <a:t>Songlin</a:t>
            </a:r>
            <a:r>
              <a:rPr lang="en-AU" sz="1200" spc="-55">
                <a:solidFill>
                  <a:srgbClr val="FFFFFF"/>
                </a:solidFill>
                <a:latin typeface="Trebuchet MS"/>
                <a:cs typeface="Trebuchet MS"/>
              </a:rPr>
              <a:t> Tan</a:t>
            </a:r>
            <a:endParaRPr sz="1200">
              <a:latin typeface="Trebuchet MS"/>
              <a:cs typeface="Trebuchet MS"/>
            </a:endParaRPr>
          </a:p>
        </p:txBody>
      </p:sp>
      <p:sp>
        <p:nvSpPr>
          <p:cNvPr id="41" name="Oval 40">
            <a:extLst>
              <a:ext uri="{FF2B5EF4-FFF2-40B4-BE49-F238E27FC236}">
                <a16:creationId xmlns:a16="http://schemas.microsoft.com/office/drawing/2014/main" id="{8319D12E-4980-FE92-5A72-237F9DC5B4E6}"/>
              </a:ext>
            </a:extLst>
          </p:cNvPr>
          <p:cNvSpPr/>
          <p:nvPr userDrawn="1"/>
        </p:nvSpPr>
        <p:spPr>
          <a:xfrm>
            <a:off x="411054" y="5028662"/>
            <a:ext cx="1095375" cy="1100411"/>
          </a:xfrm>
          <a:prstGeom prst="ellipse">
            <a:avLst/>
          </a:prstGeom>
          <a: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241EFFC5-F73D-1547-BDF7-E1953A2E9793}"/>
              </a:ext>
            </a:extLst>
          </p:cNvPr>
          <p:cNvSpPr/>
          <p:nvPr userDrawn="1"/>
        </p:nvSpPr>
        <p:spPr>
          <a:xfrm>
            <a:off x="1738948" y="5028661"/>
            <a:ext cx="1095375" cy="1100411"/>
          </a:xfrm>
          <a:prstGeom prst="ellipse">
            <a:avLst/>
          </a:prstGeom>
          <a:blipFill>
            <a:blip r:embed="rId6">
              <a:extLst>
                <a:ext uri="{BEBA8EAE-BF5A-486C-A8C5-ECC9F3942E4B}">
                  <a14:imgProps xmlns:a14="http://schemas.microsoft.com/office/drawing/2010/main">
                    <a14:imgLayer r:embed="rId7">
                      <a14:imgEffect>
                        <a14:saturation sat="0"/>
                      </a14:imgEffect>
                    </a14:imgLayer>
                  </a14:imgProps>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AB6FA2DB-BF2E-98D4-F15E-F35197F9CAD9}"/>
              </a:ext>
            </a:extLst>
          </p:cNvPr>
          <p:cNvSpPr/>
          <p:nvPr userDrawn="1"/>
        </p:nvSpPr>
        <p:spPr>
          <a:xfrm>
            <a:off x="3066842" y="5028660"/>
            <a:ext cx="1095375" cy="1100411"/>
          </a:xfrm>
          <a:prstGeom prst="ellipse">
            <a:avLst/>
          </a:prstGeom>
          <a:blipFill>
            <a:blip r:embed="rId8">
              <a:extLst>
                <a:ext uri="{BEBA8EAE-BF5A-486C-A8C5-ECC9F3942E4B}">
                  <a14:imgProps xmlns:a14="http://schemas.microsoft.com/office/drawing/2010/main">
                    <a14:imgLayer r:embed="rId9">
                      <a14:imgEffect>
                        <a14:saturation sat="0"/>
                      </a14:imgEffect>
                    </a14:imgLayer>
                  </a14:imgProps>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297C03E6-9B9E-21A0-CF7A-7166C21852B5}"/>
              </a:ext>
            </a:extLst>
          </p:cNvPr>
          <p:cNvSpPr/>
          <p:nvPr userDrawn="1"/>
        </p:nvSpPr>
        <p:spPr>
          <a:xfrm>
            <a:off x="4394736" y="5028659"/>
            <a:ext cx="1095375" cy="1100411"/>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a:extLst>
              <a:ext uri="{FF2B5EF4-FFF2-40B4-BE49-F238E27FC236}">
                <a16:creationId xmlns:a16="http://schemas.microsoft.com/office/drawing/2014/main" id="{E26E3841-1033-1ED0-672E-57F8F7DEAF57}"/>
              </a:ext>
            </a:extLst>
          </p:cNvPr>
          <p:cNvSpPr txBox="1"/>
          <p:nvPr userDrawn="1"/>
        </p:nvSpPr>
        <p:spPr>
          <a:xfrm>
            <a:off x="395288" y="2947125"/>
            <a:ext cx="5548312" cy="369332"/>
          </a:xfrm>
          <a:prstGeom prst="rect">
            <a:avLst/>
          </a:prstGeom>
          <a:noFill/>
        </p:spPr>
        <p:txBody>
          <a:bodyPr wrap="square" rtlCol="0">
            <a:spAutoFit/>
          </a:bodyPr>
          <a:lstStyle/>
          <a:p>
            <a:r>
              <a:rPr lang="en-AU" sz="1800" b="0" i="0" u="none">
                <a:solidFill>
                  <a:schemeClr val="bg1"/>
                </a:solidFill>
                <a:effectLst/>
                <a:latin typeface="Segoe UI Light" panose="020B0502040204020203" pitchFamily="34" charset="0"/>
                <a:cs typeface="Segoe UI Light" panose="020B0502040204020203" pitchFamily="34" charset="0"/>
              </a:rPr>
              <a:t>Checking the ETA: </a:t>
            </a:r>
            <a:r>
              <a:rPr lang="en-AU" sz="1800" b="1" i="0" u="none">
                <a:solidFill>
                  <a:srgbClr val="017840"/>
                </a:solidFill>
                <a:effectLst/>
                <a:latin typeface="Segoe UI Semibold" panose="020B0702040204020203" pitchFamily="34" charset="0"/>
                <a:cs typeface="Segoe UI Semibold" panose="020B0702040204020203" pitchFamily="34" charset="0"/>
              </a:rPr>
              <a:t>Monitoring</a:t>
            </a:r>
            <a:r>
              <a:rPr lang="en-AU" sz="1800" b="0" i="0" u="none">
                <a:solidFill>
                  <a:schemeClr val="bg1"/>
                </a:solidFill>
                <a:effectLst/>
                <a:latin typeface="Segoe UI Light" panose="020B0502040204020203" pitchFamily="34" charset="0"/>
                <a:cs typeface="Segoe UI Light" panose="020B0502040204020203" pitchFamily="34" charset="0"/>
              </a:rPr>
              <a:t> Uber’s Next Destination </a:t>
            </a:r>
            <a:endParaRPr lang="en-US" b="0" i="0" u="none">
              <a:solidFill>
                <a:schemeClr val="bg1"/>
              </a:solidFill>
              <a:latin typeface="Segoe UI Light" panose="020B0502040204020203" pitchFamily="34" charset="0"/>
              <a:cs typeface="Segoe UI Light" panose="020B0502040204020203" pitchFamily="34" charset="0"/>
            </a:endParaRPr>
          </a:p>
        </p:txBody>
      </p:sp>
      <p:pic>
        <p:nvPicPr>
          <p:cNvPr id="47" name="Picture 46">
            <a:extLst>
              <a:ext uri="{FF2B5EF4-FFF2-40B4-BE49-F238E27FC236}">
                <a16:creationId xmlns:a16="http://schemas.microsoft.com/office/drawing/2014/main" id="{887DC9A9-0154-46C3-B803-484AAD0AD5A8}"/>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39996"/>
            <a:ext cx="1738948" cy="420825"/>
          </a:xfrm>
          <a:prstGeom prst="rect">
            <a:avLst/>
          </a:prstGeom>
        </p:spPr>
      </p:pic>
      <p:sp>
        <p:nvSpPr>
          <p:cNvPr id="10" name="TextBox 9">
            <a:extLst>
              <a:ext uri="{FF2B5EF4-FFF2-40B4-BE49-F238E27FC236}">
                <a16:creationId xmlns:a16="http://schemas.microsoft.com/office/drawing/2014/main" id="{DE7F041E-0415-CF25-78AA-1E491DD5BA13}"/>
              </a:ext>
            </a:extLst>
          </p:cNvPr>
          <p:cNvSpPr txBox="1"/>
          <p:nvPr userDrawn="1"/>
        </p:nvSpPr>
        <p:spPr>
          <a:xfrm>
            <a:off x="371476" y="2307205"/>
            <a:ext cx="5548312"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AU" sz="3600" b="1" i="0">
                <a:solidFill>
                  <a:schemeClr val="bg1"/>
                </a:solidFill>
                <a:effectLst/>
                <a:latin typeface="Segoe UI" panose="020B0502040204020203" pitchFamily="34" charset="0"/>
                <a:cs typeface="Segoe UI" panose="020B0502040204020203" pitchFamily="34" charset="0"/>
              </a:rPr>
              <a:t>Uber (NYSE: UBER)</a:t>
            </a:r>
          </a:p>
        </p:txBody>
      </p:sp>
    </p:spTree>
    <p:extLst>
      <p:ext uri="{BB962C8B-B14F-4D97-AF65-F5344CB8AC3E}">
        <p14:creationId xmlns:p14="http://schemas.microsoft.com/office/powerpoint/2010/main" val="2487127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commendation">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81CC2856-28B3-1A75-FF97-F7E24A5DF1DB}"/>
              </a:ext>
            </a:extLst>
          </p:cNvPr>
          <p:cNvGraphicFramePr>
            <a:graphicFrameLocks/>
          </p:cNvGraphicFramePr>
          <p:nvPr userDrawn="1">
            <p:custDataLst>
              <p:tags r:id="rId1"/>
            </p:custDataLst>
            <p:extLst>
              <p:ext uri="{D42A27DB-BD31-4B8C-83A1-F6EECF244321}">
                <p14:modId xmlns:p14="http://schemas.microsoft.com/office/powerpoint/2010/main" val="5322088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9" name="think-cell data - do not delete" hidden="1">
                        <a:extLst>
                          <a:ext uri="{FF2B5EF4-FFF2-40B4-BE49-F238E27FC236}">
                            <a16:creationId xmlns:a16="http://schemas.microsoft.com/office/drawing/2014/main" id="{81CC2856-28B3-1A75-FF97-F7E24A5DF1D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Google Shape;40;p22">
            <a:extLst>
              <a:ext uri="{FF2B5EF4-FFF2-40B4-BE49-F238E27FC236}">
                <a16:creationId xmlns:a16="http://schemas.microsoft.com/office/drawing/2014/main" id="{1AFF81DC-888D-24E3-3201-862A53BFD551}"/>
              </a:ext>
            </a:extLst>
          </p:cNvPr>
          <p:cNvSpPr txBox="1"/>
          <p:nvPr userDrawn="1"/>
        </p:nvSpPr>
        <p:spPr>
          <a:xfrm>
            <a:off x="11620691" y="6466704"/>
            <a:ext cx="275991" cy="184666"/>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AU" sz="1200" b="0">
                <a:solidFill>
                  <a:srgbClr val="017840"/>
                </a:solidFill>
                <a:latin typeface="Segoe UI Symbol" panose="020B0502040204020203" pitchFamily="34" charset="0"/>
                <a:ea typeface="Segoe UI Symbol" panose="020B0502040204020203" pitchFamily="34" charset="0"/>
                <a:cs typeface="Lato"/>
                <a:sym typeface="Lato"/>
              </a:rPr>
              <a:pPr marL="0" marR="0" lvl="0" indent="0" algn="r" rtl="0">
                <a:spcBef>
                  <a:spcPts val="0"/>
                </a:spcBef>
                <a:spcAft>
                  <a:spcPts val="0"/>
                </a:spcAft>
                <a:buNone/>
              </a:pPr>
              <a:t>‹#›</a:t>
            </a:fld>
            <a:endParaRPr sz="1200" b="0">
              <a:solidFill>
                <a:srgbClr val="017840"/>
              </a:solidFill>
              <a:latin typeface="Segoe UI Symbol" panose="020B0502040204020203" pitchFamily="34" charset="0"/>
              <a:ea typeface="Segoe UI Symbol" panose="020B0502040204020203" pitchFamily="34" charset="0"/>
              <a:cs typeface="Lato"/>
              <a:sym typeface="Lato"/>
            </a:endParaRPr>
          </a:p>
        </p:txBody>
      </p:sp>
      <p:sp>
        <p:nvSpPr>
          <p:cNvPr id="6" name="Title 1">
            <a:extLst>
              <a:ext uri="{FF2B5EF4-FFF2-40B4-BE49-F238E27FC236}">
                <a16:creationId xmlns:a16="http://schemas.microsoft.com/office/drawing/2014/main" id="{2E001B53-63A3-A24D-5749-FFB55A3EAE31}"/>
              </a:ext>
            </a:extLst>
          </p:cNvPr>
          <p:cNvSpPr>
            <a:spLocks noGrp="1"/>
          </p:cNvSpPr>
          <p:nvPr>
            <p:ph type="title"/>
          </p:nvPr>
        </p:nvSpPr>
        <p:spPr>
          <a:xfrm>
            <a:off x="274320" y="253363"/>
            <a:ext cx="10537706" cy="376555"/>
          </a:xfrm>
          <a:prstGeom prst="rect">
            <a:avLst/>
          </a:prstGeom>
        </p:spPr>
        <p:txBody>
          <a:bodyPr vert="horz" rIns="91440">
            <a:normAutofit/>
          </a:bodyPr>
          <a:lstStyle>
            <a:lvl1pPr>
              <a:defRPr sz="1800">
                <a:latin typeface="Segoe UI Symbol" panose="020B0502040204020203" pitchFamily="34" charset="0"/>
                <a:ea typeface="Segoe UI Symbol" panose="020B0502040204020203" pitchFamily="34" charset="0"/>
              </a:defRPr>
            </a:lvl1pPr>
          </a:lstStyle>
          <a:p>
            <a:r>
              <a:rPr lang="en-GB"/>
              <a:t>Click to edit Master title style</a:t>
            </a:r>
            <a:endParaRPr lang="en-US"/>
          </a:p>
        </p:txBody>
      </p:sp>
      <p:sp>
        <p:nvSpPr>
          <p:cNvPr id="7" name="Rectangle 6">
            <a:extLst>
              <a:ext uri="{FF2B5EF4-FFF2-40B4-BE49-F238E27FC236}">
                <a16:creationId xmlns:a16="http://schemas.microsoft.com/office/drawing/2014/main" id="{9C749D4A-2F5F-F68B-626E-7F2ECD3A821B}"/>
              </a:ext>
            </a:extLst>
          </p:cNvPr>
          <p:cNvSpPr/>
          <p:nvPr userDrawn="1"/>
        </p:nvSpPr>
        <p:spPr>
          <a:xfrm>
            <a:off x="-20096" y="161922"/>
            <a:ext cx="162560" cy="559435"/>
          </a:xfrm>
          <a:prstGeom prst="rect">
            <a:avLst/>
          </a:prstGeom>
          <a:solidFill>
            <a:srgbClr val="017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cxnSp>
        <p:nvCxnSpPr>
          <p:cNvPr id="8" name="Straight Connector 7">
            <a:extLst>
              <a:ext uri="{FF2B5EF4-FFF2-40B4-BE49-F238E27FC236}">
                <a16:creationId xmlns:a16="http://schemas.microsoft.com/office/drawing/2014/main" id="{5DA6C77B-E3F7-E4A7-F090-BF5C99E79BB1}"/>
              </a:ext>
            </a:extLst>
          </p:cNvPr>
          <p:cNvCxnSpPr>
            <a:cxnSpLocks/>
          </p:cNvCxnSpPr>
          <p:nvPr userDrawn="1"/>
        </p:nvCxnSpPr>
        <p:spPr>
          <a:xfrm>
            <a:off x="274320" y="701037"/>
            <a:ext cx="11739880" cy="0"/>
          </a:xfrm>
          <a:prstGeom prst="line">
            <a:avLst/>
          </a:prstGeom>
          <a:ln w="28575">
            <a:solidFill>
              <a:srgbClr val="0E6FF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99AB7E-66EA-5818-70CE-419E93ED7ED9}"/>
              </a:ext>
            </a:extLst>
          </p:cNvPr>
          <p:cNvCxnSpPr>
            <a:cxnSpLocks/>
          </p:cNvCxnSpPr>
          <p:nvPr userDrawn="1"/>
        </p:nvCxnSpPr>
        <p:spPr>
          <a:xfrm>
            <a:off x="274320" y="701037"/>
            <a:ext cx="11739880" cy="0"/>
          </a:xfrm>
          <a:prstGeom prst="line">
            <a:avLst/>
          </a:prstGeom>
          <a:ln w="28575">
            <a:solidFill>
              <a:srgbClr val="017840"/>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DA4FC58C-B604-2EE0-93D6-827D4E220A32}"/>
              </a:ext>
            </a:extLst>
          </p:cNvPr>
          <p:cNvSpPr>
            <a:spLocks noGrp="1"/>
          </p:cNvSpPr>
          <p:nvPr>
            <p:ph idx="25" hasCustomPrompt="1"/>
          </p:nvPr>
        </p:nvSpPr>
        <p:spPr>
          <a:xfrm>
            <a:off x="274320" y="721959"/>
            <a:ext cx="11739880" cy="276995"/>
          </a:xfrm>
        </p:spPr>
        <p:txBody>
          <a:bodyPr>
            <a:noAutofit/>
          </a:bodyPr>
          <a:lstStyle>
            <a:lvl1pPr marL="0" indent="0">
              <a:buNone/>
              <a:defRPr sz="1200" b="1" i="0">
                <a:solidFill>
                  <a:srgbClr val="017840"/>
                </a:solidFill>
                <a:latin typeface="Segoe UI Variable Display" pitchFamily="2" charset="0"/>
                <a:ea typeface="Segoe UI Symbol" panose="020B0502040204020203" pitchFamily="34" charset="0"/>
                <a:cs typeface="Segoe UI Variable Display" pitchFamily="2" charset="0"/>
              </a:defRPr>
            </a:lvl1pPr>
          </a:lstStyle>
          <a:p>
            <a:pPr lvl="0"/>
            <a:r>
              <a:rPr lang="en-GB"/>
              <a:t>Subtitle</a:t>
            </a:r>
          </a:p>
        </p:txBody>
      </p:sp>
      <p:pic>
        <p:nvPicPr>
          <p:cNvPr id="1026" name="Picture 2" descr="Download Uber Logo in SVG Vector or PNG File Format - Logo.wine">
            <a:extLst>
              <a:ext uri="{FF2B5EF4-FFF2-40B4-BE49-F238E27FC236}">
                <a16:creationId xmlns:a16="http://schemas.microsoft.com/office/drawing/2014/main" id="{5E8F8354-DF51-F075-75EF-B3786EE4B093}"/>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735458" y="-73562"/>
            <a:ext cx="1456542" cy="971028"/>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a:extLst>
              <a:ext uri="{FF2B5EF4-FFF2-40B4-BE49-F238E27FC236}">
                <a16:creationId xmlns:a16="http://schemas.microsoft.com/office/drawing/2014/main" id="{4B3E6AE9-157B-39CB-2C58-042635D92084}"/>
              </a:ext>
            </a:extLst>
          </p:cNvPr>
          <p:cNvGrpSpPr/>
          <p:nvPr userDrawn="1"/>
        </p:nvGrpSpPr>
        <p:grpSpPr>
          <a:xfrm>
            <a:off x="694065" y="6428402"/>
            <a:ext cx="10497205" cy="247899"/>
            <a:chOff x="694065" y="6428402"/>
            <a:chExt cx="10497205" cy="247899"/>
          </a:xfrm>
        </p:grpSpPr>
        <p:sp>
          <p:nvSpPr>
            <p:cNvPr id="42" name="TextBox 41">
              <a:extLst>
                <a:ext uri="{FF2B5EF4-FFF2-40B4-BE49-F238E27FC236}">
                  <a16:creationId xmlns:a16="http://schemas.microsoft.com/office/drawing/2014/main" id="{63464349-8EF0-B21B-03C0-FB5402DDC664}"/>
                </a:ext>
              </a:extLst>
            </p:cNvPr>
            <p:cNvSpPr txBox="1"/>
            <p:nvPr userDrawn="1"/>
          </p:nvSpPr>
          <p:spPr>
            <a:xfrm>
              <a:off x="5227871" y="6428403"/>
              <a:ext cx="1196160" cy="246221"/>
            </a:xfrm>
            <a:prstGeom prst="rect">
              <a:avLst/>
            </a:prstGeom>
            <a:noFill/>
          </p:spPr>
          <p:txBody>
            <a:bodyPr wrap="none" rtlCol="0">
              <a:spAutoFit/>
            </a:bodyPr>
            <a:lstStyle/>
            <a:p>
              <a:pPr algn="ctr"/>
              <a:r>
                <a:rPr lang="en-AU" sz="1000" b="0">
                  <a:solidFill>
                    <a:schemeClr val="tx1"/>
                  </a:solidFill>
                  <a:latin typeface="Segoe UI Variable Display" pitchFamily="2" charset="0"/>
                  <a:ea typeface="Segoe UI Symbol" panose="020B0502040204020203" pitchFamily="34" charset="0"/>
                  <a:cs typeface="Segoe UI Variable Display" pitchFamily="2" charset="0"/>
                </a:rPr>
                <a:t>Investment Thesis</a:t>
              </a:r>
            </a:p>
          </p:txBody>
        </p:sp>
        <p:sp>
          <p:nvSpPr>
            <p:cNvPr id="43" name="TextBox 42">
              <a:extLst>
                <a:ext uri="{FF2B5EF4-FFF2-40B4-BE49-F238E27FC236}">
                  <a16:creationId xmlns:a16="http://schemas.microsoft.com/office/drawing/2014/main" id="{E2959A6E-4419-EB63-83D8-F6FBDD56AF4A}"/>
                </a:ext>
              </a:extLst>
            </p:cNvPr>
            <p:cNvSpPr txBox="1"/>
            <p:nvPr userDrawn="1"/>
          </p:nvSpPr>
          <p:spPr>
            <a:xfrm>
              <a:off x="6751431" y="6428402"/>
              <a:ext cx="439543" cy="246221"/>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AU" sz="1000">
                  <a:latin typeface="Segoe UI Symbol" panose="020B0502040204020203" pitchFamily="34" charset="0"/>
                  <a:ea typeface="Segoe UI Symbol" panose="020B0502040204020203" pitchFamily="34" charset="0"/>
                  <a:cs typeface="Segoe UI" panose="020B0502040204020203" pitchFamily="34" charset="0"/>
                </a:rPr>
                <a:t>P&amp;C</a:t>
              </a:r>
            </a:p>
          </p:txBody>
        </p:sp>
        <p:sp>
          <p:nvSpPr>
            <p:cNvPr id="44" name="TextBox 43">
              <a:extLst>
                <a:ext uri="{FF2B5EF4-FFF2-40B4-BE49-F238E27FC236}">
                  <a16:creationId xmlns:a16="http://schemas.microsoft.com/office/drawing/2014/main" id="{33A9CFF5-D7F1-42DA-A8EF-E1952BF60D1D}"/>
                </a:ext>
              </a:extLst>
            </p:cNvPr>
            <p:cNvSpPr txBox="1"/>
            <p:nvPr userDrawn="1"/>
          </p:nvSpPr>
          <p:spPr>
            <a:xfrm>
              <a:off x="7424238" y="6428411"/>
              <a:ext cx="715260" cy="246221"/>
            </a:xfrm>
            <a:prstGeom prst="rect">
              <a:avLst/>
            </a:prstGeom>
            <a:noFill/>
          </p:spPr>
          <p:txBody>
            <a:bodyPr wrap="none" rtlCol="0">
              <a:spAutoFit/>
            </a:bodyPr>
            <a:lstStyle/>
            <a:p>
              <a:pPr algn="ctr"/>
              <a:r>
                <a:rPr lang="en-AU" sz="1000" b="0">
                  <a:solidFill>
                    <a:schemeClr val="tx1"/>
                  </a:solidFill>
                  <a:latin typeface="Segoe UI Symbol" panose="020B0502040204020203" pitchFamily="34" charset="0"/>
                  <a:ea typeface="Segoe UI Symbol" panose="020B0502040204020203" pitchFamily="34" charset="0"/>
                  <a:cs typeface="Segoe UI Variable Display" pitchFamily="2" charset="0"/>
                </a:rPr>
                <a:t>Valuation</a:t>
              </a:r>
            </a:p>
          </p:txBody>
        </p:sp>
        <p:sp>
          <p:nvSpPr>
            <p:cNvPr id="45" name="TextBox 44">
              <a:extLst>
                <a:ext uri="{FF2B5EF4-FFF2-40B4-BE49-F238E27FC236}">
                  <a16:creationId xmlns:a16="http://schemas.microsoft.com/office/drawing/2014/main" id="{BA10BE07-CEE9-2EC8-E556-ABB45A1EEF61}"/>
                </a:ext>
              </a:extLst>
            </p:cNvPr>
            <p:cNvSpPr txBox="1"/>
            <p:nvPr userDrawn="1"/>
          </p:nvSpPr>
          <p:spPr>
            <a:xfrm>
              <a:off x="8427693" y="6428410"/>
              <a:ext cx="1265090" cy="246221"/>
            </a:xfrm>
            <a:prstGeom prst="rect">
              <a:avLst/>
            </a:prstGeom>
            <a:noFill/>
          </p:spPr>
          <p:txBody>
            <a:bodyPr wrap="none" rtlCol="0">
              <a:spAutoFit/>
            </a:bodyPr>
            <a:lstStyle/>
            <a:p>
              <a:pPr algn="ctr"/>
              <a:r>
                <a:rPr lang="en-AU" sz="1000" b="0">
                  <a:solidFill>
                    <a:schemeClr val="tx1"/>
                  </a:solidFill>
                  <a:latin typeface="Segoe UI Symbol" panose="020B0502040204020203" pitchFamily="34" charset="0"/>
                  <a:ea typeface="Segoe UI Symbol" panose="020B0502040204020203" pitchFamily="34" charset="0"/>
                  <a:cs typeface="Segoe UI Variable Display" pitchFamily="2" charset="0"/>
                </a:rPr>
                <a:t>Risks &amp; Mitigations</a:t>
              </a:r>
            </a:p>
          </p:txBody>
        </p:sp>
        <p:sp>
          <p:nvSpPr>
            <p:cNvPr id="46" name="TextBox 45">
              <a:extLst>
                <a:ext uri="{FF2B5EF4-FFF2-40B4-BE49-F238E27FC236}">
                  <a16:creationId xmlns:a16="http://schemas.microsoft.com/office/drawing/2014/main" id="{57022BC3-6F21-A209-3187-72792334EB91}"/>
                </a:ext>
              </a:extLst>
            </p:cNvPr>
            <p:cNvSpPr txBox="1"/>
            <p:nvPr userDrawn="1"/>
          </p:nvSpPr>
          <p:spPr>
            <a:xfrm>
              <a:off x="9940607" y="6428410"/>
              <a:ext cx="1250663" cy="246221"/>
            </a:xfrm>
            <a:prstGeom prst="rect">
              <a:avLst/>
            </a:prstGeom>
            <a:noFill/>
          </p:spPr>
          <p:txBody>
            <a:bodyPr wrap="none" rtlCol="0">
              <a:spAutoFit/>
            </a:bodyPr>
            <a:lstStyle/>
            <a:p>
              <a:pPr algn="ctr"/>
              <a:r>
                <a:rPr lang="en-AU" sz="1000" b="1">
                  <a:solidFill>
                    <a:srgbClr val="017840"/>
                  </a:solidFill>
                  <a:latin typeface="Segoe UI Variable Display" pitchFamily="2" charset="0"/>
                  <a:ea typeface="Segoe UI Symbol" panose="020B0502040204020203" pitchFamily="34" charset="0"/>
                  <a:cs typeface="Segoe UI Variable Display" pitchFamily="2" charset="0"/>
                </a:rPr>
                <a:t>Recommendation</a:t>
              </a:r>
            </a:p>
          </p:txBody>
        </p:sp>
        <p:sp>
          <p:nvSpPr>
            <p:cNvPr id="47" name="TextBox 46">
              <a:extLst>
                <a:ext uri="{FF2B5EF4-FFF2-40B4-BE49-F238E27FC236}">
                  <a16:creationId xmlns:a16="http://schemas.microsoft.com/office/drawing/2014/main" id="{A8E9EFC1-DECA-7066-F46E-76227CFF5774}"/>
                </a:ext>
              </a:extLst>
            </p:cNvPr>
            <p:cNvSpPr txBox="1"/>
            <p:nvPr userDrawn="1"/>
          </p:nvSpPr>
          <p:spPr>
            <a:xfrm>
              <a:off x="694065" y="6428411"/>
              <a:ext cx="1282723" cy="246221"/>
            </a:xfrm>
            <a:prstGeom prst="rect">
              <a:avLst/>
            </a:prstGeom>
            <a:noFill/>
          </p:spPr>
          <p:txBody>
            <a:bodyPr wrap="none" rtlCol="0">
              <a:spAutoFit/>
            </a:bodyPr>
            <a:lstStyle/>
            <a:p>
              <a:pPr algn="ctr"/>
              <a:r>
                <a:rPr lang="en-AU" sz="1000" b="0" i="0">
                  <a:solidFill>
                    <a:schemeClr val="tx1"/>
                  </a:solidFill>
                  <a:latin typeface="Segoe UI Variable Display" pitchFamily="2" charset="0"/>
                  <a:cs typeface="Segoe UI Variable Display" pitchFamily="2" charset="0"/>
                </a:rPr>
                <a:t>Executive Summary</a:t>
              </a:r>
              <a:endParaRPr lang="en-AU" sz="1000" b="0" i="0">
                <a:solidFill>
                  <a:schemeClr val="tx1"/>
                </a:solidFill>
                <a:latin typeface="Segoe UI Variable Display" pitchFamily="2" charset="0"/>
                <a:ea typeface="Segoe UI Symbol" panose="020B0502040204020203" pitchFamily="34" charset="0"/>
                <a:cs typeface="Segoe UI Variable Display" pitchFamily="2" charset="0"/>
              </a:endParaRPr>
            </a:p>
          </p:txBody>
        </p:sp>
        <p:sp>
          <p:nvSpPr>
            <p:cNvPr id="48" name="TextBox 47">
              <a:extLst>
                <a:ext uri="{FF2B5EF4-FFF2-40B4-BE49-F238E27FC236}">
                  <a16:creationId xmlns:a16="http://schemas.microsoft.com/office/drawing/2014/main" id="{81E0A0BA-566B-2B0A-AA6C-2558BCBFCD19}"/>
                </a:ext>
              </a:extLst>
            </p:cNvPr>
            <p:cNvSpPr txBox="1"/>
            <p:nvPr userDrawn="1"/>
          </p:nvSpPr>
          <p:spPr>
            <a:xfrm>
              <a:off x="2219333" y="6430080"/>
              <a:ext cx="1305886"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Company Overview</a:t>
              </a:r>
            </a:p>
          </p:txBody>
        </p:sp>
        <p:sp>
          <p:nvSpPr>
            <p:cNvPr id="49" name="TextBox 48">
              <a:extLst>
                <a:ext uri="{FF2B5EF4-FFF2-40B4-BE49-F238E27FC236}">
                  <a16:creationId xmlns:a16="http://schemas.microsoft.com/office/drawing/2014/main" id="{FF9AA192-BB54-575E-77B8-CA4C99B6329E}"/>
                </a:ext>
              </a:extLst>
            </p:cNvPr>
            <p:cNvSpPr txBox="1"/>
            <p:nvPr userDrawn="1"/>
          </p:nvSpPr>
          <p:spPr>
            <a:xfrm>
              <a:off x="3723805" y="6428412"/>
              <a:ext cx="1204176" cy="246221"/>
            </a:xfrm>
            <a:prstGeom prst="rect">
              <a:avLst/>
            </a:prstGeom>
            <a:noFill/>
          </p:spPr>
          <p:txBody>
            <a:bodyPr wrap="none" rtlCol="0">
              <a:spAutoFit/>
            </a:bodyPr>
            <a:lstStyle/>
            <a:p>
              <a:pPr algn="ctr"/>
              <a:r>
                <a:rPr lang="en-AU" sz="1000" b="0">
                  <a:solidFill>
                    <a:schemeClr val="tx1"/>
                  </a:solidFill>
                  <a:latin typeface="Segoe UI Symbol" panose="020B0502040204020203" pitchFamily="34" charset="0"/>
                  <a:ea typeface="Segoe UI Symbol" panose="020B0502040204020203" pitchFamily="34" charset="0"/>
                  <a:cs typeface="Segoe UI Variable Display" pitchFamily="2" charset="0"/>
                </a:rPr>
                <a:t>Industry Overview</a:t>
              </a:r>
            </a:p>
          </p:txBody>
        </p:sp>
      </p:grpSp>
      <p:sp>
        <p:nvSpPr>
          <p:cNvPr id="51" name="Rectangle 50">
            <a:extLst>
              <a:ext uri="{FF2B5EF4-FFF2-40B4-BE49-F238E27FC236}">
                <a16:creationId xmlns:a16="http://schemas.microsoft.com/office/drawing/2014/main" id="{CFC62302-400C-227A-2F68-9D4C5FFD0625}"/>
              </a:ext>
            </a:extLst>
          </p:cNvPr>
          <p:cNvSpPr/>
          <p:nvPr userDrawn="1"/>
        </p:nvSpPr>
        <p:spPr>
          <a:xfrm>
            <a:off x="-1459681" y="2656153"/>
            <a:ext cx="1146884" cy="1003521"/>
          </a:xfrm>
          <a:prstGeom prst="rect">
            <a:avLst/>
          </a:prstGeom>
          <a:solidFill>
            <a:srgbClr val="03C168"/>
          </a:solidFill>
          <a:ln>
            <a:solidFill>
              <a:srgbClr val="03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134666CB-9A02-0011-82DC-D84C2E6E019D}"/>
              </a:ext>
            </a:extLst>
          </p:cNvPr>
          <p:cNvSpPr/>
          <p:nvPr userDrawn="1"/>
        </p:nvSpPr>
        <p:spPr>
          <a:xfrm>
            <a:off x="-1459681" y="4059668"/>
            <a:ext cx="1146884" cy="1003521"/>
          </a:xfrm>
          <a:prstGeom prst="rect">
            <a:avLst/>
          </a:prstGeom>
          <a:solidFill>
            <a:srgbClr val="017840"/>
          </a:solidFill>
          <a:ln>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03D39682-6507-0FB1-AE4E-09758A1F13EB}"/>
              </a:ext>
            </a:extLst>
          </p:cNvPr>
          <p:cNvSpPr/>
          <p:nvPr userDrawn="1"/>
        </p:nvSpPr>
        <p:spPr>
          <a:xfrm>
            <a:off x="-1459681" y="5463183"/>
            <a:ext cx="1146884" cy="100352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26F7A160-7273-37C8-F4CE-C4D04E88D3E6}"/>
              </a:ext>
            </a:extLst>
          </p:cNvPr>
          <p:cNvSpPr/>
          <p:nvPr userDrawn="1"/>
        </p:nvSpPr>
        <p:spPr>
          <a:xfrm>
            <a:off x="-1459681" y="1252638"/>
            <a:ext cx="1146884" cy="1003521"/>
          </a:xfrm>
          <a:prstGeom prst="rect">
            <a:avLst/>
          </a:prstGeom>
          <a:solidFill>
            <a:srgbClr val="81DBB1"/>
          </a:solidFill>
          <a:ln>
            <a:solidFill>
              <a:srgbClr val="81DB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42262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ppendix">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81CC2856-28B3-1A75-FF97-F7E24A5DF1DB}"/>
              </a:ext>
            </a:extLst>
          </p:cNvPr>
          <p:cNvGraphicFramePr>
            <a:graphicFrameLocks/>
          </p:cNvGraphicFramePr>
          <p:nvPr userDrawn="1">
            <p:custDataLst>
              <p:tags r:id="rId1"/>
            </p:custDataLst>
            <p:extLst>
              <p:ext uri="{D42A27DB-BD31-4B8C-83A1-F6EECF244321}">
                <p14:modId xmlns:p14="http://schemas.microsoft.com/office/powerpoint/2010/main" val="5322088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9" name="think-cell data - do not delete" hidden="1">
                        <a:extLst>
                          <a:ext uri="{FF2B5EF4-FFF2-40B4-BE49-F238E27FC236}">
                            <a16:creationId xmlns:a16="http://schemas.microsoft.com/office/drawing/2014/main" id="{81CC2856-28B3-1A75-FF97-F7E24A5DF1D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Google Shape;40;p22">
            <a:extLst>
              <a:ext uri="{FF2B5EF4-FFF2-40B4-BE49-F238E27FC236}">
                <a16:creationId xmlns:a16="http://schemas.microsoft.com/office/drawing/2014/main" id="{1AFF81DC-888D-24E3-3201-862A53BFD551}"/>
              </a:ext>
            </a:extLst>
          </p:cNvPr>
          <p:cNvSpPr txBox="1"/>
          <p:nvPr userDrawn="1"/>
        </p:nvSpPr>
        <p:spPr>
          <a:xfrm>
            <a:off x="11620691" y="6466704"/>
            <a:ext cx="275991" cy="184666"/>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AU" sz="1200" b="0">
                <a:solidFill>
                  <a:srgbClr val="017840"/>
                </a:solidFill>
                <a:latin typeface="Segoe UI Symbol" panose="020B0502040204020203" pitchFamily="34" charset="0"/>
                <a:ea typeface="Segoe UI Symbol" panose="020B0502040204020203" pitchFamily="34" charset="0"/>
                <a:cs typeface="Lato"/>
                <a:sym typeface="Lato"/>
              </a:rPr>
              <a:pPr marL="0" marR="0" lvl="0" indent="0" algn="r" rtl="0">
                <a:spcBef>
                  <a:spcPts val="0"/>
                </a:spcBef>
                <a:spcAft>
                  <a:spcPts val="0"/>
                </a:spcAft>
                <a:buNone/>
              </a:pPr>
              <a:t>‹#›</a:t>
            </a:fld>
            <a:endParaRPr sz="1200" b="0">
              <a:solidFill>
                <a:srgbClr val="017840"/>
              </a:solidFill>
              <a:latin typeface="Segoe UI Symbol" panose="020B0502040204020203" pitchFamily="34" charset="0"/>
              <a:ea typeface="Segoe UI Symbol" panose="020B0502040204020203" pitchFamily="34" charset="0"/>
              <a:cs typeface="Lato"/>
              <a:sym typeface="Lato"/>
            </a:endParaRPr>
          </a:p>
        </p:txBody>
      </p:sp>
      <p:sp>
        <p:nvSpPr>
          <p:cNvPr id="6" name="Title 1">
            <a:extLst>
              <a:ext uri="{FF2B5EF4-FFF2-40B4-BE49-F238E27FC236}">
                <a16:creationId xmlns:a16="http://schemas.microsoft.com/office/drawing/2014/main" id="{2E001B53-63A3-A24D-5749-FFB55A3EAE31}"/>
              </a:ext>
            </a:extLst>
          </p:cNvPr>
          <p:cNvSpPr>
            <a:spLocks noGrp="1"/>
          </p:cNvSpPr>
          <p:nvPr>
            <p:ph type="title"/>
          </p:nvPr>
        </p:nvSpPr>
        <p:spPr>
          <a:xfrm>
            <a:off x="274320" y="253363"/>
            <a:ext cx="10537706" cy="376555"/>
          </a:xfrm>
          <a:prstGeom prst="rect">
            <a:avLst/>
          </a:prstGeom>
        </p:spPr>
        <p:txBody>
          <a:bodyPr vert="horz" rIns="91440">
            <a:normAutofit/>
          </a:bodyPr>
          <a:lstStyle>
            <a:lvl1pPr>
              <a:defRPr sz="1800">
                <a:latin typeface="Segoe UI Symbol" panose="020B0502040204020203" pitchFamily="34" charset="0"/>
                <a:ea typeface="Segoe UI Symbol" panose="020B0502040204020203" pitchFamily="34" charset="0"/>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5DA6C77B-E3F7-E4A7-F090-BF5C99E79BB1}"/>
              </a:ext>
            </a:extLst>
          </p:cNvPr>
          <p:cNvCxnSpPr>
            <a:cxnSpLocks/>
          </p:cNvCxnSpPr>
          <p:nvPr userDrawn="1"/>
        </p:nvCxnSpPr>
        <p:spPr>
          <a:xfrm>
            <a:off x="274320" y="701037"/>
            <a:ext cx="11739880" cy="0"/>
          </a:xfrm>
          <a:prstGeom prst="line">
            <a:avLst/>
          </a:prstGeom>
          <a:ln w="28575">
            <a:solidFill>
              <a:srgbClr val="0E6FF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99AB7E-66EA-5818-70CE-419E93ED7ED9}"/>
              </a:ext>
            </a:extLst>
          </p:cNvPr>
          <p:cNvCxnSpPr>
            <a:cxnSpLocks/>
          </p:cNvCxnSpPr>
          <p:nvPr userDrawn="1"/>
        </p:nvCxnSpPr>
        <p:spPr>
          <a:xfrm>
            <a:off x="274320" y="701037"/>
            <a:ext cx="11739880" cy="0"/>
          </a:xfrm>
          <a:prstGeom prst="line">
            <a:avLst/>
          </a:prstGeom>
          <a:ln w="28575">
            <a:solidFill>
              <a:srgbClr val="017840"/>
            </a:solidFill>
          </a:ln>
        </p:spPr>
        <p:style>
          <a:lnRef idx="1">
            <a:schemeClr val="accent1"/>
          </a:lnRef>
          <a:fillRef idx="0">
            <a:schemeClr val="accent1"/>
          </a:fillRef>
          <a:effectRef idx="0">
            <a:schemeClr val="accent1"/>
          </a:effectRef>
          <a:fontRef idx="minor">
            <a:schemeClr val="tx1"/>
          </a:fontRef>
        </p:style>
      </p:cxnSp>
      <p:pic>
        <p:nvPicPr>
          <p:cNvPr id="1026" name="Picture 2" descr="Download Uber Logo in SVG Vector or PNG File Format - Logo.wine">
            <a:extLst>
              <a:ext uri="{FF2B5EF4-FFF2-40B4-BE49-F238E27FC236}">
                <a16:creationId xmlns:a16="http://schemas.microsoft.com/office/drawing/2014/main" id="{5E8F8354-DF51-F075-75EF-B3786EE4B093}"/>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735458" y="-73562"/>
            <a:ext cx="1456542" cy="971028"/>
          </a:xfrm>
          <a:prstGeom prst="rect">
            <a:avLst/>
          </a:prstGeom>
          <a:noFill/>
          <a:extLst>
            <a:ext uri="{909E8E84-426E-40DD-AFC4-6F175D3DCCD1}">
              <a14:hiddenFill xmlns:a14="http://schemas.microsoft.com/office/drawing/2010/main">
                <a:solidFill>
                  <a:srgbClr val="FFFFFF"/>
                </a:solidFill>
              </a14:hiddenFill>
            </a:ext>
          </a:extLst>
        </p:spPr>
      </p:pic>
      <p:sp>
        <p:nvSpPr>
          <p:cNvPr id="51" name="Rectangle 50">
            <a:extLst>
              <a:ext uri="{FF2B5EF4-FFF2-40B4-BE49-F238E27FC236}">
                <a16:creationId xmlns:a16="http://schemas.microsoft.com/office/drawing/2014/main" id="{CFC62302-400C-227A-2F68-9D4C5FFD0625}"/>
              </a:ext>
            </a:extLst>
          </p:cNvPr>
          <p:cNvSpPr/>
          <p:nvPr userDrawn="1"/>
        </p:nvSpPr>
        <p:spPr>
          <a:xfrm>
            <a:off x="-1459681" y="2656153"/>
            <a:ext cx="1146884" cy="1003521"/>
          </a:xfrm>
          <a:prstGeom prst="rect">
            <a:avLst/>
          </a:prstGeom>
          <a:solidFill>
            <a:srgbClr val="03C168"/>
          </a:solidFill>
          <a:ln>
            <a:solidFill>
              <a:srgbClr val="03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134666CB-9A02-0011-82DC-D84C2E6E019D}"/>
              </a:ext>
            </a:extLst>
          </p:cNvPr>
          <p:cNvSpPr/>
          <p:nvPr userDrawn="1"/>
        </p:nvSpPr>
        <p:spPr>
          <a:xfrm>
            <a:off x="-1459681" y="4059668"/>
            <a:ext cx="1146884" cy="1003521"/>
          </a:xfrm>
          <a:prstGeom prst="rect">
            <a:avLst/>
          </a:prstGeom>
          <a:solidFill>
            <a:srgbClr val="017840"/>
          </a:solidFill>
          <a:ln>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03D39682-6507-0FB1-AE4E-09758A1F13EB}"/>
              </a:ext>
            </a:extLst>
          </p:cNvPr>
          <p:cNvSpPr/>
          <p:nvPr userDrawn="1"/>
        </p:nvSpPr>
        <p:spPr>
          <a:xfrm>
            <a:off x="-1459681" y="5463183"/>
            <a:ext cx="1146884" cy="100352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26F7A160-7273-37C8-F4CE-C4D04E88D3E6}"/>
              </a:ext>
            </a:extLst>
          </p:cNvPr>
          <p:cNvSpPr/>
          <p:nvPr userDrawn="1"/>
        </p:nvSpPr>
        <p:spPr>
          <a:xfrm>
            <a:off x="-1459681" y="1252638"/>
            <a:ext cx="1146884" cy="1003521"/>
          </a:xfrm>
          <a:prstGeom prst="rect">
            <a:avLst/>
          </a:prstGeom>
          <a:solidFill>
            <a:srgbClr val="81DBB1"/>
          </a:solidFill>
          <a:ln>
            <a:solidFill>
              <a:srgbClr val="81DB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1BF4D661-6D15-C30D-29A5-7B1F0EAEECE3}"/>
              </a:ext>
            </a:extLst>
          </p:cNvPr>
          <p:cNvSpPr/>
          <p:nvPr userDrawn="1"/>
        </p:nvSpPr>
        <p:spPr>
          <a:xfrm>
            <a:off x="0" y="0"/>
            <a:ext cx="146649" cy="6858000"/>
          </a:xfrm>
          <a:prstGeom prst="rect">
            <a:avLst/>
          </a:prstGeom>
          <a:solidFill>
            <a:srgbClr val="13501B"/>
          </a:solidFill>
          <a:ln>
            <a:solidFill>
              <a:srgbClr val="135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Segoe UI Symbol" panose="020B0502040204020203" pitchFamily="34" charset="0"/>
              <a:ea typeface="Segoe UI Symbol" panose="020B0502040204020203" pitchFamily="34" charset="0"/>
            </a:endParaRPr>
          </a:p>
        </p:txBody>
      </p:sp>
      <p:sp>
        <p:nvSpPr>
          <p:cNvPr id="3" name="TextBox 2">
            <a:extLst>
              <a:ext uri="{FF2B5EF4-FFF2-40B4-BE49-F238E27FC236}">
                <a16:creationId xmlns:a16="http://schemas.microsoft.com/office/drawing/2014/main" id="{1116AB6A-40CA-2E14-072B-689195B5B398}"/>
              </a:ext>
            </a:extLst>
          </p:cNvPr>
          <p:cNvSpPr txBox="1"/>
          <p:nvPr userDrawn="1"/>
        </p:nvSpPr>
        <p:spPr>
          <a:xfrm rot="16200000">
            <a:off x="-335473" y="3305889"/>
            <a:ext cx="817593" cy="246221"/>
          </a:xfrm>
          <a:prstGeom prst="rect">
            <a:avLst/>
          </a:prstGeom>
          <a:noFill/>
        </p:spPr>
        <p:txBody>
          <a:bodyPr wrap="square" rtlCol="0">
            <a:spAutoFit/>
          </a:bodyPr>
          <a:lstStyle/>
          <a:p>
            <a:r>
              <a:rPr lang="en-AU" sz="1000">
                <a:solidFill>
                  <a:schemeClr val="bg1"/>
                </a:solidFill>
                <a:latin typeface="Segoe UI Symbol" panose="020B0502040204020203" pitchFamily="34" charset="0"/>
                <a:ea typeface="Segoe UI Symbol" panose="020B0502040204020203" pitchFamily="34" charset="0"/>
                <a:cs typeface="Lato" panose="020F0502020204030203" pitchFamily="34" charset="0"/>
              </a:rPr>
              <a:t>APPENDIX</a:t>
            </a:r>
          </a:p>
        </p:txBody>
      </p:sp>
    </p:spTree>
    <p:extLst>
      <p:ext uri="{BB962C8B-B14F-4D97-AF65-F5344CB8AC3E}">
        <p14:creationId xmlns:p14="http://schemas.microsoft.com/office/powerpoint/2010/main" val="1002243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a:solidFill>
                  <a:schemeClr val="tx1"/>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9/8/2026</a:t>
            </a:fld>
            <a:endParaRPr lang="en-US"/>
          </a:p>
        </p:txBody>
      </p:sp>
      <p:sp>
        <p:nvSpPr>
          <p:cNvPr id="6" name="Holder 6"/>
          <p:cNvSpPr>
            <a:spLocks noGrp="1"/>
          </p:cNvSpPr>
          <p:nvPr>
            <p:ph type="sldNum" sz="quarter" idx="7"/>
          </p:nvPr>
        </p:nvSpPr>
        <p:spPr/>
        <p:txBody>
          <a:bodyPr lIns="0" tIns="0" rIns="0" bIns="0"/>
          <a:lstStyle>
            <a:lvl1pPr>
              <a:defRPr sz="1100" b="0" i="0">
                <a:solidFill>
                  <a:srgbClr val="898989"/>
                </a:solidFill>
                <a:latin typeface="Trebuchet MS"/>
                <a:cs typeface="Trebuchet MS"/>
              </a:defRPr>
            </a:lvl1pPr>
          </a:lstStyle>
          <a:p>
            <a:pPr marL="12700">
              <a:lnSpc>
                <a:spcPct val="100000"/>
              </a:lnSpc>
              <a:spcBef>
                <a:spcPts val="45"/>
              </a:spcBef>
            </a:pPr>
            <a:r>
              <a:rPr spc="-50"/>
              <a:t>(</a:t>
            </a:r>
            <a:fld id="{81D60167-4931-47E6-BA6A-407CBD079E47}" type="slidenum">
              <a:rPr spc="-50" dirty="0"/>
              <a:t>‹#›</a:t>
            </a:fld>
            <a:r>
              <a:rPr spc="-5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07987" y="619005"/>
            <a:ext cx="11376025" cy="0"/>
          </a:xfrm>
          <a:custGeom>
            <a:avLst/>
            <a:gdLst/>
            <a:ahLst/>
            <a:cxnLst/>
            <a:rect l="l" t="t" r="r" b="b"/>
            <a:pathLst>
              <a:path w="11376025">
                <a:moveTo>
                  <a:pt x="0" y="0"/>
                </a:moveTo>
                <a:lnTo>
                  <a:pt x="11375893" y="1"/>
                </a:lnTo>
              </a:path>
            </a:pathLst>
          </a:custGeom>
          <a:ln w="9525">
            <a:solidFill>
              <a:srgbClr val="000000"/>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1800" b="0" i="0">
                <a:solidFill>
                  <a:schemeClr val="tx1"/>
                </a:solidFill>
                <a:latin typeface="Trebuchet MS"/>
                <a:cs typeface="Trebuchet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9/8/2026</a:t>
            </a:fld>
            <a:endParaRPr lang="en-US"/>
          </a:p>
        </p:txBody>
      </p:sp>
      <p:sp>
        <p:nvSpPr>
          <p:cNvPr id="7" name="Holder 7"/>
          <p:cNvSpPr>
            <a:spLocks noGrp="1"/>
          </p:cNvSpPr>
          <p:nvPr>
            <p:ph type="sldNum" sz="quarter" idx="7"/>
          </p:nvPr>
        </p:nvSpPr>
        <p:spPr/>
        <p:txBody>
          <a:bodyPr lIns="0" tIns="0" rIns="0" bIns="0"/>
          <a:lstStyle>
            <a:lvl1pPr>
              <a:defRPr sz="1100" b="0" i="0">
                <a:solidFill>
                  <a:srgbClr val="898989"/>
                </a:solidFill>
                <a:latin typeface="Trebuchet MS"/>
                <a:cs typeface="Trebuchet MS"/>
              </a:defRPr>
            </a:lvl1pPr>
          </a:lstStyle>
          <a:p>
            <a:pPr marL="12700">
              <a:lnSpc>
                <a:spcPct val="100000"/>
              </a:lnSpc>
              <a:spcBef>
                <a:spcPts val="45"/>
              </a:spcBef>
            </a:pPr>
            <a:r>
              <a:rPr spc="-50"/>
              <a:t>(</a:t>
            </a:r>
            <a:fld id="{81D60167-4931-47E6-BA6A-407CBD079E47}" type="slidenum">
              <a:rPr spc="-50" dirty="0"/>
              <a:t>‹#›</a:t>
            </a:fld>
            <a:r>
              <a:rPr spc="-50"/>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57C4EDD-EBC9-89EA-BB90-857BDDB04A79}"/>
              </a:ext>
            </a:extLst>
          </p:cNvPr>
          <p:cNvGraphicFramePr>
            <a:graphicFrameLocks/>
          </p:cNvGraphicFramePr>
          <p:nvPr userDrawn="1">
            <p:custDataLst>
              <p:tags r:id="rId1"/>
            </p:custDataLst>
            <p:extLst>
              <p:ext uri="{D42A27DB-BD31-4B8C-83A1-F6EECF244321}">
                <p14:modId xmlns:p14="http://schemas.microsoft.com/office/powerpoint/2010/main" val="178450967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think-cell data - do not delete" hidden="1">
                        <a:extLst>
                          <a:ext uri="{FF2B5EF4-FFF2-40B4-BE49-F238E27FC236}">
                            <a16:creationId xmlns:a16="http://schemas.microsoft.com/office/drawing/2014/main" id="{C57C4EDD-EBC9-89EA-BB90-857BDDB04A79}"/>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6" name="bg object 16"/>
          <p:cNvSpPr/>
          <p:nvPr/>
        </p:nvSpPr>
        <p:spPr>
          <a:xfrm>
            <a:off x="407987" y="619005"/>
            <a:ext cx="11376025" cy="0"/>
          </a:xfrm>
          <a:custGeom>
            <a:avLst/>
            <a:gdLst/>
            <a:ahLst/>
            <a:cxnLst/>
            <a:rect l="l" t="t" r="r" b="b"/>
            <a:pathLst>
              <a:path w="11376025">
                <a:moveTo>
                  <a:pt x="0" y="0"/>
                </a:moveTo>
                <a:lnTo>
                  <a:pt x="11375893" y="1"/>
                </a:lnTo>
              </a:path>
            </a:pathLst>
          </a:custGeom>
          <a:ln w="9525">
            <a:solidFill>
              <a:srgbClr val="000000"/>
            </a:solidFill>
          </a:ln>
        </p:spPr>
        <p:txBody>
          <a:bodyPr wrap="square" lIns="0" tIns="0" rIns="0" bIns="0" rtlCol="0"/>
          <a:lstStyle/>
          <a:p>
            <a:endParaRPr/>
          </a:p>
        </p:txBody>
      </p:sp>
      <p:sp>
        <p:nvSpPr>
          <p:cNvPr id="2" name="Holder 2"/>
          <p:cNvSpPr>
            <a:spLocks noGrp="1"/>
          </p:cNvSpPr>
          <p:nvPr>
            <p:ph type="title"/>
          </p:nvPr>
        </p:nvSpPr>
        <p:spPr>
          <a:xfrm>
            <a:off x="407987" y="279420"/>
            <a:ext cx="11049000" cy="330200"/>
          </a:xfrm>
        </p:spPr>
        <p:txBody>
          <a:bodyPr lIns="0" tIns="0" rIns="0" bIns="0"/>
          <a:lstStyle>
            <a:lvl1pPr>
              <a:defRPr sz="1800" b="0" i="0">
                <a:solidFill>
                  <a:schemeClr val="tx1"/>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9/8/2026</a:t>
            </a:fld>
            <a:endParaRPr lang="en-US"/>
          </a:p>
        </p:txBody>
      </p:sp>
      <p:sp>
        <p:nvSpPr>
          <p:cNvPr id="5" name="Holder 5"/>
          <p:cNvSpPr>
            <a:spLocks noGrp="1"/>
          </p:cNvSpPr>
          <p:nvPr>
            <p:ph type="sldNum" sz="quarter" idx="7"/>
          </p:nvPr>
        </p:nvSpPr>
        <p:spPr/>
        <p:txBody>
          <a:bodyPr lIns="0" tIns="0" rIns="0" bIns="0"/>
          <a:lstStyle>
            <a:lvl1pPr>
              <a:defRPr sz="1100" b="0" i="0">
                <a:solidFill>
                  <a:srgbClr val="898989"/>
                </a:solidFill>
                <a:latin typeface="Trebuchet MS"/>
                <a:cs typeface="Trebuchet MS"/>
              </a:defRPr>
            </a:lvl1pPr>
          </a:lstStyle>
          <a:p>
            <a:pPr marL="12700">
              <a:lnSpc>
                <a:spcPct val="100000"/>
              </a:lnSpc>
              <a:spcBef>
                <a:spcPts val="45"/>
              </a:spcBef>
            </a:pPr>
            <a:r>
              <a:rPr spc="-50"/>
              <a:t>(</a:t>
            </a:r>
            <a:fld id="{81D60167-4931-47E6-BA6A-407CBD079E47}" type="slidenum">
              <a:rPr spc="-50" dirty="0"/>
              <a:t>‹#›</a:t>
            </a:fld>
            <a:r>
              <a:rPr spc="-50"/>
              <a: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xec summary">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81CC2856-28B3-1A75-FF97-F7E24A5DF1DB}"/>
              </a:ext>
            </a:extLst>
          </p:cNvPr>
          <p:cNvGraphicFramePr>
            <a:graphicFrameLocks/>
          </p:cNvGraphicFramePr>
          <p:nvPr userDrawn="1">
            <p:custDataLst>
              <p:tags r:id="rId1"/>
            </p:custDataLst>
            <p:extLst>
              <p:ext uri="{D42A27DB-BD31-4B8C-83A1-F6EECF244321}">
                <p14:modId xmlns:p14="http://schemas.microsoft.com/office/powerpoint/2010/main" val="5322088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9" name="think-cell data - do not delete" hidden="1">
                        <a:extLst>
                          <a:ext uri="{FF2B5EF4-FFF2-40B4-BE49-F238E27FC236}">
                            <a16:creationId xmlns:a16="http://schemas.microsoft.com/office/drawing/2014/main" id="{81CC2856-28B3-1A75-FF97-F7E24A5DF1D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Google Shape;40;p22">
            <a:extLst>
              <a:ext uri="{FF2B5EF4-FFF2-40B4-BE49-F238E27FC236}">
                <a16:creationId xmlns:a16="http://schemas.microsoft.com/office/drawing/2014/main" id="{1AFF81DC-888D-24E3-3201-862A53BFD551}"/>
              </a:ext>
            </a:extLst>
          </p:cNvPr>
          <p:cNvSpPr txBox="1"/>
          <p:nvPr userDrawn="1"/>
        </p:nvSpPr>
        <p:spPr>
          <a:xfrm>
            <a:off x="11620691" y="6466704"/>
            <a:ext cx="275991" cy="184666"/>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AU" sz="1200" b="0">
                <a:solidFill>
                  <a:srgbClr val="017840"/>
                </a:solidFill>
                <a:latin typeface="Segoe UI Symbol" panose="020B0502040204020203" pitchFamily="34" charset="0"/>
                <a:ea typeface="Segoe UI Symbol" panose="020B0502040204020203" pitchFamily="34" charset="0"/>
                <a:cs typeface="Lato"/>
                <a:sym typeface="Lato"/>
              </a:rPr>
              <a:pPr marL="0" marR="0" lvl="0" indent="0" algn="r" rtl="0">
                <a:spcBef>
                  <a:spcPts val="0"/>
                </a:spcBef>
                <a:spcAft>
                  <a:spcPts val="0"/>
                </a:spcAft>
                <a:buNone/>
              </a:pPr>
              <a:t>‹#›</a:t>
            </a:fld>
            <a:endParaRPr sz="1200" b="0">
              <a:solidFill>
                <a:srgbClr val="017840"/>
              </a:solidFill>
              <a:latin typeface="Segoe UI Symbol" panose="020B0502040204020203" pitchFamily="34" charset="0"/>
              <a:ea typeface="Segoe UI Symbol" panose="020B0502040204020203" pitchFamily="34" charset="0"/>
              <a:cs typeface="Lato"/>
              <a:sym typeface="Lato"/>
            </a:endParaRPr>
          </a:p>
        </p:txBody>
      </p:sp>
      <p:sp>
        <p:nvSpPr>
          <p:cNvPr id="6" name="Title 1">
            <a:extLst>
              <a:ext uri="{FF2B5EF4-FFF2-40B4-BE49-F238E27FC236}">
                <a16:creationId xmlns:a16="http://schemas.microsoft.com/office/drawing/2014/main" id="{2E001B53-63A3-A24D-5749-FFB55A3EAE31}"/>
              </a:ext>
            </a:extLst>
          </p:cNvPr>
          <p:cNvSpPr>
            <a:spLocks noGrp="1"/>
          </p:cNvSpPr>
          <p:nvPr>
            <p:ph type="title"/>
          </p:nvPr>
        </p:nvSpPr>
        <p:spPr>
          <a:xfrm>
            <a:off x="274320" y="253363"/>
            <a:ext cx="10537706" cy="376555"/>
          </a:xfrm>
          <a:prstGeom prst="rect">
            <a:avLst/>
          </a:prstGeom>
        </p:spPr>
        <p:txBody>
          <a:bodyPr vert="horz" rIns="91440">
            <a:normAutofit/>
          </a:bodyPr>
          <a:lstStyle>
            <a:lvl1pPr>
              <a:defRPr sz="1800">
                <a:latin typeface="Segoe UI Symbol" panose="020B0502040204020203" pitchFamily="34" charset="0"/>
                <a:ea typeface="Segoe UI Symbol" panose="020B0502040204020203" pitchFamily="34" charset="0"/>
              </a:defRPr>
            </a:lvl1pPr>
          </a:lstStyle>
          <a:p>
            <a:r>
              <a:rPr lang="en-GB"/>
              <a:t>Click to edit Master title style</a:t>
            </a:r>
            <a:endParaRPr lang="en-US"/>
          </a:p>
        </p:txBody>
      </p:sp>
      <p:sp>
        <p:nvSpPr>
          <p:cNvPr id="7" name="Rectangle 6">
            <a:extLst>
              <a:ext uri="{FF2B5EF4-FFF2-40B4-BE49-F238E27FC236}">
                <a16:creationId xmlns:a16="http://schemas.microsoft.com/office/drawing/2014/main" id="{9C749D4A-2F5F-F68B-626E-7F2ECD3A821B}"/>
              </a:ext>
            </a:extLst>
          </p:cNvPr>
          <p:cNvSpPr/>
          <p:nvPr userDrawn="1"/>
        </p:nvSpPr>
        <p:spPr>
          <a:xfrm>
            <a:off x="-20096" y="161922"/>
            <a:ext cx="162560" cy="559435"/>
          </a:xfrm>
          <a:prstGeom prst="rect">
            <a:avLst/>
          </a:prstGeom>
          <a:solidFill>
            <a:srgbClr val="017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cxnSp>
        <p:nvCxnSpPr>
          <p:cNvPr id="8" name="Straight Connector 7">
            <a:extLst>
              <a:ext uri="{FF2B5EF4-FFF2-40B4-BE49-F238E27FC236}">
                <a16:creationId xmlns:a16="http://schemas.microsoft.com/office/drawing/2014/main" id="{5DA6C77B-E3F7-E4A7-F090-BF5C99E79BB1}"/>
              </a:ext>
            </a:extLst>
          </p:cNvPr>
          <p:cNvCxnSpPr>
            <a:cxnSpLocks/>
          </p:cNvCxnSpPr>
          <p:nvPr userDrawn="1"/>
        </p:nvCxnSpPr>
        <p:spPr>
          <a:xfrm>
            <a:off x="274320" y="701037"/>
            <a:ext cx="11739880" cy="0"/>
          </a:xfrm>
          <a:prstGeom prst="line">
            <a:avLst/>
          </a:prstGeom>
          <a:ln w="28575">
            <a:solidFill>
              <a:srgbClr val="0E6FF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99AB7E-66EA-5818-70CE-419E93ED7ED9}"/>
              </a:ext>
            </a:extLst>
          </p:cNvPr>
          <p:cNvCxnSpPr>
            <a:cxnSpLocks/>
          </p:cNvCxnSpPr>
          <p:nvPr userDrawn="1"/>
        </p:nvCxnSpPr>
        <p:spPr>
          <a:xfrm>
            <a:off x="274320" y="701037"/>
            <a:ext cx="11739880" cy="0"/>
          </a:xfrm>
          <a:prstGeom prst="line">
            <a:avLst/>
          </a:prstGeom>
          <a:ln w="28575">
            <a:solidFill>
              <a:srgbClr val="017840"/>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DA4FC58C-B604-2EE0-93D6-827D4E220A32}"/>
              </a:ext>
            </a:extLst>
          </p:cNvPr>
          <p:cNvSpPr>
            <a:spLocks noGrp="1"/>
          </p:cNvSpPr>
          <p:nvPr>
            <p:ph idx="25" hasCustomPrompt="1"/>
          </p:nvPr>
        </p:nvSpPr>
        <p:spPr>
          <a:xfrm>
            <a:off x="274320" y="721959"/>
            <a:ext cx="11739880" cy="276995"/>
          </a:xfrm>
        </p:spPr>
        <p:txBody>
          <a:bodyPr>
            <a:noAutofit/>
          </a:bodyPr>
          <a:lstStyle>
            <a:lvl1pPr marL="0" indent="0">
              <a:buNone/>
              <a:defRPr sz="1200" b="1" i="0">
                <a:solidFill>
                  <a:srgbClr val="017840"/>
                </a:solidFill>
                <a:latin typeface="Segoe UI Variable Display" pitchFamily="2" charset="0"/>
                <a:ea typeface="Segoe UI Symbol" panose="020B0502040204020203" pitchFamily="34" charset="0"/>
                <a:cs typeface="Segoe UI Variable Display" pitchFamily="2" charset="0"/>
              </a:defRPr>
            </a:lvl1pPr>
          </a:lstStyle>
          <a:p>
            <a:pPr lvl="0"/>
            <a:r>
              <a:rPr lang="en-GB"/>
              <a:t>Subtitle</a:t>
            </a:r>
          </a:p>
        </p:txBody>
      </p:sp>
      <p:pic>
        <p:nvPicPr>
          <p:cNvPr id="1026" name="Picture 2" descr="Download Uber Logo in SVG Vector or PNG File Format - Logo.wine">
            <a:extLst>
              <a:ext uri="{FF2B5EF4-FFF2-40B4-BE49-F238E27FC236}">
                <a16:creationId xmlns:a16="http://schemas.microsoft.com/office/drawing/2014/main" id="{5E8F8354-DF51-F075-75EF-B3786EE4B093}"/>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735458" y="-73562"/>
            <a:ext cx="1456542" cy="971028"/>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a:extLst>
              <a:ext uri="{FF2B5EF4-FFF2-40B4-BE49-F238E27FC236}">
                <a16:creationId xmlns:a16="http://schemas.microsoft.com/office/drawing/2014/main" id="{4B3E6AE9-157B-39CB-2C58-042635D92084}"/>
              </a:ext>
            </a:extLst>
          </p:cNvPr>
          <p:cNvGrpSpPr/>
          <p:nvPr userDrawn="1"/>
        </p:nvGrpSpPr>
        <p:grpSpPr>
          <a:xfrm>
            <a:off x="649181" y="6428402"/>
            <a:ext cx="10510029" cy="247899"/>
            <a:chOff x="649181" y="6428402"/>
            <a:chExt cx="10510029" cy="247899"/>
          </a:xfrm>
        </p:grpSpPr>
        <p:sp>
          <p:nvSpPr>
            <p:cNvPr id="42" name="TextBox 41">
              <a:extLst>
                <a:ext uri="{FF2B5EF4-FFF2-40B4-BE49-F238E27FC236}">
                  <a16:creationId xmlns:a16="http://schemas.microsoft.com/office/drawing/2014/main" id="{63464349-8EF0-B21B-03C0-FB5402DDC664}"/>
                </a:ext>
              </a:extLst>
            </p:cNvPr>
            <p:cNvSpPr txBox="1"/>
            <p:nvPr userDrawn="1"/>
          </p:nvSpPr>
          <p:spPr>
            <a:xfrm>
              <a:off x="5227871" y="6428403"/>
              <a:ext cx="1196160" cy="246221"/>
            </a:xfrm>
            <a:prstGeom prst="rect">
              <a:avLst/>
            </a:prstGeom>
            <a:noFill/>
          </p:spPr>
          <p:txBody>
            <a:bodyPr wrap="none" rtlCol="0">
              <a:spAutoFit/>
            </a:bodyPr>
            <a:lstStyle/>
            <a:p>
              <a:pPr algn="ctr"/>
              <a:r>
                <a:rPr lang="en-AU" sz="1000" b="0">
                  <a:solidFill>
                    <a:schemeClr val="tx1"/>
                  </a:solidFill>
                  <a:latin typeface="Segoe UI Variable Display" pitchFamily="2" charset="0"/>
                  <a:ea typeface="Segoe UI Symbol" panose="020B0502040204020203" pitchFamily="34" charset="0"/>
                  <a:cs typeface="Segoe UI Variable Display" pitchFamily="2" charset="0"/>
                </a:rPr>
                <a:t>Investment Thesis</a:t>
              </a:r>
            </a:p>
          </p:txBody>
        </p:sp>
        <p:sp>
          <p:nvSpPr>
            <p:cNvPr id="43" name="TextBox 42">
              <a:extLst>
                <a:ext uri="{FF2B5EF4-FFF2-40B4-BE49-F238E27FC236}">
                  <a16:creationId xmlns:a16="http://schemas.microsoft.com/office/drawing/2014/main" id="{E2959A6E-4419-EB63-83D8-F6FBDD56AF4A}"/>
                </a:ext>
              </a:extLst>
            </p:cNvPr>
            <p:cNvSpPr txBox="1"/>
            <p:nvPr userDrawn="1"/>
          </p:nvSpPr>
          <p:spPr>
            <a:xfrm>
              <a:off x="6751431" y="6428402"/>
              <a:ext cx="439544"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P&amp;C</a:t>
              </a:r>
            </a:p>
          </p:txBody>
        </p:sp>
        <p:sp>
          <p:nvSpPr>
            <p:cNvPr id="44" name="TextBox 43">
              <a:extLst>
                <a:ext uri="{FF2B5EF4-FFF2-40B4-BE49-F238E27FC236}">
                  <a16:creationId xmlns:a16="http://schemas.microsoft.com/office/drawing/2014/main" id="{33A9CFF5-D7F1-42DA-A8EF-E1952BF60D1D}"/>
                </a:ext>
              </a:extLst>
            </p:cNvPr>
            <p:cNvSpPr txBox="1"/>
            <p:nvPr userDrawn="1"/>
          </p:nvSpPr>
          <p:spPr>
            <a:xfrm>
              <a:off x="7421833" y="6428411"/>
              <a:ext cx="720070"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Valuation</a:t>
              </a:r>
            </a:p>
          </p:txBody>
        </p:sp>
        <p:sp>
          <p:nvSpPr>
            <p:cNvPr id="45" name="TextBox 44">
              <a:extLst>
                <a:ext uri="{FF2B5EF4-FFF2-40B4-BE49-F238E27FC236}">
                  <a16:creationId xmlns:a16="http://schemas.microsoft.com/office/drawing/2014/main" id="{BA10BE07-CEE9-2EC8-E556-ABB45A1EEF61}"/>
                </a:ext>
              </a:extLst>
            </p:cNvPr>
            <p:cNvSpPr txBox="1"/>
            <p:nvPr userDrawn="1"/>
          </p:nvSpPr>
          <p:spPr>
            <a:xfrm>
              <a:off x="8422883" y="6428410"/>
              <a:ext cx="1274709"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Risks &amp; Mitigations</a:t>
              </a:r>
            </a:p>
          </p:txBody>
        </p:sp>
        <p:sp>
          <p:nvSpPr>
            <p:cNvPr id="46" name="TextBox 45">
              <a:extLst>
                <a:ext uri="{FF2B5EF4-FFF2-40B4-BE49-F238E27FC236}">
                  <a16:creationId xmlns:a16="http://schemas.microsoft.com/office/drawing/2014/main" id="{57022BC3-6F21-A209-3187-72792334EB91}"/>
                </a:ext>
              </a:extLst>
            </p:cNvPr>
            <p:cNvSpPr txBox="1"/>
            <p:nvPr userDrawn="1"/>
          </p:nvSpPr>
          <p:spPr>
            <a:xfrm>
              <a:off x="9972667" y="6428410"/>
              <a:ext cx="1186543"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Recommendation</a:t>
              </a:r>
            </a:p>
          </p:txBody>
        </p:sp>
        <p:sp>
          <p:nvSpPr>
            <p:cNvPr id="47" name="TextBox 46">
              <a:extLst>
                <a:ext uri="{FF2B5EF4-FFF2-40B4-BE49-F238E27FC236}">
                  <a16:creationId xmlns:a16="http://schemas.microsoft.com/office/drawing/2014/main" id="{A8E9EFC1-DECA-7066-F46E-76227CFF5774}"/>
                </a:ext>
              </a:extLst>
            </p:cNvPr>
            <p:cNvSpPr txBox="1"/>
            <p:nvPr userDrawn="1"/>
          </p:nvSpPr>
          <p:spPr>
            <a:xfrm>
              <a:off x="649181" y="6428411"/>
              <a:ext cx="1372492" cy="246221"/>
            </a:xfrm>
            <a:prstGeom prst="rect">
              <a:avLst/>
            </a:prstGeom>
            <a:noFill/>
          </p:spPr>
          <p:txBody>
            <a:bodyPr wrap="none" rtlCol="0">
              <a:spAutoFit/>
            </a:bodyPr>
            <a:lstStyle/>
            <a:p>
              <a:pPr algn="ctr"/>
              <a:r>
                <a:rPr lang="en-AU" sz="1000" b="1" i="0">
                  <a:solidFill>
                    <a:srgbClr val="017840"/>
                  </a:solidFill>
                  <a:latin typeface="Segoe UI Variable Display" pitchFamily="2" charset="0"/>
                  <a:cs typeface="Segoe UI Variable Display" pitchFamily="2" charset="0"/>
                </a:rPr>
                <a:t>Executive Summary</a:t>
              </a:r>
              <a:endParaRPr lang="en-AU" sz="1000" b="1" i="0">
                <a:solidFill>
                  <a:srgbClr val="017840"/>
                </a:solidFill>
                <a:latin typeface="Segoe UI Variable Display" pitchFamily="2" charset="0"/>
                <a:ea typeface="Segoe UI Symbol" panose="020B0502040204020203" pitchFamily="34" charset="0"/>
                <a:cs typeface="Segoe UI Variable Display" pitchFamily="2" charset="0"/>
              </a:endParaRPr>
            </a:p>
          </p:txBody>
        </p:sp>
        <p:sp>
          <p:nvSpPr>
            <p:cNvPr id="48" name="TextBox 47">
              <a:extLst>
                <a:ext uri="{FF2B5EF4-FFF2-40B4-BE49-F238E27FC236}">
                  <a16:creationId xmlns:a16="http://schemas.microsoft.com/office/drawing/2014/main" id="{81E0A0BA-566B-2B0A-AA6C-2558BCBFCD19}"/>
                </a:ext>
              </a:extLst>
            </p:cNvPr>
            <p:cNvSpPr txBox="1"/>
            <p:nvPr userDrawn="1"/>
          </p:nvSpPr>
          <p:spPr>
            <a:xfrm>
              <a:off x="2219333" y="6430080"/>
              <a:ext cx="1305886"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Company Overview</a:t>
              </a:r>
            </a:p>
          </p:txBody>
        </p:sp>
        <p:sp>
          <p:nvSpPr>
            <p:cNvPr id="49" name="TextBox 48">
              <a:extLst>
                <a:ext uri="{FF2B5EF4-FFF2-40B4-BE49-F238E27FC236}">
                  <a16:creationId xmlns:a16="http://schemas.microsoft.com/office/drawing/2014/main" id="{FF9AA192-BB54-575E-77B8-CA4C99B6329E}"/>
                </a:ext>
              </a:extLst>
            </p:cNvPr>
            <p:cNvSpPr txBox="1"/>
            <p:nvPr userDrawn="1"/>
          </p:nvSpPr>
          <p:spPr>
            <a:xfrm>
              <a:off x="3715381" y="6428412"/>
              <a:ext cx="1221024"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Industry Overview</a:t>
              </a:r>
            </a:p>
          </p:txBody>
        </p:sp>
      </p:grpSp>
      <p:sp>
        <p:nvSpPr>
          <p:cNvPr id="51" name="Rectangle 50">
            <a:extLst>
              <a:ext uri="{FF2B5EF4-FFF2-40B4-BE49-F238E27FC236}">
                <a16:creationId xmlns:a16="http://schemas.microsoft.com/office/drawing/2014/main" id="{CFC62302-400C-227A-2F68-9D4C5FFD0625}"/>
              </a:ext>
            </a:extLst>
          </p:cNvPr>
          <p:cNvSpPr/>
          <p:nvPr userDrawn="1"/>
        </p:nvSpPr>
        <p:spPr>
          <a:xfrm>
            <a:off x="-1459681" y="2656153"/>
            <a:ext cx="1146884" cy="1003521"/>
          </a:xfrm>
          <a:prstGeom prst="rect">
            <a:avLst/>
          </a:prstGeom>
          <a:solidFill>
            <a:srgbClr val="03C168"/>
          </a:solidFill>
          <a:ln>
            <a:solidFill>
              <a:srgbClr val="03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134666CB-9A02-0011-82DC-D84C2E6E019D}"/>
              </a:ext>
            </a:extLst>
          </p:cNvPr>
          <p:cNvSpPr/>
          <p:nvPr userDrawn="1"/>
        </p:nvSpPr>
        <p:spPr>
          <a:xfrm>
            <a:off x="-1459681" y="4059668"/>
            <a:ext cx="1146884" cy="1003521"/>
          </a:xfrm>
          <a:prstGeom prst="rect">
            <a:avLst/>
          </a:prstGeom>
          <a:solidFill>
            <a:srgbClr val="017840"/>
          </a:solidFill>
          <a:ln>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03D39682-6507-0FB1-AE4E-09758A1F13EB}"/>
              </a:ext>
            </a:extLst>
          </p:cNvPr>
          <p:cNvSpPr/>
          <p:nvPr userDrawn="1"/>
        </p:nvSpPr>
        <p:spPr>
          <a:xfrm>
            <a:off x="-1459681" y="5463183"/>
            <a:ext cx="1146884" cy="100352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26F7A160-7273-37C8-F4CE-C4D04E88D3E6}"/>
              </a:ext>
            </a:extLst>
          </p:cNvPr>
          <p:cNvSpPr/>
          <p:nvPr userDrawn="1"/>
        </p:nvSpPr>
        <p:spPr>
          <a:xfrm>
            <a:off x="-1459681" y="1252638"/>
            <a:ext cx="1146884" cy="1003521"/>
          </a:xfrm>
          <a:prstGeom prst="rect">
            <a:avLst/>
          </a:prstGeom>
          <a:solidFill>
            <a:srgbClr val="81DBB1"/>
          </a:solidFill>
          <a:ln>
            <a:solidFill>
              <a:srgbClr val="81DB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4683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ny overview">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81CC2856-28B3-1A75-FF97-F7E24A5DF1DB}"/>
              </a:ext>
            </a:extLst>
          </p:cNvPr>
          <p:cNvGraphicFramePr>
            <a:graphicFrameLocks/>
          </p:cNvGraphicFramePr>
          <p:nvPr userDrawn="1">
            <p:custDataLst>
              <p:tags r:id="rId1"/>
            </p:custDataLst>
            <p:extLst>
              <p:ext uri="{D42A27DB-BD31-4B8C-83A1-F6EECF244321}">
                <p14:modId xmlns:p14="http://schemas.microsoft.com/office/powerpoint/2010/main" val="5322088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9" name="think-cell data - do not delete" hidden="1">
                        <a:extLst>
                          <a:ext uri="{FF2B5EF4-FFF2-40B4-BE49-F238E27FC236}">
                            <a16:creationId xmlns:a16="http://schemas.microsoft.com/office/drawing/2014/main" id="{81CC2856-28B3-1A75-FF97-F7E24A5DF1D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Google Shape;40;p22">
            <a:extLst>
              <a:ext uri="{FF2B5EF4-FFF2-40B4-BE49-F238E27FC236}">
                <a16:creationId xmlns:a16="http://schemas.microsoft.com/office/drawing/2014/main" id="{1AFF81DC-888D-24E3-3201-862A53BFD551}"/>
              </a:ext>
            </a:extLst>
          </p:cNvPr>
          <p:cNvSpPr txBox="1"/>
          <p:nvPr userDrawn="1"/>
        </p:nvSpPr>
        <p:spPr>
          <a:xfrm>
            <a:off x="11620691" y="6466704"/>
            <a:ext cx="275991" cy="184666"/>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AU" sz="1200" b="0">
                <a:solidFill>
                  <a:srgbClr val="017840"/>
                </a:solidFill>
                <a:latin typeface="Segoe UI Symbol" panose="020B0502040204020203" pitchFamily="34" charset="0"/>
                <a:ea typeface="Segoe UI Symbol" panose="020B0502040204020203" pitchFamily="34" charset="0"/>
                <a:cs typeface="Lato"/>
                <a:sym typeface="Lato"/>
              </a:rPr>
              <a:pPr marL="0" marR="0" lvl="0" indent="0" algn="r" rtl="0">
                <a:spcBef>
                  <a:spcPts val="0"/>
                </a:spcBef>
                <a:spcAft>
                  <a:spcPts val="0"/>
                </a:spcAft>
                <a:buNone/>
              </a:pPr>
              <a:t>‹#›</a:t>
            </a:fld>
            <a:endParaRPr sz="1200" b="0">
              <a:solidFill>
                <a:srgbClr val="017840"/>
              </a:solidFill>
              <a:latin typeface="Segoe UI Symbol" panose="020B0502040204020203" pitchFamily="34" charset="0"/>
              <a:ea typeface="Segoe UI Symbol" panose="020B0502040204020203" pitchFamily="34" charset="0"/>
              <a:cs typeface="Lato"/>
              <a:sym typeface="Lato"/>
            </a:endParaRPr>
          </a:p>
        </p:txBody>
      </p:sp>
      <p:sp>
        <p:nvSpPr>
          <p:cNvPr id="6" name="Title 1">
            <a:extLst>
              <a:ext uri="{FF2B5EF4-FFF2-40B4-BE49-F238E27FC236}">
                <a16:creationId xmlns:a16="http://schemas.microsoft.com/office/drawing/2014/main" id="{2E001B53-63A3-A24D-5749-FFB55A3EAE31}"/>
              </a:ext>
            </a:extLst>
          </p:cNvPr>
          <p:cNvSpPr>
            <a:spLocks noGrp="1"/>
          </p:cNvSpPr>
          <p:nvPr>
            <p:ph type="title"/>
          </p:nvPr>
        </p:nvSpPr>
        <p:spPr>
          <a:xfrm>
            <a:off x="274320" y="253363"/>
            <a:ext cx="10537706" cy="376555"/>
          </a:xfrm>
          <a:prstGeom prst="rect">
            <a:avLst/>
          </a:prstGeom>
        </p:spPr>
        <p:txBody>
          <a:bodyPr vert="horz" rIns="91440">
            <a:normAutofit/>
          </a:bodyPr>
          <a:lstStyle>
            <a:lvl1pPr>
              <a:defRPr sz="1800">
                <a:latin typeface="Segoe UI Symbol" panose="020B0502040204020203" pitchFamily="34" charset="0"/>
                <a:ea typeface="Segoe UI Symbol" panose="020B0502040204020203" pitchFamily="34" charset="0"/>
              </a:defRPr>
            </a:lvl1pPr>
          </a:lstStyle>
          <a:p>
            <a:r>
              <a:rPr lang="en-GB"/>
              <a:t>Click to edit Master title style</a:t>
            </a:r>
            <a:endParaRPr lang="en-US"/>
          </a:p>
        </p:txBody>
      </p:sp>
      <p:sp>
        <p:nvSpPr>
          <p:cNvPr id="7" name="Rectangle 6">
            <a:extLst>
              <a:ext uri="{FF2B5EF4-FFF2-40B4-BE49-F238E27FC236}">
                <a16:creationId xmlns:a16="http://schemas.microsoft.com/office/drawing/2014/main" id="{9C749D4A-2F5F-F68B-626E-7F2ECD3A821B}"/>
              </a:ext>
            </a:extLst>
          </p:cNvPr>
          <p:cNvSpPr/>
          <p:nvPr userDrawn="1"/>
        </p:nvSpPr>
        <p:spPr>
          <a:xfrm>
            <a:off x="-20096" y="161922"/>
            <a:ext cx="162560" cy="559435"/>
          </a:xfrm>
          <a:prstGeom prst="rect">
            <a:avLst/>
          </a:prstGeom>
          <a:solidFill>
            <a:srgbClr val="017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cxnSp>
        <p:nvCxnSpPr>
          <p:cNvPr id="8" name="Straight Connector 7">
            <a:extLst>
              <a:ext uri="{FF2B5EF4-FFF2-40B4-BE49-F238E27FC236}">
                <a16:creationId xmlns:a16="http://schemas.microsoft.com/office/drawing/2014/main" id="{5DA6C77B-E3F7-E4A7-F090-BF5C99E79BB1}"/>
              </a:ext>
            </a:extLst>
          </p:cNvPr>
          <p:cNvCxnSpPr>
            <a:cxnSpLocks/>
          </p:cNvCxnSpPr>
          <p:nvPr userDrawn="1"/>
        </p:nvCxnSpPr>
        <p:spPr>
          <a:xfrm>
            <a:off x="274320" y="701037"/>
            <a:ext cx="11739880" cy="0"/>
          </a:xfrm>
          <a:prstGeom prst="line">
            <a:avLst/>
          </a:prstGeom>
          <a:ln w="28575">
            <a:solidFill>
              <a:srgbClr val="0E6FF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99AB7E-66EA-5818-70CE-419E93ED7ED9}"/>
              </a:ext>
            </a:extLst>
          </p:cNvPr>
          <p:cNvCxnSpPr>
            <a:cxnSpLocks/>
          </p:cNvCxnSpPr>
          <p:nvPr userDrawn="1"/>
        </p:nvCxnSpPr>
        <p:spPr>
          <a:xfrm>
            <a:off x="274320" y="701037"/>
            <a:ext cx="11739880" cy="0"/>
          </a:xfrm>
          <a:prstGeom prst="line">
            <a:avLst/>
          </a:prstGeom>
          <a:ln w="28575">
            <a:solidFill>
              <a:srgbClr val="017840"/>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DA4FC58C-B604-2EE0-93D6-827D4E220A32}"/>
              </a:ext>
            </a:extLst>
          </p:cNvPr>
          <p:cNvSpPr>
            <a:spLocks noGrp="1"/>
          </p:cNvSpPr>
          <p:nvPr>
            <p:ph idx="25" hasCustomPrompt="1"/>
          </p:nvPr>
        </p:nvSpPr>
        <p:spPr>
          <a:xfrm>
            <a:off x="274320" y="721959"/>
            <a:ext cx="11739880" cy="276995"/>
          </a:xfrm>
        </p:spPr>
        <p:txBody>
          <a:bodyPr>
            <a:noAutofit/>
          </a:bodyPr>
          <a:lstStyle>
            <a:lvl1pPr marL="0" indent="0">
              <a:buNone/>
              <a:defRPr sz="1200" b="1" i="0">
                <a:solidFill>
                  <a:srgbClr val="017840"/>
                </a:solidFill>
                <a:latin typeface="Segoe UI Variable Display" pitchFamily="2" charset="0"/>
                <a:ea typeface="Segoe UI Symbol" panose="020B0502040204020203" pitchFamily="34" charset="0"/>
                <a:cs typeface="Segoe UI Variable Display" pitchFamily="2" charset="0"/>
              </a:defRPr>
            </a:lvl1pPr>
          </a:lstStyle>
          <a:p>
            <a:pPr lvl="0"/>
            <a:r>
              <a:rPr lang="en-GB"/>
              <a:t>Subtitle</a:t>
            </a:r>
          </a:p>
        </p:txBody>
      </p:sp>
      <p:pic>
        <p:nvPicPr>
          <p:cNvPr id="1026" name="Picture 2" descr="Download Uber Logo in SVG Vector or PNG File Format - Logo.wine">
            <a:extLst>
              <a:ext uri="{FF2B5EF4-FFF2-40B4-BE49-F238E27FC236}">
                <a16:creationId xmlns:a16="http://schemas.microsoft.com/office/drawing/2014/main" id="{5E8F8354-DF51-F075-75EF-B3786EE4B093}"/>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735458" y="-73562"/>
            <a:ext cx="1456542" cy="971028"/>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a:extLst>
              <a:ext uri="{FF2B5EF4-FFF2-40B4-BE49-F238E27FC236}">
                <a16:creationId xmlns:a16="http://schemas.microsoft.com/office/drawing/2014/main" id="{4B3E6AE9-157B-39CB-2C58-042635D92084}"/>
              </a:ext>
            </a:extLst>
          </p:cNvPr>
          <p:cNvGrpSpPr/>
          <p:nvPr userDrawn="1"/>
        </p:nvGrpSpPr>
        <p:grpSpPr>
          <a:xfrm>
            <a:off x="694065" y="6428402"/>
            <a:ext cx="10465145" cy="247899"/>
            <a:chOff x="694065" y="6428402"/>
            <a:chExt cx="10465145" cy="247899"/>
          </a:xfrm>
        </p:grpSpPr>
        <p:sp>
          <p:nvSpPr>
            <p:cNvPr id="42" name="TextBox 41">
              <a:extLst>
                <a:ext uri="{FF2B5EF4-FFF2-40B4-BE49-F238E27FC236}">
                  <a16:creationId xmlns:a16="http://schemas.microsoft.com/office/drawing/2014/main" id="{63464349-8EF0-B21B-03C0-FB5402DDC664}"/>
                </a:ext>
              </a:extLst>
            </p:cNvPr>
            <p:cNvSpPr txBox="1"/>
            <p:nvPr userDrawn="1"/>
          </p:nvSpPr>
          <p:spPr>
            <a:xfrm>
              <a:off x="5227871" y="6428403"/>
              <a:ext cx="1196160" cy="246221"/>
            </a:xfrm>
            <a:prstGeom prst="rect">
              <a:avLst/>
            </a:prstGeom>
            <a:noFill/>
          </p:spPr>
          <p:txBody>
            <a:bodyPr wrap="none" rtlCol="0">
              <a:spAutoFit/>
            </a:bodyPr>
            <a:lstStyle/>
            <a:p>
              <a:pPr algn="ctr"/>
              <a:r>
                <a:rPr lang="en-AU" sz="1000" b="0">
                  <a:solidFill>
                    <a:schemeClr val="tx1"/>
                  </a:solidFill>
                  <a:latin typeface="Segoe UI Variable Display" pitchFamily="2" charset="0"/>
                  <a:ea typeface="Segoe UI Symbol" panose="020B0502040204020203" pitchFamily="34" charset="0"/>
                  <a:cs typeface="Segoe UI Variable Display" pitchFamily="2" charset="0"/>
                </a:rPr>
                <a:t>Investment Thesis</a:t>
              </a:r>
            </a:p>
          </p:txBody>
        </p:sp>
        <p:sp>
          <p:nvSpPr>
            <p:cNvPr id="43" name="TextBox 42">
              <a:extLst>
                <a:ext uri="{FF2B5EF4-FFF2-40B4-BE49-F238E27FC236}">
                  <a16:creationId xmlns:a16="http://schemas.microsoft.com/office/drawing/2014/main" id="{E2959A6E-4419-EB63-83D8-F6FBDD56AF4A}"/>
                </a:ext>
              </a:extLst>
            </p:cNvPr>
            <p:cNvSpPr txBox="1"/>
            <p:nvPr userDrawn="1"/>
          </p:nvSpPr>
          <p:spPr>
            <a:xfrm>
              <a:off x="6751431" y="6428402"/>
              <a:ext cx="439543" cy="246221"/>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AU" sz="1000">
                  <a:latin typeface="Segoe UI Symbol" panose="020B0502040204020203" pitchFamily="34" charset="0"/>
                  <a:ea typeface="Segoe UI Symbol" panose="020B0502040204020203" pitchFamily="34" charset="0"/>
                  <a:cs typeface="Segoe UI" panose="020B0502040204020203" pitchFamily="34" charset="0"/>
                </a:rPr>
                <a:t>P&amp;C</a:t>
              </a:r>
            </a:p>
          </p:txBody>
        </p:sp>
        <p:sp>
          <p:nvSpPr>
            <p:cNvPr id="44" name="TextBox 43">
              <a:extLst>
                <a:ext uri="{FF2B5EF4-FFF2-40B4-BE49-F238E27FC236}">
                  <a16:creationId xmlns:a16="http://schemas.microsoft.com/office/drawing/2014/main" id="{33A9CFF5-D7F1-42DA-A8EF-E1952BF60D1D}"/>
                </a:ext>
              </a:extLst>
            </p:cNvPr>
            <p:cNvSpPr txBox="1"/>
            <p:nvPr userDrawn="1"/>
          </p:nvSpPr>
          <p:spPr>
            <a:xfrm>
              <a:off x="7421833" y="6428411"/>
              <a:ext cx="720070"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Valuation</a:t>
              </a:r>
            </a:p>
          </p:txBody>
        </p:sp>
        <p:sp>
          <p:nvSpPr>
            <p:cNvPr id="45" name="TextBox 44">
              <a:extLst>
                <a:ext uri="{FF2B5EF4-FFF2-40B4-BE49-F238E27FC236}">
                  <a16:creationId xmlns:a16="http://schemas.microsoft.com/office/drawing/2014/main" id="{BA10BE07-CEE9-2EC8-E556-ABB45A1EEF61}"/>
                </a:ext>
              </a:extLst>
            </p:cNvPr>
            <p:cNvSpPr txBox="1"/>
            <p:nvPr userDrawn="1"/>
          </p:nvSpPr>
          <p:spPr>
            <a:xfrm>
              <a:off x="8422883" y="6428410"/>
              <a:ext cx="1274709"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Risks &amp; Mitigations</a:t>
              </a:r>
            </a:p>
          </p:txBody>
        </p:sp>
        <p:sp>
          <p:nvSpPr>
            <p:cNvPr id="46" name="TextBox 45">
              <a:extLst>
                <a:ext uri="{FF2B5EF4-FFF2-40B4-BE49-F238E27FC236}">
                  <a16:creationId xmlns:a16="http://schemas.microsoft.com/office/drawing/2014/main" id="{57022BC3-6F21-A209-3187-72792334EB91}"/>
                </a:ext>
              </a:extLst>
            </p:cNvPr>
            <p:cNvSpPr txBox="1"/>
            <p:nvPr userDrawn="1"/>
          </p:nvSpPr>
          <p:spPr>
            <a:xfrm>
              <a:off x="9972667" y="6428410"/>
              <a:ext cx="1186543"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Recommendation</a:t>
              </a:r>
            </a:p>
          </p:txBody>
        </p:sp>
        <p:sp>
          <p:nvSpPr>
            <p:cNvPr id="47" name="TextBox 46">
              <a:extLst>
                <a:ext uri="{FF2B5EF4-FFF2-40B4-BE49-F238E27FC236}">
                  <a16:creationId xmlns:a16="http://schemas.microsoft.com/office/drawing/2014/main" id="{A8E9EFC1-DECA-7066-F46E-76227CFF5774}"/>
                </a:ext>
              </a:extLst>
            </p:cNvPr>
            <p:cNvSpPr txBox="1"/>
            <p:nvPr userDrawn="1"/>
          </p:nvSpPr>
          <p:spPr>
            <a:xfrm>
              <a:off x="694065" y="6428411"/>
              <a:ext cx="1282723" cy="246221"/>
            </a:xfrm>
            <a:prstGeom prst="rect">
              <a:avLst/>
            </a:prstGeom>
            <a:noFill/>
          </p:spPr>
          <p:txBody>
            <a:bodyPr wrap="none" rtlCol="0">
              <a:spAutoFit/>
            </a:bodyPr>
            <a:lstStyle/>
            <a:p>
              <a:pPr algn="ctr"/>
              <a:r>
                <a:rPr lang="en-AU" sz="1000" b="0" i="0">
                  <a:solidFill>
                    <a:schemeClr val="tx1"/>
                  </a:solidFill>
                  <a:latin typeface="Segoe UI Variable Display" pitchFamily="2" charset="0"/>
                  <a:cs typeface="Segoe UI Variable Display" pitchFamily="2" charset="0"/>
                </a:rPr>
                <a:t>Executive Summary</a:t>
              </a:r>
              <a:endParaRPr lang="en-AU" sz="1000" b="0" i="0">
                <a:solidFill>
                  <a:schemeClr val="tx1"/>
                </a:solidFill>
                <a:latin typeface="Segoe UI Variable Display" pitchFamily="2" charset="0"/>
                <a:ea typeface="Segoe UI Symbol" panose="020B0502040204020203" pitchFamily="34" charset="0"/>
                <a:cs typeface="Segoe UI Variable Display" pitchFamily="2" charset="0"/>
              </a:endParaRPr>
            </a:p>
          </p:txBody>
        </p:sp>
        <p:sp>
          <p:nvSpPr>
            <p:cNvPr id="48" name="TextBox 47">
              <a:extLst>
                <a:ext uri="{FF2B5EF4-FFF2-40B4-BE49-F238E27FC236}">
                  <a16:creationId xmlns:a16="http://schemas.microsoft.com/office/drawing/2014/main" id="{81E0A0BA-566B-2B0A-AA6C-2558BCBFCD19}"/>
                </a:ext>
              </a:extLst>
            </p:cNvPr>
            <p:cNvSpPr txBox="1"/>
            <p:nvPr userDrawn="1"/>
          </p:nvSpPr>
          <p:spPr>
            <a:xfrm>
              <a:off x="2190839" y="6430080"/>
              <a:ext cx="1362874" cy="246221"/>
            </a:xfrm>
            <a:prstGeom prst="rect">
              <a:avLst/>
            </a:prstGeom>
            <a:noFill/>
          </p:spPr>
          <p:txBody>
            <a:bodyPr wrap="none" rtlCol="0">
              <a:spAutoFit/>
            </a:bodyPr>
            <a:lstStyle/>
            <a:p>
              <a:pPr algn="ctr"/>
              <a:r>
                <a:rPr lang="en-AU" sz="1000" b="1">
                  <a:solidFill>
                    <a:srgbClr val="017840"/>
                  </a:solidFill>
                  <a:latin typeface="Segoe UI Variable Display" pitchFamily="2" charset="0"/>
                  <a:ea typeface="Segoe UI Symbol" panose="020B0502040204020203" pitchFamily="34" charset="0"/>
                  <a:cs typeface="Segoe UI Variable Display" pitchFamily="2" charset="0"/>
                </a:rPr>
                <a:t>Company Overview</a:t>
              </a:r>
            </a:p>
          </p:txBody>
        </p:sp>
        <p:sp>
          <p:nvSpPr>
            <p:cNvPr id="49" name="TextBox 48">
              <a:extLst>
                <a:ext uri="{FF2B5EF4-FFF2-40B4-BE49-F238E27FC236}">
                  <a16:creationId xmlns:a16="http://schemas.microsoft.com/office/drawing/2014/main" id="{FF9AA192-BB54-575E-77B8-CA4C99B6329E}"/>
                </a:ext>
              </a:extLst>
            </p:cNvPr>
            <p:cNvSpPr txBox="1"/>
            <p:nvPr userDrawn="1"/>
          </p:nvSpPr>
          <p:spPr>
            <a:xfrm>
              <a:off x="3715381" y="6428412"/>
              <a:ext cx="1221024"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Industry Overview</a:t>
              </a:r>
            </a:p>
          </p:txBody>
        </p:sp>
      </p:grpSp>
      <p:sp>
        <p:nvSpPr>
          <p:cNvPr id="51" name="Rectangle 50">
            <a:extLst>
              <a:ext uri="{FF2B5EF4-FFF2-40B4-BE49-F238E27FC236}">
                <a16:creationId xmlns:a16="http://schemas.microsoft.com/office/drawing/2014/main" id="{CFC62302-400C-227A-2F68-9D4C5FFD0625}"/>
              </a:ext>
            </a:extLst>
          </p:cNvPr>
          <p:cNvSpPr/>
          <p:nvPr userDrawn="1"/>
        </p:nvSpPr>
        <p:spPr>
          <a:xfrm>
            <a:off x="-1459681" y="2656153"/>
            <a:ext cx="1146884" cy="1003521"/>
          </a:xfrm>
          <a:prstGeom prst="rect">
            <a:avLst/>
          </a:prstGeom>
          <a:solidFill>
            <a:srgbClr val="03C168"/>
          </a:solidFill>
          <a:ln>
            <a:solidFill>
              <a:srgbClr val="03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134666CB-9A02-0011-82DC-D84C2E6E019D}"/>
              </a:ext>
            </a:extLst>
          </p:cNvPr>
          <p:cNvSpPr/>
          <p:nvPr userDrawn="1"/>
        </p:nvSpPr>
        <p:spPr>
          <a:xfrm>
            <a:off x="-1459681" y="4059668"/>
            <a:ext cx="1146884" cy="1003521"/>
          </a:xfrm>
          <a:prstGeom prst="rect">
            <a:avLst/>
          </a:prstGeom>
          <a:solidFill>
            <a:srgbClr val="017840"/>
          </a:solidFill>
          <a:ln>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03D39682-6507-0FB1-AE4E-09758A1F13EB}"/>
              </a:ext>
            </a:extLst>
          </p:cNvPr>
          <p:cNvSpPr/>
          <p:nvPr userDrawn="1"/>
        </p:nvSpPr>
        <p:spPr>
          <a:xfrm>
            <a:off x="-1459681" y="5463183"/>
            <a:ext cx="1146884" cy="100352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26F7A160-7273-37C8-F4CE-C4D04E88D3E6}"/>
              </a:ext>
            </a:extLst>
          </p:cNvPr>
          <p:cNvSpPr/>
          <p:nvPr userDrawn="1"/>
        </p:nvSpPr>
        <p:spPr>
          <a:xfrm>
            <a:off x="-1459681" y="1252638"/>
            <a:ext cx="1146884" cy="1003521"/>
          </a:xfrm>
          <a:prstGeom prst="rect">
            <a:avLst/>
          </a:prstGeom>
          <a:solidFill>
            <a:srgbClr val="81DBB1"/>
          </a:solidFill>
          <a:ln>
            <a:solidFill>
              <a:srgbClr val="81DB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08757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dustry overview">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81CC2856-28B3-1A75-FF97-F7E24A5DF1DB}"/>
              </a:ext>
            </a:extLst>
          </p:cNvPr>
          <p:cNvGraphicFramePr>
            <a:graphicFrameLocks/>
          </p:cNvGraphicFramePr>
          <p:nvPr userDrawn="1">
            <p:custDataLst>
              <p:tags r:id="rId1"/>
            </p:custDataLst>
            <p:extLst>
              <p:ext uri="{D42A27DB-BD31-4B8C-83A1-F6EECF244321}">
                <p14:modId xmlns:p14="http://schemas.microsoft.com/office/powerpoint/2010/main" val="5322088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9" name="think-cell data - do not delete" hidden="1">
                        <a:extLst>
                          <a:ext uri="{FF2B5EF4-FFF2-40B4-BE49-F238E27FC236}">
                            <a16:creationId xmlns:a16="http://schemas.microsoft.com/office/drawing/2014/main" id="{81CC2856-28B3-1A75-FF97-F7E24A5DF1D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Google Shape;40;p22">
            <a:extLst>
              <a:ext uri="{FF2B5EF4-FFF2-40B4-BE49-F238E27FC236}">
                <a16:creationId xmlns:a16="http://schemas.microsoft.com/office/drawing/2014/main" id="{1AFF81DC-888D-24E3-3201-862A53BFD551}"/>
              </a:ext>
            </a:extLst>
          </p:cNvPr>
          <p:cNvSpPr txBox="1"/>
          <p:nvPr userDrawn="1"/>
        </p:nvSpPr>
        <p:spPr>
          <a:xfrm>
            <a:off x="11620691" y="6466704"/>
            <a:ext cx="275991" cy="184666"/>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AU" sz="1200" b="0">
                <a:solidFill>
                  <a:srgbClr val="017840"/>
                </a:solidFill>
                <a:latin typeface="Segoe UI Symbol" panose="020B0502040204020203" pitchFamily="34" charset="0"/>
                <a:ea typeface="Segoe UI Symbol" panose="020B0502040204020203" pitchFamily="34" charset="0"/>
                <a:cs typeface="Lato"/>
                <a:sym typeface="Lato"/>
              </a:rPr>
              <a:pPr marL="0" marR="0" lvl="0" indent="0" algn="r" rtl="0">
                <a:spcBef>
                  <a:spcPts val="0"/>
                </a:spcBef>
                <a:spcAft>
                  <a:spcPts val="0"/>
                </a:spcAft>
                <a:buNone/>
              </a:pPr>
              <a:t>‹#›</a:t>
            </a:fld>
            <a:endParaRPr sz="1200" b="0">
              <a:solidFill>
                <a:srgbClr val="017840"/>
              </a:solidFill>
              <a:latin typeface="Segoe UI Symbol" panose="020B0502040204020203" pitchFamily="34" charset="0"/>
              <a:ea typeface="Segoe UI Symbol" panose="020B0502040204020203" pitchFamily="34" charset="0"/>
              <a:cs typeface="Lato"/>
              <a:sym typeface="Lato"/>
            </a:endParaRPr>
          </a:p>
        </p:txBody>
      </p:sp>
      <p:sp>
        <p:nvSpPr>
          <p:cNvPr id="6" name="Title 1">
            <a:extLst>
              <a:ext uri="{FF2B5EF4-FFF2-40B4-BE49-F238E27FC236}">
                <a16:creationId xmlns:a16="http://schemas.microsoft.com/office/drawing/2014/main" id="{2E001B53-63A3-A24D-5749-FFB55A3EAE31}"/>
              </a:ext>
            </a:extLst>
          </p:cNvPr>
          <p:cNvSpPr>
            <a:spLocks noGrp="1"/>
          </p:cNvSpPr>
          <p:nvPr>
            <p:ph type="title"/>
          </p:nvPr>
        </p:nvSpPr>
        <p:spPr>
          <a:xfrm>
            <a:off x="274320" y="253363"/>
            <a:ext cx="10537706" cy="376555"/>
          </a:xfrm>
          <a:prstGeom prst="rect">
            <a:avLst/>
          </a:prstGeom>
        </p:spPr>
        <p:txBody>
          <a:bodyPr vert="horz" rIns="91440">
            <a:normAutofit/>
          </a:bodyPr>
          <a:lstStyle>
            <a:lvl1pPr>
              <a:defRPr sz="1800">
                <a:latin typeface="Segoe UI Symbol" panose="020B0502040204020203" pitchFamily="34" charset="0"/>
                <a:ea typeface="Segoe UI Symbol" panose="020B0502040204020203" pitchFamily="34" charset="0"/>
              </a:defRPr>
            </a:lvl1pPr>
          </a:lstStyle>
          <a:p>
            <a:r>
              <a:rPr lang="en-GB"/>
              <a:t>Click to edit Master title style</a:t>
            </a:r>
            <a:endParaRPr lang="en-US"/>
          </a:p>
        </p:txBody>
      </p:sp>
      <p:sp>
        <p:nvSpPr>
          <p:cNvPr id="7" name="Rectangle 6">
            <a:extLst>
              <a:ext uri="{FF2B5EF4-FFF2-40B4-BE49-F238E27FC236}">
                <a16:creationId xmlns:a16="http://schemas.microsoft.com/office/drawing/2014/main" id="{9C749D4A-2F5F-F68B-626E-7F2ECD3A821B}"/>
              </a:ext>
            </a:extLst>
          </p:cNvPr>
          <p:cNvSpPr/>
          <p:nvPr userDrawn="1"/>
        </p:nvSpPr>
        <p:spPr>
          <a:xfrm>
            <a:off x="-20096" y="161922"/>
            <a:ext cx="162560" cy="559435"/>
          </a:xfrm>
          <a:prstGeom prst="rect">
            <a:avLst/>
          </a:prstGeom>
          <a:solidFill>
            <a:srgbClr val="017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cxnSp>
        <p:nvCxnSpPr>
          <p:cNvPr id="8" name="Straight Connector 7">
            <a:extLst>
              <a:ext uri="{FF2B5EF4-FFF2-40B4-BE49-F238E27FC236}">
                <a16:creationId xmlns:a16="http://schemas.microsoft.com/office/drawing/2014/main" id="{5DA6C77B-E3F7-E4A7-F090-BF5C99E79BB1}"/>
              </a:ext>
            </a:extLst>
          </p:cNvPr>
          <p:cNvCxnSpPr>
            <a:cxnSpLocks/>
          </p:cNvCxnSpPr>
          <p:nvPr userDrawn="1"/>
        </p:nvCxnSpPr>
        <p:spPr>
          <a:xfrm>
            <a:off x="274320" y="701037"/>
            <a:ext cx="11739880" cy="0"/>
          </a:xfrm>
          <a:prstGeom prst="line">
            <a:avLst/>
          </a:prstGeom>
          <a:ln w="28575">
            <a:solidFill>
              <a:srgbClr val="0E6FF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99AB7E-66EA-5818-70CE-419E93ED7ED9}"/>
              </a:ext>
            </a:extLst>
          </p:cNvPr>
          <p:cNvCxnSpPr>
            <a:cxnSpLocks/>
          </p:cNvCxnSpPr>
          <p:nvPr userDrawn="1"/>
        </p:nvCxnSpPr>
        <p:spPr>
          <a:xfrm>
            <a:off x="274320" y="701037"/>
            <a:ext cx="11739880" cy="0"/>
          </a:xfrm>
          <a:prstGeom prst="line">
            <a:avLst/>
          </a:prstGeom>
          <a:ln w="28575">
            <a:solidFill>
              <a:srgbClr val="017840"/>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DA4FC58C-B604-2EE0-93D6-827D4E220A32}"/>
              </a:ext>
            </a:extLst>
          </p:cNvPr>
          <p:cNvSpPr>
            <a:spLocks noGrp="1"/>
          </p:cNvSpPr>
          <p:nvPr>
            <p:ph idx="25" hasCustomPrompt="1"/>
          </p:nvPr>
        </p:nvSpPr>
        <p:spPr>
          <a:xfrm>
            <a:off x="274320" y="721959"/>
            <a:ext cx="11739880" cy="276995"/>
          </a:xfrm>
        </p:spPr>
        <p:txBody>
          <a:bodyPr>
            <a:noAutofit/>
          </a:bodyPr>
          <a:lstStyle>
            <a:lvl1pPr marL="0" indent="0">
              <a:buNone/>
              <a:defRPr sz="1200" b="1" i="0">
                <a:solidFill>
                  <a:srgbClr val="017840"/>
                </a:solidFill>
                <a:latin typeface="Segoe UI Variable Display" pitchFamily="2" charset="0"/>
                <a:ea typeface="Segoe UI Symbol" panose="020B0502040204020203" pitchFamily="34" charset="0"/>
                <a:cs typeface="Segoe UI Variable Display" pitchFamily="2" charset="0"/>
              </a:defRPr>
            </a:lvl1pPr>
          </a:lstStyle>
          <a:p>
            <a:pPr lvl="0"/>
            <a:r>
              <a:rPr lang="en-GB"/>
              <a:t>Subtitle</a:t>
            </a:r>
          </a:p>
        </p:txBody>
      </p:sp>
      <p:pic>
        <p:nvPicPr>
          <p:cNvPr id="1026" name="Picture 2" descr="Download Uber Logo in SVG Vector or PNG File Format - Logo.wine">
            <a:extLst>
              <a:ext uri="{FF2B5EF4-FFF2-40B4-BE49-F238E27FC236}">
                <a16:creationId xmlns:a16="http://schemas.microsoft.com/office/drawing/2014/main" id="{5E8F8354-DF51-F075-75EF-B3786EE4B093}"/>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735458" y="-73562"/>
            <a:ext cx="1456542" cy="971028"/>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a:extLst>
              <a:ext uri="{FF2B5EF4-FFF2-40B4-BE49-F238E27FC236}">
                <a16:creationId xmlns:a16="http://schemas.microsoft.com/office/drawing/2014/main" id="{4B3E6AE9-157B-39CB-2C58-042635D92084}"/>
              </a:ext>
            </a:extLst>
          </p:cNvPr>
          <p:cNvGrpSpPr/>
          <p:nvPr userDrawn="1"/>
        </p:nvGrpSpPr>
        <p:grpSpPr>
          <a:xfrm>
            <a:off x="694065" y="6428402"/>
            <a:ext cx="10465145" cy="247899"/>
            <a:chOff x="694065" y="6428402"/>
            <a:chExt cx="10465145" cy="247899"/>
          </a:xfrm>
        </p:grpSpPr>
        <p:sp>
          <p:nvSpPr>
            <p:cNvPr id="42" name="TextBox 41">
              <a:extLst>
                <a:ext uri="{FF2B5EF4-FFF2-40B4-BE49-F238E27FC236}">
                  <a16:creationId xmlns:a16="http://schemas.microsoft.com/office/drawing/2014/main" id="{63464349-8EF0-B21B-03C0-FB5402DDC664}"/>
                </a:ext>
              </a:extLst>
            </p:cNvPr>
            <p:cNvSpPr txBox="1"/>
            <p:nvPr userDrawn="1"/>
          </p:nvSpPr>
          <p:spPr>
            <a:xfrm>
              <a:off x="5227871" y="6428403"/>
              <a:ext cx="1196160" cy="246221"/>
            </a:xfrm>
            <a:prstGeom prst="rect">
              <a:avLst/>
            </a:prstGeom>
            <a:noFill/>
          </p:spPr>
          <p:txBody>
            <a:bodyPr wrap="none" rtlCol="0">
              <a:spAutoFit/>
            </a:bodyPr>
            <a:lstStyle/>
            <a:p>
              <a:pPr algn="ctr"/>
              <a:r>
                <a:rPr lang="en-AU" sz="1000" b="0">
                  <a:solidFill>
                    <a:schemeClr val="tx1"/>
                  </a:solidFill>
                  <a:latin typeface="Segoe UI Variable Display" pitchFamily="2" charset="0"/>
                  <a:ea typeface="Segoe UI Symbol" panose="020B0502040204020203" pitchFamily="34" charset="0"/>
                  <a:cs typeface="Segoe UI Variable Display" pitchFamily="2" charset="0"/>
                </a:rPr>
                <a:t>Investment Thesis</a:t>
              </a:r>
            </a:p>
          </p:txBody>
        </p:sp>
        <p:sp>
          <p:nvSpPr>
            <p:cNvPr id="43" name="TextBox 42">
              <a:extLst>
                <a:ext uri="{FF2B5EF4-FFF2-40B4-BE49-F238E27FC236}">
                  <a16:creationId xmlns:a16="http://schemas.microsoft.com/office/drawing/2014/main" id="{E2959A6E-4419-EB63-83D8-F6FBDD56AF4A}"/>
                </a:ext>
              </a:extLst>
            </p:cNvPr>
            <p:cNvSpPr txBox="1"/>
            <p:nvPr userDrawn="1"/>
          </p:nvSpPr>
          <p:spPr>
            <a:xfrm>
              <a:off x="6751431" y="6428402"/>
              <a:ext cx="439543" cy="246221"/>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AU" sz="1000">
                  <a:latin typeface="Segoe UI Symbol" panose="020B0502040204020203" pitchFamily="34" charset="0"/>
                  <a:ea typeface="Segoe UI Symbol" panose="020B0502040204020203" pitchFamily="34" charset="0"/>
                  <a:cs typeface="Segoe UI" panose="020B0502040204020203" pitchFamily="34" charset="0"/>
                </a:rPr>
                <a:t>P&amp;C</a:t>
              </a:r>
            </a:p>
          </p:txBody>
        </p:sp>
        <p:sp>
          <p:nvSpPr>
            <p:cNvPr id="44" name="TextBox 43">
              <a:extLst>
                <a:ext uri="{FF2B5EF4-FFF2-40B4-BE49-F238E27FC236}">
                  <a16:creationId xmlns:a16="http://schemas.microsoft.com/office/drawing/2014/main" id="{33A9CFF5-D7F1-42DA-A8EF-E1952BF60D1D}"/>
                </a:ext>
              </a:extLst>
            </p:cNvPr>
            <p:cNvSpPr txBox="1"/>
            <p:nvPr userDrawn="1"/>
          </p:nvSpPr>
          <p:spPr>
            <a:xfrm>
              <a:off x="7421833" y="6428411"/>
              <a:ext cx="720070"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Valuation</a:t>
              </a:r>
            </a:p>
          </p:txBody>
        </p:sp>
        <p:sp>
          <p:nvSpPr>
            <p:cNvPr id="45" name="TextBox 44">
              <a:extLst>
                <a:ext uri="{FF2B5EF4-FFF2-40B4-BE49-F238E27FC236}">
                  <a16:creationId xmlns:a16="http://schemas.microsoft.com/office/drawing/2014/main" id="{BA10BE07-CEE9-2EC8-E556-ABB45A1EEF61}"/>
                </a:ext>
              </a:extLst>
            </p:cNvPr>
            <p:cNvSpPr txBox="1"/>
            <p:nvPr userDrawn="1"/>
          </p:nvSpPr>
          <p:spPr>
            <a:xfrm>
              <a:off x="8422883" y="6428410"/>
              <a:ext cx="1274709"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Risks &amp; Mitigations</a:t>
              </a:r>
            </a:p>
          </p:txBody>
        </p:sp>
        <p:sp>
          <p:nvSpPr>
            <p:cNvPr id="46" name="TextBox 45">
              <a:extLst>
                <a:ext uri="{FF2B5EF4-FFF2-40B4-BE49-F238E27FC236}">
                  <a16:creationId xmlns:a16="http://schemas.microsoft.com/office/drawing/2014/main" id="{57022BC3-6F21-A209-3187-72792334EB91}"/>
                </a:ext>
              </a:extLst>
            </p:cNvPr>
            <p:cNvSpPr txBox="1"/>
            <p:nvPr userDrawn="1"/>
          </p:nvSpPr>
          <p:spPr>
            <a:xfrm>
              <a:off x="9972667" y="6428410"/>
              <a:ext cx="1186543"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Recommendation</a:t>
              </a:r>
            </a:p>
          </p:txBody>
        </p:sp>
        <p:sp>
          <p:nvSpPr>
            <p:cNvPr id="47" name="TextBox 46">
              <a:extLst>
                <a:ext uri="{FF2B5EF4-FFF2-40B4-BE49-F238E27FC236}">
                  <a16:creationId xmlns:a16="http://schemas.microsoft.com/office/drawing/2014/main" id="{A8E9EFC1-DECA-7066-F46E-76227CFF5774}"/>
                </a:ext>
              </a:extLst>
            </p:cNvPr>
            <p:cNvSpPr txBox="1"/>
            <p:nvPr userDrawn="1"/>
          </p:nvSpPr>
          <p:spPr>
            <a:xfrm>
              <a:off x="694065" y="6428411"/>
              <a:ext cx="1282723" cy="246221"/>
            </a:xfrm>
            <a:prstGeom prst="rect">
              <a:avLst/>
            </a:prstGeom>
            <a:noFill/>
          </p:spPr>
          <p:txBody>
            <a:bodyPr wrap="none" rtlCol="0">
              <a:spAutoFit/>
            </a:bodyPr>
            <a:lstStyle/>
            <a:p>
              <a:pPr algn="ctr"/>
              <a:r>
                <a:rPr lang="en-AU" sz="1000" b="0" i="0">
                  <a:solidFill>
                    <a:schemeClr val="tx1"/>
                  </a:solidFill>
                  <a:latin typeface="Segoe UI Variable Display" pitchFamily="2" charset="0"/>
                  <a:cs typeface="Segoe UI Variable Display" pitchFamily="2" charset="0"/>
                </a:rPr>
                <a:t>Executive Summary</a:t>
              </a:r>
              <a:endParaRPr lang="en-AU" sz="1000" b="0" i="0">
                <a:solidFill>
                  <a:schemeClr val="tx1"/>
                </a:solidFill>
                <a:latin typeface="Segoe UI Variable Display" pitchFamily="2" charset="0"/>
                <a:ea typeface="Segoe UI Symbol" panose="020B0502040204020203" pitchFamily="34" charset="0"/>
                <a:cs typeface="Segoe UI Variable Display" pitchFamily="2" charset="0"/>
              </a:endParaRPr>
            </a:p>
          </p:txBody>
        </p:sp>
        <p:sp>
          <p:nvSpPr>
            <p:cNvPr id="48" name="TextBox 47">
              <a:extLst>
                <a:ext uri="{FF2B5EF4-FFF2-40B4-BE49-F238E27FC236}">
                  <a16:creationId xmlns:a16="http://schemas.microsoft.com/office/drawing/2014/main" id="{81E0A0BA-566B-2B0A-AA6C-2558BCBFCD19}"/>
                </a:ext>
              </a:extLst>
            </p:cNvPr>
            <p:cNvSpPr txBox="1"/>
            <p:nvPr userDrawn="1"/>
          </p:nvSpPr>
          <p:spPr>
            <a:xfrm>
              <a:off x="2219333" y="6430080"/>
              <a:ext cx="1305886"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Company Overview</a:t>
              </a:r>
            </a:p>
          </p:txBody>
        </p:sp>
        <p:sp>
          <p:nvSpPr>
            <p:cNvPr id="49" name="TextBox 48">
              <a:extLst>
                <a:ext uri="{FF2B5EF4-FFF2-40B4-BE49-F238E27FC236}">
                  <a16:creationId xmlns:a16="http://schemas.microsoft.com/office/drawing/2014/main" id="{FF9AA192-BB54-575E-77B8-CA4C99B6329E}"/>
                </a:ext>
              </a:extLst>
            </p:cNvPr>
            <p:cNvSpPr txBox="1"/>
            <p:nvPr userDrawn="1"/>
          </p:nvSpPr>
          <p:spPr>
            <a:xfrm>
              <a:off x="3679723" y="6428412"/>
              <a:ext cx="1292341" cy="246221"/>
            </a:xfrm>
            <a:prstGeom prst="rect">
              <a:avLst/>
            </a:prstGeom>
            <a:noFill/>
          </p:spPr>
          <p:txBody>
            <a:bodyPr wrap="none" rtlCol="0">
              <a:spAutoFit/>
            </a:bodyPr>
            <a:lstStyle/>
            <a:p>
              <a:pPr algn="ctr"/>
              <a:r>
                <a:rPr lang="en-AU" sz="1000" b="1">
                  <a:solidFill>
                    <a:srgbClr val="017840"/>
                  </a:solidFill>
                  <a:latin typeface="Segoe UI Variable Display" pitchFamily="2" charset="0"/>
                  <a:ea typeface="Segoe UI Symbol" panose="020B0502040204020203" pitchFamily="34" charset="0"/>
                  <a:cs typeface="Segoe UI Variable Display" pitchFamily="2" charset="0"/>
                </a:rPr>
                <a:t>Industry Overview</a:t>
              </a:r>
            </a:p>
          </p:txBody>
        </p:sp>
      </p:grpSp>
      <p:sp>
        <p:nvSpPr>
          <p:cNvPr id="51" name="Rectangle 50">
            <a:extLst>
              <a:ext uri="{FF2B5EF4-FFF2-40B4-BE49-F238E27FC236}">
                <a16:creationId xmlns:a16="http://schemas.microsoft.com/office/drawing/2014/main" id="{CFC62302-400C-227A-2F68-9D4C5FFD0625}"/>
              </a:ext>
            </a:extLst>
          </p:cNvPr>
          <p:cNvSpPr/>
          <p:nvPr userDrawn="1"/>
        </p:nvSpPr>
        <p:spPr>
          <a:xfrm>
            <a:off x="-1459681" y="2656153"/>
            <a:ext cx="1146884" cy="1003521"/>
          </a:xfrm>
          <a:prstGeom prst="rect">
            <a:avLst/>
          </a:prstGeom>
          <a:solidFill>
            <a:srgbClr val="03C168"/>
          </a:solidFill>
          <a:ln>
            <a:solidFill>
              <a:srgbClr val="03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134666CB-9A02-0011-82DC-D84C2E6E019D}"/>
              </a:ext>
            </a:extLst>
          </p:cNvPr>
          <p:cNvSpPr/>
          <p:nvPr userDrawn="1"/>
        </p:nvSpPr>
        <p:spPr>
          <a:xfrm>
            <a:off x="-1459681" y="4059668"/>
            <a:ext cx="1146884" cy="1003521"/>
          </a:xfrm>
          <a:prstGeom prst="rect">
            <a:avLst/>
          </a:prstGeom>
          <a:solidFill>
            <a:srgbClr val="017840"/>
          </a:solidFill>
          <a:ln>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03D39682-6507-0FB1-AE4E-09758A1F13EB}"/>
              </a:ext>
            </a:extLst>
          </p:cNvPr>
          <p:cNvSpPr/>
          <p:nvPr userDrawn="1"/>
        </p:nvSpPr>
        <p:spPr>
          <a:xfrm>
            <a:off x="-1459681" y="5463183"/>
            <a:ext cx="1146884" cy="100352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26F7A160-7273-37C8-F4CE-C4D04E88D3E6}"/>
              </a:ext>
            </a:extLst>
          </p:cNvPr>
          <p:cNvSpPr/>
          <p:nvPr userDrawn="1"/>
        </p:nvSpPr>
        <p:spPr>
          <a:xfrm>
            <a:off x="-1459681" y="1252638"/>
            <a:ext cx="1146884" cy="1003521"/>
          </a:xfrm>
          <a:prstGeom prst="rect">
            <a:avLst/>
          </a:prstGeom>
          <a:solidFill>
            <a:srgbClr val="81DBB1"/>
          </a:solidFill>
          <a:ln>
            <a:solidFill>
              <a:srgbClr val="81DB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 name="Straight Connector 1">
            <a:extLst>
              <a:ext uri="{FF2B5EF4-FFF2-40B4-BE49-F238E27FC236}">
                <a16:creationId xmlns:a16="http://schemas.microsoft.com/office/drawing/2014/main" id="{617E91BD-B266-FDAE-CA9A-82C69063F8DC}"/>
              </a:ext>
            </a:extLst>
          </p:cNvPr>
          <p:cNvCxnSpPr>
            <a:cxnSpLocks/>
          </p:cNvCxnSpPr>
          <p:nvPr userDrawn="1"/>
        </p:nvCxnSpPr>
        <p:spPr>
          <a:xfrm>
            <a:off x="228450" y="1480541"/>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FBD468E6-C123-9169-C1A6-FA95035670C6}"/>
              </a:ext>
            </a:extLst>
          </p:cNvPr>
          <p:cNvSpPr>
            <a:spLocks noGrp="1"/>
          </p:cNvSpPr>
          <p:nvPr>
            <p:ph idx="1"/>
          </p:nvPr>
        </p:nvSpPr>
        <p:spPr>
          <a:xfrm>
            <a:off x="256651" y="1551312"/>
            <a:ext cx="5695986" cy="2064333"/>
          </a:xfrm>
        </p:spPr>
        <p:txBody>
          <a:bodyPr>
            <a:normAutofit/>
          </a:bodyPr>
          <a:lstStyle>
            <a:lvl1pPr>
              <a:defRPr sz="1100">
                <a:latin typeface="Segoe UI Symbol" panose="020B0502040204020203" pitchFamily="34" charset="0"/>
                <a:ea typeface="Segoe UI Symbol" panose="020B0502040204020203" pitchFamily="34" charset="0"/>
                <a:cs typeface="Segoe UI" panose="020B0502040204020203" pitchFamily="34" charset="0"/>
              </a:defRPr>
            </a:lvl1pPr>
          </a:lstStyle>
          <a:p>
            <a:pPr lvl="0"/>
            <a:endParaRPr lang="en-GB"/>
          </a:p>
        </p:txBody>
      </p:sp>
      <p:cxnSp>
        <p:nvCxnSpPr>
          <p:cNvPr id="4" name="Straight Connector 3">
            <a:extLst>
              <a:ext uri="{FF2B5EF4-FFF2-40B4-BE49-F238E27FC236}">
                <a16:creationId xmlns:a16="http://schemas.microsoft.com/office/drawing/2014/main" id="{A900074D-3F63-3882-9038-4F3E11D9BB5C}"/>
              </a:ext>
            </a:extLst>
          </p:cNvPr>
          <p:cNvCxnSpPr>
            <a:cxnSpLocks/>
          </p:cNvCxnSpPr>
          <p:nvPr userDrawn="1"/>
        </p:nvCxnSpPr>
        <p:spPr>
          <a:xfrm>
            <a:off x="6222851" y="1490023"/>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765AFED6-7E90-9B79-60C2-4B6035D1F999}"/>
              </a:ext>
            </a:extLst>
          </p:cNvPr>
          <p:cNvCxnSpPr>
            <a:cxnSpLocks/>
          </p:cNvCxnSpPr>
          <p:nvPr userDrawn="1"/>
        </p:nvCxnSpPr>
        <p:spPr>
          <a:xfrm>
            <a:off x="228450" y="4131223"/>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182CA48A-B7D9-A847-3918-DB19B0C0822F}"/>
              </a:ext>
            </a:extLst>
          </p:cNvPr>
          <p:cNvSpPr>
            <a:spLocks noGrp="1"/>
          </p:cNvSpPr>
          <p:nvPr>
            <p:ph idx="22"/>
          </p:nvPr>
        </p:nvSpPr>
        <p:spPr>
          <a:xfrm>
            <a:off x="239755" y="4208862"/>
            <a:ext cx="5695986" cy="2132419"/>
          </a:xfrm>
        </p:spPr>
        <p:txBody>
          <a:bodyPr>
            <a:normAutofit/>
          </a:bodyPr>
          <a:lstStyle>
            <a:lvl1pPr>
              <a:defRPr sz="1100">
                <a:latin typeface="Segoe UI Symbol" panose="020B0502040204020203" pitchFamily="34" charset="0"/>
                <a:ea typeface="Segoe UI Symbol" panose="020B0502040204020203" pitchFamily="34" charset="0"/>
                <a:cs typeface="Segoe UI" panose="020B0502040204020203" pitchFamily="34" charset="0"/>
              </a:defRPr>
            </a:lvl1pPr>
          </a:lstStyle>
          <a:p>
            <a:pPr lvl="0"/>
            <a:endParaRPr lang="en-GB"/>
          </a:p>
        </p:txBody>
      </p:sp>
      <p:cxnSp>
        <p:nvCxnSpPr>
          <p:cNvPr id="11" name="Straight Connector 10">
            <a:extLst>
              <a:ext uri="{FF2B5EF4-FFF2-40B4-BE49-F238E27FC236}">
                <a16:creationId xmlns:a16="http://schemas.microsoft.com/office/drawing/2014/main" id="{767521D9-B384-6B58-011E-5213D49434A6}"/>
              </a:ext>
            </a:extLst>
          </p:cNvPr>
          <p:cNvCxnSpPr>
            <a:cxnSpLocks/>
          </p:cNvCxnSpPr>
          <p:nvPr userDrawn="1"/>
        </p:nvCxnSpPr>
        <p:spPr>
          <a:xfrm>
            <a:off x="6198757" y="4131223"/>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
        <p:nvSpPr>
          <p:cNvPr id="12" name="Content Placeholder 2">
            <a:extLst>
              <a:ext uri="{FF2B5EF4-FFF2-40B4-BE49-F238E27FC236}">
                <a16:creationId xmlns:a16="http://schemas.microsoft.com/office/drawing/2014/main" id="{855A2666-0DF6-C60E-344F-66B465FEFB96}"/>
              </a:ext>
            </a:extLst>
          </p:cNvPr>
          <p:cNvSpPr>
            <a:spLocks noGrp="1"/>
          </p:cNvSpPr>
          <p:nvPr>
            <p:ph idx="27"/>
          </p:nvPr>
        </p:nvSpPr>
        <p:spPr>
          <a:xfrm>
            <a:off x="6224622" y="4208861"/>
            <a:ext cx="5695986" cy="2132417"/>
          </a:xfrm>
        </p:spPr>
        <p:txBody>
          <a:bodyPr>
            <a:normAutofit/>
          </a:bodyPr>
          <a:lstStyle>
            <a:lvl1pPr>
              <a:defRPr sz="1100">
                <a:latin typeface="Segoe UI Symbol" panose="020B0502040204020203" pitchFamily="34" charset="0"/>
                <a:ea typeface="Segoe UI Symbol" panose="020B0502040204020203" pitchFamily="34" charset="0"/>
                <a:cs typeface="Segoe UI" panose="020B0502040204020203" pitchFamily="34" charset="0"/>
              </a:defRPr>
            </a:lvl1pPr>
          </a:lstStyle>
          <a:p>
            <a:pPr lvl="0"/>
            <a:endParaRPr lang="en-GB"/>
          </a:p>
        </p:txBody>
      </p:sp>
      <p:sp>
        <p:nvSpPr>
          <p:cNvPr id="13" name="Content Placeholder 2">
            <a:extLst>
              <a:ext uri="{FF2B5EF4-FFF2-40B4-BE49-F238E27FC236}">
                <a16:creationId xmlns:a16="http://schemas.microsoft.com/office/drawing/2014/main" id="{09F0E9EE-D186-88E9-2515-D31882BC0B71}"/>
              </a:ext>
            </a:extLst>
          </p:cNvPr>
          <p:cNvSpPr>
            <a:spLocks noGrp="1"/>
          </p:cNvSpPr>
          <p:nvPr>
            <p:ph idx="19" hasCustomPrompt="1"/>
          </p:nvPr>
        </p:nvSpPr>
        <p:spPr>
          <a:xfrm>
            <a:off x="6248716" y="1241226"/>
            <a:ext cx="5695986" cy="229832"/>
          </a:xfr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stStyle>
          <a:p>
            <a:pPr lvl="0"/>
            <a:r>
              <a:rPr lang="en-GB"/>
              <a:t>Subtitle</a:t>
            </a:r>
          </a:p>
        </p:txBody>
      </p:sp>
      <p:sp>
        <p:nvSpPr>
          <p:cNvPr id="14" name="Content Placeholder 2">
            <a:extLst>
              <a:ext uri="{FF2B5EF4-FFF2-40B4-BE49-F238E27FC236}">
                <a16:creationId xmlns:a16="http://schemas.microsoft.com/office/drawing/2014/main" id="{79176FD6-1893-4000-B447-13401BB72403}"/>
              </a:ext>
            </a:extLst>
          </p:cNvPr>
          <p:cNvSpPr>
            <a:spLocks noGrp="1"/>
          </p:cNvSpPr>
          <p:nvPr>
            <p:ph idx="18" hasCustomPrompt="1"/>
          </p:nvPr>
        </p:nvSpPr>
        <p:spPr>
          <a:xfrm>
            <a:off x="277414" y="1241227"/>
            <a:ext cx="5695986" cy="229832"/>
          </a:xfr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stStyle>
          <a:p>
            <a:pPr lvl="0"/>
            <a:r>
              <a:rPr lang="en-GB"/>
              <a:t>Subtitle</a:t>
            </a:r>
          </a:p>
        </p:txBody>
      </p:sp>
      <p:sp>
        <p:nvSpPr>
          <p:cNvPr id="15" name="Content Placeholder 2">
            <a:extLst>
              <a:ext uri="{FF2B5EF4-FFF2-40B4-BE49-F238E27FC236}">
                <a16:creationId xmlns:a16="http://schemas.microsoft.com/office/drawing/2014/main" id="{44A07008-05A4-EAD9-BE4D-B45FFF4D736D}"/>
              </a:ext>
            </a:extLst>
          </p:cNvPr>
          <p:cNvSpPr>
            <a:spLocks noGrp="1"/>
          </p:cNvSpPr>
          <p:nvPr>
            <p:ph idx="26"/>
          </p:nvPr>
        </p:nvSpPr>
        <p:spPr>
          <a:xfrm>
            <a:off x="6255656" y="1551312"/>
            <a:ext cx="5695986" cy="2064333"/>
          </a:xfrm>
        </p:spPr>
        <p:txBody>
          <a:bodyPr>
            <a:normAutofit/>
          </a:bodyPr>
          <a:lstStyle>
            <a:lvl1pPr>
              <a:defRPr sz="1100">
                <a:latin typeface="Segoe UI Symbol" panose="020B0502040204020203" pitchFamily="34" charset="0"/>
                <a:ea typeface="Segoe UI Symbol" panose="020B0502040204020203" pitchFamily="34" charset="0"/>
                <a:cs typeface="Segoe UI" panose="020B0502040204020203" pitchFamily="34" charset="0"/>
              </a:defRPr>
            </a:lvl1pPr>
          </a:lstStyle>
          <a:p>
            <a:pPr lvl="0"/>
            <a:endParaRPr lang="en-GB"/>
          </a:p>
        </p:txBody>
      </p:sp>
      <p:sp>
        <p:nvSpPr>
          <p:cNvPr id="16" name="Content Placeholder 2">
            <a:extLst>
              <a:ext uri="{FF2B5EF4-FFF2-40B4-BE49-F238E27FC236}">
                <a16:creationId xmlns:a16="http://schemas.microsoft.com/office/drawing/2014/main" id="{F6A6E2F8-D4A8-E250-82C8-B4709380798A}"/>
              </a:ext>
            </a:extLst>
          </p:cNvPr>
          <p:cNvSpPr>
            <a:spLocks noGrp="1"/>
          </p:cNvSpPr>
          <p:nvPr>
            <p:ph idx="21" hasCustomPrompt="1"/>
          </p:nvPr>
        </p:nvSpPr>
        <p:spPr>
          <a:xfrm>
            <a:off x="253320" y="3901392"/>
            <a:ext cx="5695986" cy="229832"/>
          </a:xfr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stStyle>
          <a:p>
            <a:pPr lvl="0"/>
            <a:r>
              <a:rPr lang="en-GB"/>
              <a:t>Subtitle</a:t>
            </a:r>
          </a:p>
        </p:txBody>
      </p:sp>
      <p:sp>
        <p:nvSpPr>
          <p:cNvPr id="17" name="Content Placeholder 2">
            <a:extLst>
              <a:ext uri="{FF2B5EF4-FFF2-40B4-BE49-F238E27FC236}">
                <a16:creationId xmlns:a16="http://schemas.microsoft.com/office/drawing/2014/main" id="{DF551047-846A-8FE7-2311-87DE2B940E1C}"/>
              </a:ext>
            </a:extLst>
          </p:cNvPr>
          <p:cNvSpPr>
            <a:spLocks noGrp="1"/>
          </p:cNvSpPr>
          <p:nvPr>
            <p:ph idx="23" hasCustomPrompt="1"/>
          </p:nvPr>
        </p:nvSpPr>
        <p:spPr>
          <a:xfrm>
            <a:off x="6224622" y="3901391"/>
            <a:ext cx="5695986" cy="229832"/>
          </a:xfr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stStyle>
          <a:p>
            <a:pPr lvl="0"/>
            <a:r>
              <a:rPr lang="en-GB"/>
              <a:t>Subtitle</a:t>
            </a:r>
          </a:p>
        </p:txBody>
      </p:sp>
    </p:spTree>
    <p:extLst>
      <p:ext uri="{BB962C8B-B14F-4D97-AF65-F5344CB8AC3E}">
        <p14:creationId xmlns:p14="http://schemas.microsoft.com/office/powerpoint/2010/main" val="479497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vestment Thesis">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81CC2856-28B3-1A75-FF97-F7E24A5DF1DB}"/>
              </a:ext>
            </a:extLst>
          </p:cNvPr>
          <p:cNvGraphicFramePr>
            <a:graphicFrameLocks/>
          </p:cNvGraphicFramePr>
          <p:nvPr userDrawn="1">
            <p:custDataLst>
              <p:tags r:id="rId1"/>
            </p:custDataLst>
            <p:extLst>
              <p:ext uri="{D42A27DB-BD31-4B8C-83A1-F6EECF244321}">
                <p14:modId xmlns:p14="http://schemas.microsoft.com/office/powerpoint/2010/main" val="5322088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9" name="think-cell data - do not delete" hidden="1">
                        <a:extLst>
                          <a:ext uri="{FF2B5EF4-FFF2-40B4-BE49-F238E27FC236}">
                            <a16:creationId xmlns:a16="http://schemas.microsoft.com/office/drawing/2014/main" id="{81CC2856-28B3-1A75-FF97-F7E24A5DF1D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Google Shape;40;p22">
            <a:extLst>
              <a:ext uri="{FF2B5EF4-FFF2-40B4-BE49-F238E27FC236}">
                <a16:creationId xmlns:a16="http://schemas.microsoft.com/office/drawing/2014/main" id="{1AFF81DC-888D-24E3-3201-862A53BFD551}"/>
              </a:ext>
            </a:extLst>
          </p:cNvPr>
          <p:cNvSpPr txBox="1"/>
          <p:nvPr userDrawn="1"/>
        </p:nvSpPr>
        <p:spPr>
          <a:xfrm>
            <a:off x="11620691" y="6466704"/>
            <a:ext cx="275991" cy="184666"/>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AU" sz="1200" b="0">
                <a:solidFill>
                  <a:srgbClr val="017840"/>
                </a:solidFill>
                <a:latin typeface="Segoe UI Symbol" panose="020B0502040204020203" pitchFamily="34" charset="0"/>
                <a:ea typeface="Segoe UI Symbol" panose="020B0502040204020203" pitchFamily="34" charset="0"/>
                <a:cs typeface="Lato"/>
                <a:sym typeface="Lato"/>
              </a:rPr>
              <a:pPr marL="0" marR="0" lvl="0" indent="0" algn="r" rtl="0">
                <a:spcBef>
                  <a:spcPts val="0"/>
                </a:spcBef>
                <a:spcAft>
                  <a:spcPts val="0"/>
                </a:spcAft>
                <a:buNone/>
              </a:pPr>
              <a:t>‹#›</a:t>
            </a:fld>
            <a:endParaRPr sz="1200" b="0">
              <a:solidFill>
                <a:srgbClr val="017840"/>
              </a:solidFill>
              <a:latin typeface="Segoe UI Symbol" panose="020B0502040204020203" pitchFamily="34" charset="0"/>
              <a:ea typeface="Segoe UI Symbol" panose="020B0502040204020203" pitchFamily="34" charset="0"/>
              <a:cs typeface="Lato"/>
              <a:sym typeface="Lato"/>
            </a:endParaRPr>
          </a:p>
        </p:txBody>
      </p:sp>
      <p:sp>
        <p:nvSpPr>
          <p:cNvPr id="6" name="Title 1">
            <a:extLst>
              <a:ext uri="{FF2B5EF4-FFF2-40B4-BE49-F238E27FC236}">
                <a16:creationId xmlns:a16="http://schemas.microsoft.com/office/drawing/2014/main" id="{2E001B53-63A3-A24D-5749-FFB55A3EAE31}"/>
              </a:ext>
            </a:extLst>
          </p:cNvPr>
          <p:cNvSpPr>
            <a:spLocks noGrp="1"/>
          </p:cNvSpPr>
          <p:nvPr>
            <p:ph type="title"/>
          </p:nvPr>
        </p:nvSpPr>
        <p:spPr>
          <a:xfrm>
            <a:off x="274320" y="253363"/>
            <a:ext cx="10537706" cy="376555"/>
          </a:xfrm>
          <a:prstGeom prst="rect">
            <a:avLst/>
          </a:prstGeom>
        </p:spPr>
        <p:txBody>
          <a:bodyPr vert="horz" rIns="91440">
            <a:normAutofit/>
          </a:bodyPr>
          <a:lstStyle>
            <a:lvl1pPr>
              <a:defRPr sz="1800">
                <a:latin typeface="Segoe UI Symbol" panose="020B0502040204020203" pitchFamily="34" charset="0"/>
                <a:ea typeface="Segoe UI Symbol" panose="020B0502040204020203" pitchFamily="34" charset="0"/>
              </a:defRPr>
            </a:lvl1pPr>
          </a:lstStyle>
          <a:p>
            <a:r>
              <a:rPr lang="en-GB"/>
              <a:t>Click to edit Master title style</a:t>
            </a:r>
            <a:endParaRPr lang="en-US"/>
          </a:p>
        </p:txBody>
      </p:sp>
      <p:sp>
        <p:nvSpPr>
          <p:cNvPr id="7" name="Rectangle 6">
            <a:extLst>
              <a:ext uri="{FF2B5EF4-FFF2-40B4-BE49-F238E27FC236}">
                <a16:creationId xmlns:a16="http://schemas.microsoft.com/office/drawing/2014/main" id="{9C749D4A-2F5F-F68B-626E-7F2ECD3A821B}"/>
              </a:ext>
            </a:extLst>
          </p:cNvPr>
          <p:cNvSpPr/>
          <p:nvPr userDrawn="1"/>
        </p:nvSpPr>
        <p:spPr>
          <a:xfrm>
            <a:off x="-20096" y="161922"/>
            <a:ext cx="162560" cy="559435"/>
          </a:xfrm>
          <a:prstGeom prst="rect">
            <a:avLst/>
          </a:prstGeom>
          <a:solidFill>
            <a:srgbClr val="017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cxnSp>
        <p:nvCxnSpPr>
          <p:cNvPr id="8" name="Straight Connector 7">
            <a:extLst>
              <a:ext uri="{FF2B5EF4-FFF2-40B4-BE49-F238E27FC236}">
                <a16:creationId xmlns:a16="http://schemas.microsoft.com/office/drawing/2014/main" id="{5DA6C77B-E3F7-E4A7-F090-BF5C99E79BB1}"/>
              </a:ext>
            </a:extLst>
          </p:cNvPr>
          <p:cNvCxnSpPr>
            <a:cxnSpLocks/>
          </p:cNvCxnSpPr>
          <p:nvPr userDrawn="1"/>
        </p:nvCxnSpPr>
        <p:spPr>
          <a:xfrm>
            <a:off x="274320" y="701037"/>
            <a:ext cx="11739880" cy="0"/>
          </a:xfrm>
          <a:prstGeom prst="line">
            <a:avLst/>
          </a:prstGeom>
          <a:ln w="28575">
            <a:solidFill>
              <a:srgbClr val="0E6FF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99AB7E-66EA-5818-70CE-419E93ED7ED9}"/>
              </a:ext>
            </a:extLst>
          </p:cNvPr>
          <p:cNvCxnSpPr>
            <a:cxnSpLocks/>
          </p:cNvCxnSpPr>
          <p:nvPr userDrawn="1"/>
        </p:nvCxnSpPr>
        <p:spPr>
          <a:xfrm>
            <a:off x="274320" y="701037"/>
            <a:ext cx="11739880" cy="0"/>
          </a:xfrm>
          <a:prstGeom prst="line">
            <a:avLst/>
          </a:prstGeom>
          <a:ln w="28575">
            <a:solidFill>
              <a:srgbClr val="01784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ADBBD73-0F7F-FA05-8F3C-08876663B58A}"/>
              </a:ext>
            </a:extLst>
          </p:cNvPr>
          <p:cNvCxnSpPr>
            <a:cxnSpLocks/>
          </p:cNvCxnSpPr>
          <p:nvPr userDrawn="1"/>
        </p:nvCxnSpPr>
        <p:spPr>
          <a:xfrm>
            <a:off x="228450" y="1480541"/>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
        <p:nvSpPr>
          <p:cNvPr id="22" name="Content Placeholder 2">
            <a:extLst>
              <a:ext uri="{FF2B5EF4-FFF2-40B4-BE49-F238E27FC236}">
                <a16:creationId xmlns:a16="http://schemas.microsoft.com/office/drawing/2014/main" id="{21F31812-499D-144C-4AED-24B17816ECEA}"/>
              </a:ext>
            </a:extLst>
          </p:cNvPr>
          <p:cNvSpPr>
            <a:spLocks noGrp="1"/>
          </p:cNvSpPr>
          <p:nvPr>
            <p:ph idx="1"/>
          </p:nvPr>
        </p:nvSpPr>
        <p:spPr>
          <a:xfrm>
            <a:off x="256651" y="1551312"/>
            <a:ext cx="5695986" cy="2064333"/>
          </a:xfrm>
        </p:spPr>
        <p:txBody>
          <a:bodyPr>
            <a:normAutofit/>
          </a:bodyPr>
          <a:lstStyle>
            <a:lvl1pPr>
              <a:defRPr sz="1100">
                <a:latin typeface="Segoe UI Symbol" panose="020B0502040204020203" pitchFamily="34" charset="0"/>
                <a:ea typeface="Segoe UI Symbol" panose="020B0502040204020203" pitchFamily="34" charset="0"/>
                <a:cs typeface="Segoe UI" panose="020B0502040204020203" pitchFamily="34" charset="0"/>
              </a:defRPr>
            </a:lvl1pPr>
          </a:lstStyle>
          <a:p>
            <a:pPr lvl="0"/>
            <a:endParaRPr lang="en-GB"/>
          </a:p>
        </p:txBody>
      </p:sp>
      <p:cxnSp>
        <p:nvCxnSpPr>
          <p:cNvPr id="23" name="Straight Connector 22">
            <a:extLst>
              <a:ext uri="{FF2B5EF4-FFF2-40B4-BE49-F238E27FC236}">
                <a16:creationId xmlns:a16="http://schemas.microsoft.com/office/drawing/2014/main" id="{F2D17060-D2FE-52E0-BE07-128C88758125}"/>
              </a:ext>
            </a:extLst>
          </p:cNvPr>
          <p:cNvCxnSpPr>
            <a:cxnSpLocks/>
          </p:cNvCxnSpPr>
          <p:nvPr userDrawn="1"/>
        </p:nvCxnSpPr>
        <p:spPr>
          <a:xfrm>
            <a:off x="6222851" y="1490023"/>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1C89E372-B29C-1E1D-5C60-097B2C87CFD8}"/>
              </a:ext>
            </a:extLst>
          </p:cNvPr>
          <p:cNvCxnSpPr>
            <a:cxnSpLocks/>
          </p:cNvCxnSpPr>
          <p:nvPr userDrawn="1"/>
        </p:nvCxnSpPr>
        <p:spPr>
          <a:xfrm>
            <a:off x="228450" y="4131223"/>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
        <p:nvSpPr>
          <p:cNvPr id="27" name="Content Placeholder 2">
            <a:extLst>
              <a:ext uri="{FF2B5EF4-FFF2-40B4-BE49-F238E27FC236}">
                <a16:creationId xmlns:a16="http://schemas.microsoft.com/office/drawing/2014/main" id="{D0229DDC-CCBC-5A22-1EE4-FE62B21501D6}"/>
              </a:ext>
            </a:extLst>
          </p:cNvPr>
          <p:cNvSpPr>
            <a:spLocks noGrp="1"/>
          </p:cNvSpPr>
          <p:nvPr>
            <p:ph idx="22"/>
          </p:nvPr>
        </p:nvSpPr>
        <p:spPr>
          <a:xfrm>
            <a:off x="239755" y="4208862"/>
            <a:ext cx="5695986" cy="2132419"/>
          </a:xfrm>
        </p:spPr>
        <p:txBody>
          <a:bodyPr>
            <a:normAutofit/>
          </a:bodyPr>
          <a:lstStyle>
            <a:lvl1pPr>
              <a:defRPr sz="1100">
                <a:latin typeface="Segoe UI Symbol" panose="020B0502040204020203" pitchFamily="34" charset="0"/>
                <a:ea typeface="Segoe UI Symbol" panose="020B0502040204020203" pitchFamily="34" charset="0"/>
                <a:cs typeface="Segoe UI" panose="020B0502040204020203" pitchFamily="34" charset="0"/>
              </a:defRPr>
            </a:lvl1pPr>
          </a:lstStyle>
          <a:p>
            <a:pPr lvl="0"/>
            <a:endParaRPr lang="en-GB"/>
          </a:p>
        </p:txBody>
      </p:sp>
      <p:cxnSp>
        <p:nvCxnSpPr>
          <p:cNvPr id="28" name="Straight Connector 27">
            <a:extLst>
              <a:ext uri="{FF2B5EF4-FFF2-40B4-BE49-F238E27FC236}">
                <a16:creationId xmlns:a16="http://schemas.microsoft.com/office/drawing/2014/main" id="{5137DDED-D2ED-72B9-822F-9C78C21680E9}"/>
              </a:ext>
            </a:extLst>
          </p:cNvPr>
          <p:cNvCxnSpPr>
            <a:cxnSpLocks/>
          </p:cNvCxnSpPr>
          <p:nvPr userDrawn="1"/>
        </p:nvCxnSpPr>
        <p:spPr>
          <a:xfrm>
            <a:off x="6198757" y="4131223"/>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
        <p:nvSpPr>
          <p:cNvPr id="31" name="Content Placeholder 2">
            <a:extLst>
              <a:ext uri="{FF2B5EF4-FFF2-40B4-BE49-F238E27FC236}">
                <a16:creationId xmlns:a16="http://schemas.microsoft.com/office/drawing/2014/main" id="{2AFC5919-02AB-A258-F7EC-6AFF85BE65B7}"/>
              </a:ext>
            </a:extLst>
          </p:cNvPr>
          <p:cNvSpPr>
            <a:spLocks noGrp="1"/>
          </p:cNvSpPr>
          <p:nvPr>
            <p:ph idx="27"/>
          </p:nvPr>
        </p:nvSpPr>
        <p:spPr>
          <a:xfrm>
            <a:off x="6224622" y="4208861"/>
            <a:ext cx="5695986" cy="2132417"/>
          </a:xfrm>
        </p:spPr>
        <p:txBody>
          <a:bodyPr>
            <a:normAutofit/>
          </a:bodyPr>
          <a:lstStyle>
            <a:lvl1pPr>
              <a:defRPr sz="1100">
                <a:latin typeface="Segoe UI Symbol" panose="020B0502040204020203" pitchFamily="34" charset="0"/>
                <a:ea typeface="Segoe UI Symbol" panose="020B0502040204020203" pitchFamily="34" charset="0"/>
                <a:cs typeface="Segoe UI" panose="020B0502040204020203" pitchFamily="34" charset="0"/>
              </a:defRPr>
            </a:lvl1pPr>
          </a:lstStyle>
          <a:p>
            <a:pPr lvl="0"/>
            <a:endParaRPr lang="en-GB"/>
          </a:p>
        </p:txBody>
      </p:sp>
      <p:sp>
        <p:nvSpPr>
          <p:cNvPr id="33" name="Content Placeholder 2">
            <a:extLst>
              <a:ext uri="{FF2B5EF4-FFF2-40B4-BE49-F238E27FC236}">
                <a16:creationId xmlns:a16="http://schemas.microsoft.com/office/drawing/2014/main" id="{DA4FC58C-B604-2EE0-93D6-827D4E220A32}"/>
              </a:ext>
            </a:extLst>
          </p:cNvPr>
          <p:cNvSpPr>
            <a:spLocks noGrp="1"/>
          </p:cNvSpPr>
          <p:nvPr>
            <p:ph idx="25" hasCustomPrompt="1"/>
          </p:nvPr>
        </p:nvSpPr>
        <p:spPr>
          <a:xfrm>
            <a:off x="274320" y="721959"/>
            <a:ext cx="11739880" cy="276995"/>
          </a:xfrm>
        </p:spPr>
        <p:txBody>
          <a:bodyPr>
            <a:noAutofit/>
          </a:bodyPr>
          <a:lstStyle>
            <a:lvl1pPr marL="0" indent="0">
              <a:buNone/>
              <a:defRPr sz="1200" b="1" i="0">
                <a:solidFill>
                  <a:srgbClr val="017840"/>
                </a:solidFill>
                <a:latin typeface="Segoe UI Variable Display" pitchFamily="2" charset="0"/>
                <a:ea typeface="Segoe UI Symbol" panose="020B0502040204020203" pitchFamily="34" charset="0"/>
                <a:cs typeface="Segoe UI Variable Display" pitchFamily="2" charset="0"/>
              </a:defRPr>
            </a:lvl1pPr>
          </a:lstStyle>
          <a:p>
            <a:pPr lvl="0"/>
            <a:r>
              <a:rPr lang="en-GB"/>
              <a:t>Subtitle</a:t>
            </a:r>
          </a:p>
        </p:txBody>
      </p:sp>
      <p:sp>
        <p:nvSpPr>
          <p:cNvPr id="35" name="Content Placeholder 2">
            <a:extLst>
              <a:ext uri="{FF2B5EF4-FFF2-40B4-BE49-F238E27FC236}">
                <a16:creationId xmlns:a16="http://schemas.microsoft.com/office/drawing/2014/main" id="{80F0F9F8-7F9A-AA29-DD75-8797CC3DDF12}"/>
              </a:ext>
            </a:extLst>
          </p:cNvPr>
          <p:cNvSpPr>
            <a:spLocks noGrp="1"/>
          </p:cNvSpPr>
          <p:nvPr>
            <p:ph idx="19" hasCustomPrompt="1"/>
          </p:nvPr>
        </p:nvSpPr>
        <p:spPr>
          <a:xfrm>
            <a:off x="6248716" y="1241226"/>
            <a:ext cx="5695986" cy="229832"/>
          </a:xfr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stStyle>
          <a:p>
            <a:pPr lvl="0"/>
            <a:r>
              <a:rPr lang="en-GB"/>
              <a:t>Subtitle</a:t>
            </a:r>
          </a:p>
        </p:txBody>
      </p:sp>
      <p:sp>
        <p:nvSpPr>
          <p:cNvPr id="36" name="Content Placeholder 2">
            <a:extLst>
              <a:ext uri="{FF2B5EF4-FFF2-40B4-BE49-F238E27FC236}">
                <a16:creationId xmlns:a16="http://schemas.microsoft.com/office/drawing/2014/main" id="{3ACE56F3-6D50-4EE1-DF3F-741F3267DC5A}"/>
              </a:ext>
            </a:extLst>
          </p:cNvPr>
          <p:cNvSpPr>
            <a:spLocks noGrp="1"/>
          </p:cNvSpPr>
          <p:nvPr>
            <p:ph idx="18" hasCustomPrompt="1"/>
          </p:nvPr>
        </p:nvSpPr>
        <p:spPr>
          <a:xfrm>
            <a:off x="277414" y="1241227"/>
            <a:ext cx="5695986" cy="229832"/>
          </a:xfr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stStyle>
          <a:p>
            <a:pPr lvl="0"/>
            <a:r>
              <a:rPr lang="en-GB"/>
              <a:t>Subtitle</a:t>
            </a:r>
          </a:p>
        </p:txBody>
      </p:sp>
      <p:sp>
        <p:nvSpPr>
          <p:cNvPr id="37" name="Content Placeholder 2">
            <a:extLst>
              <a:ext uri="{FF2B5EF4-FFF2-40B4-BE49-F238E27FC236}">
                <a16:creationId xmlns:a16="http://schemas.microsoft.com/office/drawing/2014/main" id="{7DF455EE-6229-E1B5-67AF-41825CAC9877}"/>
              </a:ext>
            </a:extLst>
          </p:cNvPr>
          <p:cNvSpPr>
            <a:spLocks noGrp="1"/>
          </p:cNvSpPr>
          <p:nvPr>
            <p:ph idx="26"/>
          </p:nvPr>
        </p:nvSpPr>
        <p:spPr>
          <a:xfrm>
            <a:off x="6255656" y="1551312"/>
            <a:ext cx="5695986" cy="2064333"/>
          </a:xfrm>
        </p:spPr>
        <p:txBody>
          <a:bodyPr>
            <a:normAutofit/>
          </a:bodyPr>
          <a:lstStyle>
            <a:lvl1pPr>
              <a:defRPr sz="1100">
                <a:latin typeface="Segoe UI Symbol" panose="020B0502040204020203" pitchFamily="34" charset="0"/>
                <a:ea typeface="Segoe UI Symbol" panose="020B0502040204020203" pitchFamily="34" charset="0"/>
                <a:cs typeface="Segoe UI" panose="020B0502040204020203" pitchFamily="34" charset="0"/>
              </a:defRPr>
            </a:lvl1pPr>
          </a:lstStyle>
          <a:p>
            <a:pPr lvl="0"/>
            <a:endParaRPr lang="en-GB"/>
          </a:p>
        </p:txBody>
      </p:sp>
      <p:sp>
        <p:nvSpPr>
          <p:cNvPr id="38" name="Content Placeholder 2">
            <a:extLst>
              <a:ext uri="{FF2B5EF4-FFF2-40B4-BE49-F238E27FC236}">
                <a16:creationId xmlns:a16="http://schemas.microsoft.com/office/drawing/2014/main" id="{CDD63F6A-5525-F489-5ED7-7A229E31638E}"/>
              </a:ext>
            </a:extLst>
          </p:cNvPr>
          <p:cNvSpPr>
            <a:spLocks noGrp="1"/>
          </p:cNvSpPr>
          <p:nvPr>
            <p:ph idx="21" hasCustomPrompt="1"/>
          </p:nvPr>
        </p:nvSpPr>
        <p:spPr>
          <a:xfrm>
            <a:off x="253320" y="3901392"/>
            <a:ext cx="5695986" cy="229832"/>
          </a:xfr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stStyle>
          <a:p>
            <a:pPr lvl="0"/>
            <a:r>
              <a:rPr lang="en-GB"/>
              <a:t>Subtitle</a:t>
            </a:r>
          </a:p>
        </p:txBody>
      </p:sp>
      <p:sp>
        <p:nvSpPr>
          <p:cNvPr id="40" name="Content Placeholder 2">
            <a:extLst>
              <a:ext uri="{FF2B5EF4-FFF2-40B4-BE49-F238E27FC236}">
                <a16:creationId xmlns:a16="http://schemas.microsoft.com/office/drawing/2014/main" id="{A43F4D2B-02ED-F413-F59F-0F2477207961}"/>
              </a:ext>
            </a:extLst>
          </p:cNvPr>
          <p:cNvSpPr>
            <a:spLocks noGrp="1"/>
          </p:cNvSpPr>
          <p:nvPr>
            <p:ph idx="23" hasCustomPrompt="1"/>
          </p:nvPr>
        </p:nvSpPr>
        <p:spPr>
          <a:xfrm>
            <a:off x="6224622" y="3901391"/>
            <a:ext cx="5695986" cy="229832"/>
          </a:xfr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stStyle>
          <a:p>
            <a:pPr lvl="0"/>
            <a:r>
              <a:rPr lang="en-GB"/>
              <a:t>Subtitle</a:t>
            </a:r>
          </a:p>
        </p:txBody>
      </p:sp>
      <p:pic>
        <p:nvPicPr>
          <p:cNvPr id="1026" name="Picture 2" descr="Download Uber Logo in SVG Vector or PNG File Format - Logo.wine">
            <a:extLst>
              <a:ext uri="{FF2B5EF4-FFF2-40B4-BE49-F238E27FC236}">
                <a16:creationId xmlns:a16="http://schemas.microsoft.com/office/drawing/2014/main" id="{5E8F8354-DF51-F075-75EF-B3786EE4B093}"/>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735458" y="-73562"/>
            <a:ext cx="1456542" cy="971028"/>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a:extLst>
              <a:ext uri="{FF2B5EF4-FFF2-40B4-BE49-F238E27FC236}">
                <a16:creationId xmlns:a16="http://schemas.microsoft.com/office/drawing/2014/main" id="{4B3E6AE9-157B-39CB-2C58-042635D92084}"/>
              </a:ext>
            </a:extLst>
          </p:cNvPr>
          <p:cNvGrpSpPr/>
          <p:nvPr userDrawn="1"/>
        </p:nvGrpSpPr>
        <p:grpSpPr>
          <a:xfrm>
            <a:off x="695669" y="6428402"/>
            <a:ext cx="10463541" cy="247899"/>
            <a:chOff x="695669" y="6428402"/>
            <a:chExt cx="10463541" cy="247899"/>
          </a:xfrm>
        </p:grpSpPr>
        <p:sp>
          <p:nvSpPr>
            <p:cNvPr id="42" name="TextBox 41">
              <a:extLst>
                <a:ext uri="{FF2B5EF4-FFF2-40B4-BE49-F238E27FC236}">
                  <a16:creationId xmlns:a16="http://schemas.microsoft.com/office/drawing/2014/main" id="{63464349-8EF0-B21B-03C0-FB5402DDC664}"/>
                </a:ext>
              </a:extLst>
            </p:cNvPr>
            <p:cNvSpPr txBox="1"/>
            <p:nvPr userDrawn="1"/>
          </p:nvSpPr>
          <p:spPr>
            <a:xfrm>
              <a:off x="5190200" y="6428403"/>
              <a:ext cx="1271502" cy="246221"/>
            </a:xfrm>
            <a:prstGeom prst="rect">
              <a:avLst/>
            </a:prstGeom>
            <a:noFill/>
          </p:spPr>
          <p:txBody>
            <a:bodyPr wrap="none" rtlCol="0">
              <a:spAutoFit/>
            </a:bodyPr>
            <a:lstStyle/>
            <a:p>
              <a:pPr algn="ctr"/>
              <a:r>
                <a:rPr lang="en-AU" sz="1000" b="1">
                  <a:solidFill>
                    <a:srgbClr val="017840"/>
                  </a:solidFill>
                  <a:latin typeface="Segoe UI Variable Display" pitchFamily="2" charset="0"/>
                  <a:ea typeface="Segoe UI Symbol" panose="020B0502040204020203" pitchFamily="34" charset="0"/>
                  <a:cs typeface="Segoe UI Variable Display" pitchFamily="2" charset="0"/>
                </a:rPr>
                <a:t>Investment Thesis</a:t>
              </a:r>
            </a:p>
          </p:txBody>
        </p:sp>
        <p:sp>
          <p:nvSpPr>
            <p:cNvPr id="43" name="TextBox 42">
              <a:extLst>
                <a:ext uri="{FF2B5EF4-FFF2-40B4-BE49-F238E27FC236}">
                  <a16:creationId xmlns:a16="http://schemas.microsoft.com/office/drawing/2014/main" id="{E2959A6E-4419-EB63-83D8-F6FBDD56AF4A}"/>
                </a:ext>
              </a:extLst>
            </p:cNvPr>
            <p:cNvSpPr txBox="1"/>
            <p:nvPr userDrawn="1"/>
          </p:nvSpPr>
          <p:spPr>
            <a:xfrm>
              <a:off x="6751431" y="6428402"/>
              <a:ext cx="439543" cy="246221"/>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AU" sz="1000">
                  <a:latin typeface="Segoe UI Symbol" panose="020B0502040204020203" pitchFamily="34" charset="0"/>
                  <a:ea typeface="Segoe UI Symbol" panose="020B0502040204020203" pitchFamily="34" charset="0"/>
                  <a:cs typeface="Segoe UI" panose="020B0502040204020203" pitchFamily="34" charset="0"/>
                </a:rPr>
                <a:t>P&amp;C</a:t>
              </a:r>
            </a:p>
          </p:txBody>
        </p:sp>
        <p:sp>
          <p:nvSpPr>
            <p:cNvPr id="44" name="TextBox 43">
              <a:extLst>
                <a:ext uri="{FF2B5EF4-FFF2-40B4-BE49-F238E27FC236}">
                  <a16:creationId xmlns:a16="http://schemas.microsoft.com/office/drawing/2014/main" id="{33A9CFF5-D7F1-42DA-A8EF-E1952BF60D1D}"/>
                </a:ext>
              </a:extLst>
            </p:cNvPr>
            <p:cNvSpPr txBox="1"/>
            <p:nvPr userDrawn="1"/>
          </p:nvSpPr>
          <p:spPr>
            <a:xfrm>
              <a:off x="7421833" y="6428411"/>
              <a:ext cx="720070"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Valuation</a:t>
              </a:r>
            </a:p>
          </p:txBody>
        </p:sp>
        <p:sp>
          <p:nvSpPr>
            <p:cNvPr id="45" name="TextBox 44">
              <a:extLst>
                <a:ext uri="{FF2B5EF4-FFF2-40B4-BE49-F238E27FC236}">
                  <a16:creationId xmlns:a16="http://schemas.microsoft.com/office/drawing/2014/main" id="{BA10BE07-CEE9-2EC8-E556-ABB45A1EEF61}"/>
                </a:ext>
              </a:extLst>
            </p:cNvPr>
            <p:cNvSpPr txBox="1"/>
            <p:nvPr userDrawn="1"/>
          </p:nvSpPr>
          <p:spPr>
            <a:xfrm>
              <a:off x="8422883" y="6428410"/>
              <a:ext cx="1274709"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Risks &amp; Mitigations</a:t>
              </a:r>
            </a:p>
          </p:txBody>
        </p:sp>
        <p:sp>
          <p:nvSpPr>
            <p:cNvPr id="46" name="TextBox 45">
              <a:extLst>
                <a:ext uri="{FF2B5EF4-FFF2-40B4-BE49-F238E27FC236}">
                  <a16:creationId xmlns:a16="http://schemas.microsoft.com/office/drawing/2014/main" id="{57022BC3-6F21-A209-3187-72792334EB91}"/>
                </a:ext>
              </a:extLst>
            </p:cNvPr>
            <p:cNvSpPr txBox="1"/>
            <p:nvPr userDrawn="1"/>
          </p:nvSpPr>
          <p:spPr>
            <a:xfrm>
              <a:off x="9972667" y="6428410"/>
              <a:ext cx="1186543"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Recommendation</a:t>
              </a:r>
            </a:p>
          </p:txBody>
        </p:sp>
        <p:sp>
          <p:nvSpPr>
            <p:cNvPr id="47" name="TextBox 46">
              <a:extLst>
                <a:ext uri="{FF2B5EF4-FFF2-40B4-BE49-F238E27FC236}">
                  <a16:creationId xmlns:a16="http://schemas.microsoft.com/office/drawing/2014/main" id="{A8E9EFC1-DECA-7066-F46E-76227CFF5774}"/>
                </a:ext>
              </a:extLst>
            </p:cNvPr>
            <p:cNvSpPr txBox="1"/>
            <p:nvPr userDrawn="1"/>
          </p:nvSpPr>
          <p:spPr>
            <a:xfrm>
              <a:off x="695669" y="6428411"/>
              <a:ext cx="1279516" cy="246221"/>
            </a:xfrm>
            <a:prstGeom prst="rect">
              <a:avLst/>
            </a:prstGeom>
            <a:noFill/>
          </p:spPr>
          <p:txBody>
            <a:bodyPr wrap="none" rtlCol="0">
              <a:spAutoFit/>
            </a:bodyPr>
            <a:lstStyle/>
            <a:p>
              <a:pPr algn="ctr"/>
              <a:r>
                <a:rPr lang="en-AU" sz="1000" b="0" i="0">
                  <a:solidFill>
                    <a:schemeClr val="tx1"/>
                  </a:solidFill>
                  <a:latin typeface="Segoe UI" panose="020B0502040204020203" pitchFamily="34" charset="0"/>
                  <a:cs typeface="Segoe UI" panose="020B0502040204020203" pitchFamily="34" charset="0"/>
                </a:rPr>
                <a:t>Executive Summary</a:t>
              </a:r>
              <a:endParaRPr lang="en-AU" sz="1000" b="0" i="0">
                <a:solidFill>
                  <a:schemeClr val="tx1"/>
                </a:solidFill>
                <a:latin typeface="Segoe UI Symbol" panose="020B0502040204020203" pitchFamily="34" charset="0"/>
                <a:ea typeface="Segoe UI Symbol" panose="020B0502040204020203" pitchFamily="34" charset="0"/>
                <a:cs typeface="Segoe UI" panose="020B0502040204020203" pitchFamily="34" charset="0"/>
              </a:endParaRPr>
            </a:p>
          </p:txBody>
        </p:sp>
        <p:sp>
          <p:nvSpPr>
            <p:cNvPr id="48" name="TextBox 47">
              <a:extLst>
                <a:ext uri="{FF2B5EF4-FFF2-40B4-BE49-F238E27FC236}">
                  <a16:creationId xmlns:a16="http://schemas.microsoft.com/office/drawing/2014/main" id="{81E0A0BA-566B-2B0A-AA6C-2558BCBFCD19}"/>
                </a:ext>
              </a:extLst>
            </p:cNvPr>
            <p:cNvSpPr txBox="1"/>
            <p:nvPr userDrawn="1"/>
          </p:nvSpPr>
          <p:spPr>
            <a:xfrm>
              <a:off x="2219333" y="6430080"/>
              <a:ext cx="1305886"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Company Overview</a:t>
              </a:r>
            </a:p>
          </p:txBody>
        </p:sp>
        <p:sp>
          <p:nvSpPr>
            <p:cNvPr id="49" name="TextBox 48">
              <a:extLst>
                <a:ext uri="{FF2B5EF4-FFF2-40B4-BE49-F238E27FC236}">
                  <a16:creationId xmlns:a16="http://schemas.microsoft.com/office/drawing/2014/main" id="{FF9AA192-BB54-575E-77B8-CA4C99B6329E}"/>
                </a:ext>
              </a:extLst>
            </p:cNvPr>
            <p:cNvSpPr txBox="1"/>
            <p:nvPr userDrawn="1"/>
          </p:nvSpPr>
          <p:spPr>
            <a:xfrm>
              <a:off x="3715381" y="6428412"/>
              <a:ext cx="1221024"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Industry Overview</a:t>
              </a:r>
            </a:p>
          </p:txBody>
        </p:sp>
      </p:grpSp>
      <p:sp>
        <p:nvSpPr>
          <p:cNvPr id="51" name="Rectangle 50">
            <a:extLst>
              <a:ext uri="{FF2B5EF4-FFF2-40B4-BE49-F238E27FC236}">
                <a16:creationId xmlns:a16="http://schemas.microsoft.com/office/drawing/2014/main" id="{CFC62302-400C-227A-2F68-9D4C5FFD0625}"/>
              </a:ext>
            </a:extLst>
          </p:cNvPr>
          <p:cNvSpPr/>
          <p:nvPr userDrawn="1"/>
        </p:nvSpPr>
        <p:spPr>
          <a:xfrm>
            <a:off x="-1459681" y="2656153"/>
            <a:ext cx="1146884" cy="1003521"/>
          </a:xfrm>
          <a:prstGeom prst="rect">
            <a:avLst/>
          </a:prstGeom>
          <a:solidFill>
            <a:srgbClr val="03C168"/>
          </a:solidFill>
          <a:ln>
            <a:solidFill>
              <a:srgbClr val="03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134666CB-9A02-0011-82DC-D84C2E6E019D}"/>
              </a:ext>
            </a:extLst>
          </p:cNvPr>
          <p:cNvSpPr/>
          <p:nvPr userDrawn="1"/>
        </p:nvSpPr>
        <p:spPr>
          <a:xfrm>
            <a:off x="-1459681" y="4059668"/>
            <a:ext cx="1146884" cy="1003521"/>
          </a:xfrm>
          <a:prstGeom prst="rect">
            <a:avLst/>
          </a:prstGeom>
          <a:solidFill>
            <a:srgbClr val="017840"/>
          </a:solidFill>
          <a:ln>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03D39682-6507-0FB1-AE4E-09758A1F13EB}"/>
              </a:ext>
            </a:extLst>
          </p:cNvPr>
          <p:cNvSpPr/>
          <p:nvPr userDrawn="1"/>
        </p:nvSpPr>
        <p:spPr>
          <a:xfrm>
            <a:off x="-1459681" y="5463183"/>
            <a:ext cx="1146884" cy="100352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26F7A160-7273-37C8-F4CE-C4D04E88D3E6}"/>
              </a:ext>
            </a:extLst>
          </p:cNvPr>
          <p:cNvSpPr/>
          <p:nvPr userDrawn="1"/>
        </p:nvSpPr>
        <p:spPr>
          <a:xfrm>
            <a:off x="-1459681" y="1252638"/>
            <a:ext cx="1146884" cy="1003521"/>
          </a:xfrm>
          <a:prstGeom prst="rect">
            <a:avLst/>
          </a:prstGeom>
          <a:solidFill>
            <a:srgbClr val="81DBB1"/>
          </a:solidFill>
          <a:ln>
            <a:solidFill>
              <a:srgbClr val="81DB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vestment Thesis 2">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81CC2856-28B3-1A75-FF97-F7E24A5DF1DB}"/>
              </a:ext>
            </a:extLst>
          </p:cNvPr>
          <p:cNvGraphicFramePr>
            <a:graphicFrameLocks/>
          </p:cNvGraphicFramePr>
          <p:nvPr userDrawn="1">
            <p:custDataLst>
              <p:tags r:id="rId1"/>
            </p:custDataLst>
            <p:extLst>
              <p:ext uri="{D42A27DB-BD31-4B8C-83A1-F6EECF244321}">
                <p14:modId xmlns:p14="http://schemas.microsoft.com/office/powerpoint/2010/main" val="5322088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9" name="think-cell data - do not delete" hidden="1">
                        <a:extLst>
                          <a:ext uri="{FF2B5EF4-FFF2-40B4-BE49-F238E27FC236}">
                            <a16:creationId xmlns:a16="http://schemas.microsoft.com/office/drawing/2014/main" id="{81CC2856-28B3-1A75-FF97-F7E24A5DF1D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Google Shape;40;p22">
            <a:extLst>
              <a:ext uri="{FF2B5EF4-FFF2-40B4-BE49-F238E27FC236}">
                <a16:creationId xmlns:a16="http://schemas.microsoft.com/office/drawing/2014/main" id="{1AFF81DC-888D-24E3-3201-862A53BFD551}"/>
              </a:ext>
            </a:extLst>
          </p:cNvPr>
          <p:cNvSpPr txBox="1"/>
          <p:nvPr userDrawn="1"/>
        </p:nvSpPr>
        <p:spPr>
          <a:xfrm>
            <a:off x="11620691" y="6466704"/>
            <a:ext cx="275991" cy="184666"/>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AU" sz="1200" b="0">
                <a:solidFill>
                  <a:srgbClr val="017840"/>
                </a:solidFill>
                <a:latin typeface="Segoe UI Symbol" panose="020B0502040204020203" pitchFamily="34" charset="0"/>
                <a:ea typeface="Segoe UI Symbol" panose="020B0502040204020203" pitchFamily="34" charset="0"/>
                <a:cs typeface="Lato"/>
                <a:sym typeface="Lato"/>
              </a:rPr>
              <a:pPr marL="0" marR="0" lvl="0" indent="0" algn="r" rtl="0">
                <a:spcBef>
                  <a:spcPts val="0"/>
                </a:spcBef>
                <a:spcAft>
                  <a:spcPts val="0"/>
                </a:spcAft>
                <a:buNone/>
              </a:pPr>
              <a:t>‹#›</a:t>
            </a:fld>
            <a:endParaRPr sz="1200" b="0">
              <a:solidFill>
                <a:srgbClr val="017840"/>
              </a:solidFill>
              <a:latin typeface="Segoe UI Symbol" panose="020B0502040204020203" pitchFamily="34" charset="0"/>
              <a:ea typeface="Segoe UI Symbol" panose="020B0502040204020203" pitchFamily="34" charset="0"/>
              <a:cs typeface="Lato"/>
              <a:sym typeface="Lato"/>
            </a:endParaRPr>
          </a:p>
        </p:txBody>
      </p:sp>
      <p:sp>
        <p:nvSpPr>
          <p:cNvPr id="6" name="Title 1">
            <a:extLst>
              <a:ext uri="{FF2B5EF4-FFF2-40B4-BE49-F238E27FC236}">
                <a16:creationId xmlns:a16="http://schemas.microsoft.com/office/drawing/2014/main" id="{2E001B53-63A3-A24D-5749-FFB55A3EAE31}"/>
              </a:ext>
            </a:extLst>
          </p:cNvPr>
          <p:cNvSpPr>
            <a:spLocks noGrp="1"/>
          </p:cNvSpPr>
          <p:nvPr>
            <p:ph type="title"/>
          </p:nvPr>
        </p:nvSpPr>
        <p:spPr>
          <a:xfrm>
            <a:off x="274320" y="253363"/>
            <a:ext cx="10537706" cy="376555"/>
          </a:xfrm>
          <a:prstGeom prst="rect">
            <a:avLst/>
          </a:prstGeom>
        </p:spPr>
        <p:txBody>
          <a:bodyPr vert="horz" rIns="91440">
            <a:normAutofit/>
          </a:bodyPr>
          <a:lstStyle>
            <a:lvl1pPr>
              <a:defRPr sz="1800">
                <a:latin typeface="Segoe UI Symbol" panose="020B0502040204020203" pitchFamily="34" charset="0"/>
                <a:ea typeface="Segoe UI Symbol" panose="020B0502040204020203" pitchFamily="34" charset="0"/>
              </a:defRPr>
            </a:lvl1pPr>
          </a:lstStyle>
          <a:p>
            <a:r>
              <a:rPr lang="en-GB"/>
              <a:t>Click to edit Master title style</a:t>
            </a:r>
            <a:endParaRPr lang="en-US"/>
          </a:p>
        </p:txBody>
      </p:sp>
      <p:sp>
        <p:nvSpPr>
          <p:cNvPr id="7" name="Rectangle 6">
            <a:extLst>
              <a:ext uri="{FF2B5EF4-FFF2-40B4-BE49-F238E27FC236}">
                <a16:creationId xmlns:a16="http://schemas.microsoft.com/office/drawing/2014/main" id="{9C749D4A-2F5F-F68B-626E-7F2ECD3A821B}"/>
              </a:ext>
            </a:extLst>
          </p:cNvPr>
          <p:cNvSpPr/>
          <p:nvPr userDrawn="1"/>
        </p:nvSpPr>
        <p:spPr>
          <a:xfrm>
            <a:off x="-20096" y="161922"/>
            <a:ext cx="162560" cy="559435"/>
          </a:xfrm>
          <a:prstGeom prst="rect">
            <a:avLst/>
          </a:prstGeom>
          <a:solidFill>
            <a:srgbClr val="017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cxnSp>
        <p:nvCxnSpPr>
          <p:cNvPr id="8" name="Straight Connector 7">
            <a:extLst>
              <a:ext uri="{FF2B5EF4-FFF2-40B4-BE49-F238E27FC236}">
                <a16:creationId xmlns:a16="http://schemas.microsoft.com/office/drawing/2014/main" id="{5DA6C77B-E3F7-E4A7-F090-BF5C99E79BB1}"/>
              </a:ext>
            </a:extLst>
          </p:cNvPr>
          <p:cNvCxnSpPr>
            <a:cxnSpLocks/>
          </p:cNvCxnSpPr>
          <p:nvPr userDrawn="1"/>
        </p:nvCxnSpPr>
        <p:spPr>
          <a:xfrm>
            <a:off x="274320" y="701037"/>
            <a:ext cx="11739880" cy="0"/>
          </a:xfrm>
          <a:prstGeom prst="line">
            <a:avLst/>
          </a:prstGeom>
          <a:ln w="28575">
            <a:solidFill>
              <a:srgbClr val="0E6FF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99AB7E-66EA-5818-70CE-419E93ED7ED9}"/>
              </a:ext>
            </a:extLst>
          </p:cNvPr>
          <p:cNvCxnSpPr>
            <a:cxnSpLocks/>
          </p:cNvCxnSpPr>
          <p:nvPr userDrawn="1"/>
        </p:nvCxnSpPr>
        <p:spPr>
          <a:xfrm>
            <a:off x="274320" y="701037"/>
            <a:ext cx="11739880" cy="0"/>
          </a:xfrm>
          <a:prstGeom prst="line">
            <a:avLst/>
          </a:prstGeom>
          <a:ln w="28575">
            <a:solidFill>
              <a:srgbClr val="017840"/>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DA4FC58C-B604-2EE0-93D6-827D4E220A32}"/>
              </a:ext>
            </a:extLst>
          </p:cNvPr>
          <p:cNvSpPr>
            <a:spLocks noGrp="1"/>
          </p:cNvSpPr>
          <p:nvPr>
            <p:ph idx="25" hasCustomPrompt="1"/>
          </p:nvPr>
        </p:nvSpPr>
        <p:spPr>
          <a:xfrm>
            <a:off x="274320" y="721959"/>
            <a:ext cx="11739880" cy="276995"/>
          </a:xfrm>
        </p:spPr>
        <p:txBody>
          <a:bodyPr>
            <a:noAutofit/>
          </a:bodyPr>
          <a:lstStyle>
            <a:lvl1pPr marL="0" indent="0">
              <a:buNone/>
              <a:defRPr sz="1200" b="1" i="0">
                <a:solidFill>
                  <a:srgbClr val="017840"/>
                </a:solidFill>
                <a:latin typeface="Segoe UI Variable Display" pitchFamily="2" charset="0"/>
                <a:ea typeface="Segoe UI Symbol" panose="020B0502040204020203" pitchFamily="34" charset="0"/>
                <a:cs typeface="Segoe UI Variable Display" pitchFamily="2" charset="0"/>
              </a:defRPr>
            </a:lvl1pPr>
          </a:lstStyle>
          <a:p>
            <a:pPr lvl="0"/>
            <a:r>
              <a:rPr lang="en-GB"/>
              <a:t>Subtitle</a:t>
            </a:r>
          </a:p>
        </p:txBody>
      </p:sp>
      <p:pic>
        <p:nvPicPr>
          <p:cNvPr id="1026" name="Picture 2" descr="Download Uber Logo in SVG Vector or PNG File Format - Logo.wine">
            <a:extLst>
              <a:ext uri="{FF2B5EF4-FFF2-40B4-BE49-F238E27FC236}">
                <a16:creationId xmlns:a16="http://schemas.microsoft.com/office/drawing/2014/main" id="{5E8F8354-DF51-F075-75EF-B3786EE4B093}"/>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735458" y="-73562"/>
            <a:ext cx="1456542" cy="971028"/>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a:extLst>
              <a:ext uri="{FF2B5EF4-FFF2-40B4-BE49-F238E27FC236}">
                <a16:creationId xmlns:a16="http://schemas.microsoft.com/office/drawing/2014/main" id="{4B3E6AE9-157B-39CB-2C58-042635D92084}"/>
              </a:ext>
            </a:extLst>
          </p:cNvPr>
          <p:cNvGrpSpPr/>
          <p:nvPr userDrawn="1"/>
        </p:nvGrpSpPr>
        <p:grpSpPr>
          <a:xfrm>
            <a:off x="695669" y="6428402"/>
            <a:ext cx="10463541" cy="247899"/>
            <a:chOff x="695669" y="6428402"/>
            <a:chExt cx="10463541" cy="247899"/>
          </a:xfrm>
        </p:grpSpPr>
        <p:sp>
          <p:nvSpPr>
            <p:cNvPr id="42" name="TextBox 41">
              <a:extLst>
                <a:ext uri="{FF2B5EF4-FFF2-40B4-BE49-F238E27FC236}">
                  <a16:creationId xmlns:a16="http://schemas.microsoft.com/office/drawing/2014/main" id="{63464349-8EF0-B21B-03C0-FB5402DDC664}"/>
                </a:ext>
              </a:extLst>
            </p:cNvPr>
            <p:cNvSpPr txBox="1"/>
            <p:nvPr userDrawn="1"/>
          </p:nvSpPr>
          <p:spPr>
            <a:xfrm>
              <a:off x="5190200" y="6428403"/>
              <a:ext cx="1271502" cy="246221"/>
            </a:xfrm>
            <a:prstGeom prst="rect">
              <a:avLst/>
            </a:prstGeom>
            <a:noFill/>
          </p:spPr>
          <p:txBody>
            <a:bodyPr wrap="none" rtlCol="0">
              <a:spAutoFit/>
            </a:bodyPr>
            <a:lstStyle/>
            <a:p>
              <a:pPr algn="ctr"/>
              <a:r>
                <a:rPr lang="en-AU" sz="1000" b="1">
                  <a:solidFill>
                    <a:srgbClr val="017840"/>
                  </a:solidFill>
                  <a:latin typeface="Segoe UI Variable Display" pitchFamily="2" charset="0"/>
                  <a:ea typeface="Segoe UI Symbol" panose="020B0502040204020203" pitchFamily="34" charset="0"/>
                  <a:cs typeface="Segoe UI Variable Display" pitchFamily="2" charset="0"/>
                </a:rPr>
                <a:t>Investment Thesis</a:t>
              </a:r>
            </a:p>
          </p:txBody>
        </p:sp>
        <p:sp>
          <p:nvSpPr>
            <p:cNvPr id="43" name="TextBox 42">
              <a:extLst>
                <a:ext uri="{FF2B5EF4-FFF2-40B4-BE49-F238E27FC236}">
                  <a16:creationId xmlns:a16="http://schemas.microsoft.com/office/drawing/2014/main" id="{E2959A6E-4419-EB63-83D8-F6FBDD56AF4A}"/>
                </a:ext>
              </a:extLst>
            </p:cNvPr>
            <p:cNvSpPr txBox="1"/>
            <p:nvPr userDrawn="1"/>
          </p:nvSpPr>
          <p:spPr>
            <a:xfrm>
              <a:off x="6751431" y="6428402"/>
              <a:ext cx="439543" cy="246221"/>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AU" sz="1000">
                  <a:latin typeface="Segoe UI Symbol" panose="020B0502040204020203" pitchFamily="34" charset="0"/>
                  <a:ea typeface="Segoe UI Symbol" panose="020B0502040204020203" pitchFamily="34" charset="0"/>
                  <a:cs typeface="Segoe UI" panose="020B0502040204020203" pitchFamily="34" charset="0"/>
                </a:rPr>
                <a:t>P&amp;C</a:t>
              </a:r>
            </a:p>
          </p:txBody>
        </p:sp>
        <p:sp>
          <p:nvSpPr>
            <p:cNvPr id="44" name="TextBox 43">
              <a:extLst>
                <a:ext uri="{FF2B5EF4-FFF2-40B4-BE49-F238E27FC236}">
                  <a16:creationId xmlns:a16="http://schemas.microsoft.com/office/drawing/2014/main" id="{33A9CFF5-D7F1-42DA-A8EF-E1952BF60D1D}"/>
                </a:ext>
              </a:extLst>
            </p:cNvPr>
            <p:cNvSpPr txBox="1"/>
            <p:nvPr userDrawn="1"/>
          </p:nvSpPr>
          <p:spPr>
            <a:xfrm>
              <a:off x="7421833" y="6428411"/>
              <a:ext cx="720070"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Valuation</a:t>
              </a:r>
            </a:p>
          </p:txBody>
        </p:sp>
        <p:sp>
          <p:nvSpPr>
            <p:cNvPr id="45" name="TextBox 44">
              <a:extLst>
                <a:ext uri="{FF2B5EF4-FFF2-40B4-BE49-F238E27FC236}">
                  <a16:creationId xmlns:a16="http://schemas.microsoft.com/office/drawing/2014/main" id="{BA10BE07-CEE9-2EC8-E556-ABB45A1EEF61}"/>
                </a:ext>
              </a:extLst>
            </p:cNvPr>
            <p:cNvSpPr txBox="1"/>
            <p:nvPr userDrawn="1"/>
          </p:nvSpPr>
          <p:spPr>
            <a:xfrm>
              <a:off x="8422883" y="6428410"/>
              <a:ext cx="1274709"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Risks &amp; Mitigations</a:t>
              </a:r>
            </a:p>
          </p:txBody>
        </p:sp>
        <p:sp>
          <p:nvSpPr>
            <p:cNvPr id="46" name="TextBox 45">
              <a:extLst>
                <a:ext uri="{FF2B5EF4-FFF2-40B4-BE49-F238E27FC236}">
                  <a16:creationId xmlns:a16="http://schemas.microsoft.com/office/drawing/2014/main" id="{57022BC3-6F21-A209-3187-72792334EB91}"/>
                </a:ext>
              </a:extLst>
            </p:cNvPr>
            <p:cNvSpPr txBox="1"/>
            <p:nvPr userDrawn="1"/>
          </p:nvSpPr>
          <p:spPr>
            <a:xfrm>
              <a:off x="9972667" y="6428410"/>
              <a:ext cx="1186543"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Recommendation</a:t>
              </a:r>
            </a:p>
          </p:txBody>
        </p:sp>
        <p:sp>
          <p:nvSpPr>
            <p:cNvPr id="47" name="TextBox 46">
              <a:extLst>
                <a:ext uri="{FF2B5EF4-FFF2-40B4-BE49-F238E27FC236}">
                  <a16:creationId xmlns:a16="http://schemas.microsoft.com/office/drawing/2014/main" id="{A8E9EFC1-DECA-7066-F46E-76227CFF5774}"/>
                </a:ext>
              </a:extLst>
            </p:cNvPr>
            <p:cNvSpPr txBox="1"/>
            <p:nvPr userDrawn="1"/>
          </p:nvSpPr>
          <p:spPr>
            <a:xfrm>
              <a:off x="695669" y="6428411"/>
              <a:ext cx="1279516" cy="246221"/>
            </a:xfrm>
            <a:prstGeom prst="rect">
              <a:avLst/>
            </a:prstGeom>
            <a:noFill/>
          </p:spPr>
          <p:txBody>
            <a:bodyPr wrap="none" rtlCol="0">
              <a:spAutoFit/>
            </a:bodyPr>
            <a:lstStyle/>
            <a:p>
              <a:pPr algn="ctr"/>
              <a:r>
                <a:rPr lang="en-AU" sz="1000" b="0" i="0">
                  <a:solidFill>
                    <a:schemeClr val="tx1"/>
                  </a:solidFill>
                  <a:latin typeface="Segoe UI" panose="020B0502040204020203" pitchFamily="34" charset="0"/>
                  <a:cs typeface="Segoe UI" panose="020B0502040204020203" pitchFamily="34" charset="0"/>
                </a:rPr>
                <a:t>Executive Summary</a:t>
              </a:r>
              <a:endParaRPr lang="en-AU" sz="1000" b="0" i="0">
                <a:solidFill>
                  <a:schemeClr val="tx1"/>
                </a:solidFill>
                <a:latin typeface="Segoe UI Symbol" panose="020B0502040204020203" pitchFamily="34" charset="0"/>
                <a:ea typeface="Segoe UI Symbol" panose="020B0502040204020203" pitchFamily="34" charset="0"/>
                <a:cs typeface="Segoe UI" panose="020B0502040204020203" pitchFamily="34" charset="0"/>
              </a:endParaRPr>
            </a:p>
          </p:txBody>
        </p:sp>
        <p:sp>
          <p:nvSpPr>
            <p:cNvPr id="48" name="TextBox 47">
              <a:extLst>
                <a:ext uri="{FF2B5EF4-FFF2-40B4-BE49-F238E27FC236}">
                  <a16:creationId xmlns:a16="http://schemas.microsoft.com/office/drawing/2014/main" id="{81E0A0BA-566B-2B0A-AA6C-2558BCBFCD19}"/>
                </a:ext>
              </a:extLst>
            </p:cNvPr>
            <p:cNvSpPr txBox="1"/>
            <p:nvPr userDrawn="1"/>
          </p:nvSpPr>
          <p:spPr>
            <a:xfrm>
              <a:off x="2219333" y="6430080"/>
              <a:ext cx="1305886"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Company Overview</a:t>
              </a:r>
            </a:p>
          </p:txBody>
        </p:sp>
        <p:sp>
          <p:nvSpPr>
            <p:cNvPr id="49" name="TextBox 48">
              <a:extLst>
                <a:ext uri="{FF2B5EF4-FFF2-40B4-BE49-F238E27FC236}">
                  <a16:creationId xmlns:a16="http://schemas.microsoft.com/office/drawing/2014/main" id="{FF9AA192-BB54-575E-77B8-CA4C99B6329E}"/>
                </a:ext>
              </a:extLst>
            </p:cNvPr>
            <p:cNvSpPr txBox="1"/>
            <p:nvPr userDrawn="1"/>
          </p:nvSpPr>
          <p:spPr>
            <a:xfrm>
              <a:off x="3715381" y="6428412"/>
              <a:ext cx="1221024"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Industry Overview</a:t>
              </a:r>
            </a:p>
          </p:txBody>
        </p:sp>
      </p:grpSp>
      <p:sp>
        <p:nvSpPr>
          <p:cNvPr id="51" name="Rectangle 50">
            <a:extLst>
              <a:ext uri="{FF2B5EF4-FFF2-40B4-BE49-F238E27FC236}">
                <a16:creationId xmlns:a16="http://schemas.microsoft.com/office/drawing/2014/main" id="{CFC62302-400C-227A-2F68-9D4C5FFD0625}"/>
              </a:ext>
            </a:extLst>
          </p:cNvPr>
          <p:cNvSpPr/>
          <p:nvPr userDrawn="1"/>
        </p:nvSpPr>
        <p:spPr>
          <a:xfrm>
            <a:off x="-1459681" y="2656153"/>
            <a:ext cx="1146884" cy="1003521"/>
          </a:xfrm>
          <a:prstGeom prst="rect">
            <a:avLst/>
          </a:prstGeom>
          <a:solidFill>
            <a:srgbClr val="03C168"/>
          </a:solidFill>
          <a:ln>
            <a:solidFill>
              <a:srgbClr val="03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134666CB-9A02-0011-82DC-D84C2E6E019D}"/>
              </a:ext>
            </a:extLst>
          </p:cNvPr>
          <p:cNvSpPr/>
          <p:nvPr userDrawn="1"/>
        </p:nvSpPr>
        <p:spPr>
          <a:xfrm>
            <a:off x="-1459681" y="4059668"/>
            <a:ext cx="1146884" cy="1003521"/>
          </a:xfrm>
          <a:prstGeom prst="rect">
            <a:avLst/>
          </a:prstGeom>
          <a:solidFill>
            <a:srgbClr val="017840"/>
          </a:solidFill>
          <a:ln>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03D39682-6507-0FB1-AE4E-09758A1F13EB}"/>
              </a:ext>
            </a:extLst>
          </p:cNvPr>
          <p:cNvSpPr/>
          <p:nvPr userDrawn="1"/>
        </p:nvSpPr>
        <p:spPr>
          <a:xfrm>
            <a:off x="-1459681" y="5463183"/>
            <a:ext cx="1146884" cy="100352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26F7A160-7273-37C8-F4CE-C4D04E88D3E6}"/>
              </a:ext>
            </a:extLst>
          </p:cNvPr>
          <p:cNvSpPr/>
          <p:nvPr userDrawn="1"/>
        </p:nvSpPr>
        <p:spPr>
          <a:xfrm>
            <a:off x="-1459681" y="1252638"/>
            <a:ext cx="1146884" cy="1003521"/>
          </a:xfrm>
          <a:prstGeom prst="rect">
            <a:avLst/>
          </a:prstGeom>
          <a:solidFill>
            <a:srgbClr val="81DBB1"/>
          </a:solidFill>
          <a:ln>
            <a:solidFill>
              <a:srgbClr val="81DB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49820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SG">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81CC2856-28B3-1A75-FF97-F7E24A5DF1DB}"/>
              </a:ext>
            </a:extLst>
          </p:cNvPr>
          <p:cNvGraphicFramePr>
            <a:graphicFrameLocks/>
          </p:cNvGraphicFramePr>
          <p:nvPr userDrawn="1">
            <p:custDataLst>
              <p:tags r:id="rId1"/>
            </p:custDataLst>
            <p:extLst>
              <p:ext uri="{D42A27DB-BD31-4B8C-83A1-F6EECF244321}">
                <p14:modId xmlns:p14="http://schemas.microsoft.com/office/powerpoint/2010/main" val="5322088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9" name="think-cell data - do not delete" hidden="1">
                        <a:extLst>
                          <a:ext uri="{FF2B5EF4-FFF2-40B4-BE49-F238E27FC236}">
                            <a16:creationId xmlns:a16="http://schemas.microsoft.com/office/drawing/2014/main" id="{81CC2856-28B3-1A75-FF97-F7E24A5DF1D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Google Shape;40;p22">
            <a:extLst>
              <a:ext uri="{FF2B5EF4-FFF2-40B4-BE49-F238E27FC236}">
                <a16:creationId xmlns:a16="http://schemas.microsoft.com/office/drawing/2014/main" id="{1AFF81DC-888D-24E3-3201-862A53BFD551}"/>
              </a:ext>
            </a:extLst>
          </p:cNvPr>
          <p:cNvSpPr txBox="1"/>
          <p:nvPr userDrawn="1"/>
        </p:nvSpPr>
        <p:spPr>
          <a:xfrm>
            <a:off x="11620691" y="6466704"/>
            <a:ext cx="275991" cy="184666"/>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AU" sz="1200" b="0">
                <a:solidFill>
                  <a:srgbClr val="017840"/>
                </a:solidFill>
                <a:latin typeface="Segoe UI Symbol" panose="020B0502040204020203" pitchFamily="34" charset="0"/>
                <a:ea typeface="Segoe UI Symbol" panose="020B0502040204020203" pitchFamily="34" charset="0"/>
                <a:cs typeface="Lato"/>
                <a:sym typeface="Lato"/>
              </a:rPr>
              <a:pPr marL="0" marR="0" lvl="0" indent="0" algn="r" rtl="0">
                <a:spcBef>
                  <a:spcPts val="0"/>
                </a:spcBef>
                <a:spcAft>
                  <a:spcPts val="0"/>
                </a:spcAft>
                <a:buNone/>
              </a:pPr>
              <a:t>‹#›</a:t>
            </a:fld>
            <a:endParaRPr sz="1200" b="0">
              <a:solidFill>
                <a:srgbClr val="017840"/>
              </a:solidFill>
              <a:latin typeface="Segoe UI Symbol" panose="020B0502040204020203" pitchFamily="34" charset="0"/>
              <a:ea typeface="Segoe UI Symbol" panose="020B0502040204020203" pitchFamily="34" charset="0"/>
              <a:cs typeface="Lato"/>
              <a:sym typeface="Lato"/>
            </a:endParaRPr>
          </a:p>
        </p:txBody>
      </p:sp>
      <p:sp>
        <p:nvSpPr>
          <p:cNvPr id="6" name="Title 1">
            <a:extLst>
              <a:ext uri="{FF2B5EF4-FFF2-40B4-BE49-F238E27FC236}">
                <a16:creationId xmlns:a16="http://schemas.microsoft.com/office/drawing/2014/main" id="{2E001B53-63A3-A24D-5749-FFB55A3EAE31}"/>
              </a:ext>
            </a:extLst>
          </p:cNvPr>
          <p:cNvSpPr>
            <a:spLocks noGrp="1"/>
          </p:cNvSpPr>
          <p:nvPr>
            <p:ph type="title"/>
          </p:nvPr>
        </p:nvSpPr>
        <p:spPr>
          <a:xfrm>
            <a:off x="274320" y="253363"/>
            <a:ext cx="10537706" cy="376555"/>
          </a:xfrm>
          <a:prstGeom prst="rect">
            <a:avLst/>
          </a:prstGeom>
        </p:spPr>
        <p:txBody>
          <a:bodyPr vert="horz" rIns="91440">
            <a:normAutofit/>
          </a:bodyPr>
          <a:lstStyle>
            <a:lvl1pPr>
              <a:defRPr sz="1800">
                <a:latin typeface="Segoe UI Symbol" panose="020B0502040204020203" pitchFamily="34" charset="0"/>
                <a:ea typeface="Segoe UI Symbol" panose="020B0502040204020203" pitchFamily="34" charset="0"/>
              </a:defRPr>
            </a:lvl1pPr>
          </a:lstStyle>
          <a:p>
            <a:r>
              <a:rPr lang="en-GB"/>
              <a:t>Click to edit Master title style</a:t>
            </a:r>
            <a:endParaRPr lang="en-US"/>
          </a:p>
        </p:txBody>
      </p:sp>
      <p:sp>
        <p:nvSpPr>
          <p:cNvPr id="7" name="Rectangle 6">
            <a:extLst>
              <a:ext uri="{FF2B5EF4-FFF2-40B4-BE49-F238E27FC236}">
                <a16:creationId xmlns:a16="http://schemas.microsoft.com/office/drawing/2014/main" id="{9C749D4A-2F5F-F68B-626E-7F2ECD3A821B}"/>
              </a:ext>
            </a:extLst>
          </p:cNvPr>
          <p:cNvSpPr/>
          <p:nvPr userDrawn="1"/>
        </p:nvSpPr>
        <p:spPr>
          <a:xfrm>
            <a:off x="-20096" y="161922"/>
            <a:ext cx="162560" cy="559435"/>
          </a:xfrm>
          <a:prstGeom prst="rect">
            <a:avLst/>
          </a:prstGeom>
          <a:solidFill>
            <a:srgbClr val="017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cxnSp>
        <p:nvCxnSpPr>
          <p:cNvPr id="8" name="Straight Connector 7">
            <a:extLst>
              <a:ext uri="{FF2B5EF4-FFF2-40B4-BE49-F238E27FC236}">
                <a16:creationId xmlns:a16="http://schemas.microsoft.com/office/drawing/2014/main" id="{5DA6C77B-E3F7-E4A7-F090-BF5C99E79BB1}"/>
              </a:ext>
            </a:extLst>
          </p:cNvPr>
          <p:cNvCxnSpPr>
            <a:cxnSpLocks/>
          </p:cNvCxnSpPr>
          <p:nvPr userDrawn="1"/>
        </p:nvCxnSpPr>
        <p:spPr>
          <a:xfrm>
            <a:off x="274320" y="701037"/>
            <a:ext cx="11739880" cy="0"/>
          </a:xfrm>
          <a:prstGeom prst="line">
            <a:avLst/>
          </a:prstGeom>
          <a:ln w="28575">
            <a:solidFill>
              <a:srgbClr val="0E6FF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99AB7E-66EA-5818-70CE-419E93ED7ED9}"/>
              </a:ext>
            </a:extLst>
          </p:cNvPr>
          <p:cNvCxnSpPr>
            <a:cxnSpLocks/>
          </p:cNvCxnSpPr>
          <p:nvPr userDrawn="1"/>
        </p:nvCxnSpPr>
        <p:spPr>
          <a:xfrm>
            <a:off x="274320" y="701037"/>
            <a:ext cx="11739880" cy="0"/>
          </a:xfrm>
          <a:prstGeom prst="line">
            <a:avLst/>
          </a:prstGeom>
          <a:ln w="28575">
            <a:solidFill>
              <a:srgbClr val="017840"/>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DA4FC58C-B604-2EE0-93D6-827D4E220A32}"/>
              </a:ext>
            </a:extLst>
          </p:cNvPr>
          <p:cNvSpPr>
            <a:spLocks noGrp="1"/>
          </p:cNvSpPr>
          <p:nvPr>
            <p:ph idx="25" hasCustomPrompt="1"/>
          </p:nvPr>
        </p:nvSpPr>
        <p:spPr>
          <a:xfrm>
            <a:off x="274320" y="721959"/>
            <a:ext cx="11739880" cy="276995"/>
          </a:xfrm>
        </p:spPr>
        <p:txBody>
          <a:bodyPr>
            <a:noAutofit/>
          </a:bodyPr>
          <a:lstStyle>
            <a:lvl1pPr marL="0" indent="0">
              <a:buNone/>
              <a:defRPr sz="1200" b="1" i="0">
                <a:solidFill>
                  <a:srgbClr val="017840"/>
                </a:solidFill>
                <a:latin typeface="Segoe UI Variable Display" pitchFamily="2" charset="0"/>
                <a:ea typeface="Segoe UI Symbol" panose="020B0502040204020203" pitchFamily="34" charset="0"/>
                <a:cs typeface="Segoe UI Variable Display" pitchFamily="2" charset="0"/>
              </a:defRPr>
            </a:lvl1pPr>
          </a:lstStyle>
          <a:p>
            <a:pPr lvl="0"/>
            <a:r>
              <a:rPr lang="en-GB"/>
              <a:t>Subtitle</a:t>
            </a:r>
          </a:p>
        </p:txBody>
      </p:sp>
      <p:pic>
        <p:nvPicPr>
          <p:cNvPr id="1026" name="Picture 2" descr="Download Uber Logo in SVG Vector or PNG File Format - Logo.wine">
            <a:extLst>
              <a:ext uri="{FF2B5EF4-FFF2-40B4-BE49-F238E27FC236}">
                <a16:creationId xmlns:a16="http://schemas.microsoft.com/office/drawing/2014/main" id="{5E8F8354-DF51-F075-75EF-B3786EE4B093}"/>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735458" y="-73562"/>
            <a:ext cx="1456542" cy="971028"/>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a:extLst>
              <a:ext uri="{FF2B5EF4-FFF2-40B4-BE49-F238E27FC236}">
                <a16:creationId xmlns:a16="http://schemas.microsoft.com/office/drawing/2014/main" id="{4B3E6AE9-157B-39CB-2C58-042635D92084}"/>
              </a:ext>
            </a:extLst>
          </p:cNvPr>
          <p:cNvGrpSpPr/>
          <p:nvPr userDrawn="1"/>
        </p:nvGrpSpPr>
        <p:grpSpPr>
          <a:xfrm>
            <a:off x="694065" y="6428402"/>
            <a:ext cx="10465145" cy="247899"/>
            <a:chOff x="694065" y="6428402"/>
            <a:chExt cx="10465145" cy="247899"/>
          </a:xfrm>
        </p:grpSpPr>
        <p:sp>
          <p:nvSpPr>
            <p:cNvPr id="42" name="TextBox 41">
              <a:extLst>
                <a:ext uri="{FF2B5EF4-FFF2-40B4-BE49-F238E27FC236}">
                  <a16:creationId xmlns:a16="http://schemas.microsoft.com/office/drawing/2014/main" id="{63464349-8EF0-B21B-03C0-FB5402DDC664}"/>
                </a:ext>
              </a:extLst>
            </p:cNvPr>
            <p:cNvSpPr txBox="1"/>
            <p:nvPr userDrawn="1"/>
          </p:nvSpPr>
          <p:spPr>
            <a:xfrm>
              <a:off x="5227871" y="6428403"/>
              <a:ext cx="1196160" cy="246221"/>
            </a:xfrm>
            <a:prstGeom prst="rect">
              <a:avLst/>
            </a:prstGeom>
            <a:noFill/>
          </p:spPr>
          <p:txBody>
            <a:bodyPr wrap="none" rtlCol="0">
              <a:spAutoFit/>
            </a:bodyPr>
            <a:lstStyle/>
            <a:p>
              <a:pPr algn="ctr"/>
              <a:r>
                <a:rPr lang="en-AU" sz="1000" b="0">
                  <a:solidFill>
                    <a:schemeClr val="tx1"/>
                  </a:solidFill>
                  <a:latin typeface="Segoe UI Variable Display" pitchFamily="2" charset="0"/>
                  <a:ea typeface="Segoe UI Symbol" panose="020B0502040204020203" pitchFamily="34" charset="0"/>
                  <a:cs typeface="Segoe UI Variable Display" pitchFamily="2" charset="0"/>
                </a:rPr>
                <a:t>Investment Thesis</a:t>
              </a:r>
            </a:p>
          </p:txBody>
        </p:sp>
        <p:sp>
          <p:nvSpPr>
            <p:cNvPr id="43" name="TextBox 42">
              <a:extLst>
                <a:ext uri="{FF2B5EF4-FFF2-40B4-BE49-F238E27FC236}">
                  <a16:creationId xmlns:a16="http://schemas.microsoft.com/office/drawing/2014/main" id="{E2959A6E-4419-EB63-83D8-F6FBDD56AF4A}"/>
                </a:ext>
              </a:extLst>
            </p:cNvPr>
            <p:cNvSpPr txBox="1"/>
            <p:nvPr userDrawn="1"/>
          </p:nvSpPr>
          <p:spPr>
            <a:xfrm>
              <a:off x="6741812" y="6428402"/>
              <a:ext cx="458780" cy="246221"/>
            </a:xfrm>
            <a:prstGeom prst="rect">
              <a:avLst/>
            </a:prstGeom>
            <a:noFill/>
          </p:spPr>
          <p:txBody>
            <a:bodyPr wrap="none" rtlCol="0">
              <a:spAutoFit/>
            </a:bodyPr>
            <a:lstStyle/>
            <a:p>
              <a:pPr algn="ctr"/>
              <a:r>
                <a:rPr lang="en-AU" sz="1000" b="1">
                  <a:solidFill>
                    <a:srgbClr val="017840"/>
                  </a:solidFill>
                  <a:latin typeface="Segoe UI Variable Display" pitchFamily="2" charset="0"/>
                  <a:ea typeface="Segoe UI Symbol" panose="020B0502040204020203" pitchFamily="34" charset="0"/>
                  <a:cs typeface="Segoe UI Variable Display" pitchFamily="2" charset="0"/>
                </a:rPr>
                <a:t>P&amp;C</a:t>
              </a:r>
            </a:p>
          </p:txBody>
        </p:sp>
        <p:sp>
          <p:nvSpPr>
            <p:cNvPr id="44" name="TextBox 43">
              <a:extLst>
                <a:ext uri="{FF2B5EF4-FFF2-40B4-BE49-F238E27FC236}">
                  <a16:creationId xmlns:a16="http://schemas.microsoft.com/office/drawing/2014/main" id="{33A9CFF5-D7F1-42DA-A8EF-E1952BF60D1D}"/>
                </a:ext>
              </a:extLst>
            </p:cNvPr>
            <p:cNvSpPr txBox="1"/>
            <p:nvPr userDrawn="1"/>
          </p:nvSpPr>
          <p:spPr>
            <a:xfrm>
              <a:off x="7421833" y="6428411"/>
              <a:ext cx="720070"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Valuation</a:t>
              </a:r>
            </a:p>
          </p:txBody>
        </p:sp>
        <p:sp>
          <p:nvSpPr>
            <p:cNvPr id="45" name="TextBox 44">
              <a:extLst>
                <a:ext uri="{FF2B5EF4-FFF2-40B4-BE49-F238E27FC236}">
                  <a16:creationId xmlns:a16="http://schemas.microsoft.com/office/drawing/2014/main" id="{BA10BE07-CEE9-2EC8-E556-ABB45A1EEF61}"/>
                </a:ext>
              </a:extLst>
            </p:cNvPr>
            <p:cNvSpPr txBox="1"/>
            <p:nvPr userDrawn="1"/>
          </p:nvSpPr>
          <p:spPr>
            <a:xfrm>
              <a:off x="8422883" y="6428410"/>
              <a:ext cx="1274709"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Risks &amp; Mitigations</a:t>
              </a:r>
            </a:p>
          </p:txBody>
        </p:sp>
        <p:sp>
          <p:nvSpPr>
            <p:cNvPr id="46" name="TextBox 45">
              <a:extLst>
                <a:ext uri="{FF2B5EF4-FFF2-40B4-BE49-F238E27FC236}">
                  <a16:creationId xmlns:a16="http://schemas.microsoft.com/office/drawing/2014/main" id="{57022BC3-6F21-A209-3187-72792334EB91}"/>
                </a:ext>
              </a:extLst>
            </p:cNvPr>
            <p:cNvSpPr txBox="1"/>
            <p:nvPr userDrawn="1"/>
          </p:nvSpPr>
          <p:spPr>
            <a:xfrm>
              <a:off x="9972667" y="6428410"/>
              <a:ext cx="1186543"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Recommendation</a:t>
              </a:r>
            </a:p>
          </p:txBody>
        </p:sp>
        <p:sp>
          <p:nvSpPr>
            <p:cNvPr id="47" name="TextBox 46">
              <a:extLst>
                <a:ext uri="{FF2B5EF4-FFF2-40B4-BE49-F238E27FC236}">
                  <a16:creationId xmlns:a16="http://schemas.microsoft.com/office/drawing/2014/main" id="{A8E9EFC1-DECA-7066-F46E-76227CFF5774}"/>
                </a:ext>
              </a:extLst>
            </p:cNvPr>
            <p:cNvSpPr txBox="1"/>
            <p:nvPr userDrawn="1"/>
          </p:nvSpPr>
          <p:spPr>
            <a:xfrm>
              <a:off x="694065" y="6428411"/>
              <a:ext cx="1282723" cy="246221"/>
            </a:xfrm>
            <a:prstGeom prst="rect">
              <a:avLst/>
            </a:prstGeom>
            <a:noFill/>
          </p:spPr>
          <p:txBody>
            <a:bodyPr wrap="none" rtlCol="0">
              <a:spAutoFit/>
            </a:bodyPr>
            <a:lstStyle/>
            <a:p>
              <a:pPr algn="ctr"/>
              <a:r>
                <a:rPr lang="en-AU" sz="1000" b="0" i="0">
                  <a:solidFill>
                    <a:schemeClr val="tx1"/>
                  </a:solidFill>
                  <a:latin typeface="Segoe UI Variable Display" pitchFamily="2" charset="0"/>
                  <a:cs typeface="Segoe UI Variable Display" pitchFamily="2" charset="0"/>
                </a:rPr>
                <a:t>Executive Summary</a:t>
              </a:r>
              <a:endParaRPr lang="en-AU" sz="1000" b="0" i="0">
                <a:solidFill>
                  <a:schemeClr val="tx1"/>
                </a:solidFill>
                <a:latin typeface="Segoe UI Variable Display" pitchFamily="2" charset="0"/>
                <a:ea typeface="Segoe UI Symbol" panose="020B0502040204020203" pitchFamily="34" charset="0"/>
                <a:cs typeface="Segoe UI Variable Display" pitchFamily="2" charset="0"/>
              </a:endParaRPr>
            </a:p>
          </p:txBody>
        </p:sp>
        <p:sp>
          <p:nvSpPr>
            <p:cNvPr id="48" name="TextBox 47">
              <a:extLst>
                <a:ext uri="{FF2B5EF4-FFF2-40B4-BE49-F238E27FC236}">
                  <a16:creationId xmlns:a16="http://schemas.microsoft.com/office/drawing/2014/main" id="{81E0A0BA-566B-2B0A-AA6C-2558BCBFCD19}"/>
                </a:ext>
              </a:extLst>
            </p:cNvPr>
            <p:cNvSpPr txBox="1"/>
            <p:nvPr userDrawn="1"/>
          </p:nvSpPr>
          <p:spPr>
            <a:xfrm>
              <a:off x="2219333" y="6430080"/>
              <a:ext cx="1305886"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Company Overview</a:t>
              </a:r>
            </a:p>
          </p:txBody>
        </p:sp>
        <p:sp>
          <p:nvSpPr>
            <p:cNvPr id="49" name="TextBox 48">
              <a:extLst>
                <a:ext uri="{FF2B5EF4-FFF2-40B4-BE49-F238E27FC236}">
                  <a16:creationId xmlns:a16="http://schemas.microsoft.com/office/drawing/2014/main" id="{FF9AA192-BB54-575E-77B8-CA4C99B6329E}"/>
                </a:ext>
              </a:extLst>
            </p:cNvPr>
            <p:cNvSpPr txBox="1"/>
            <p:nvPr userDrawn="1"/>
          </p:nvSpPr>
          <p:spPr>
            <a:xfrm>
              <a:off x="3723805" y="6428412"/>
              <a:ext cx="1204176" cy="246221"/>
            </a:xfrm>
            <a:prstGeom prst="rect">
              <a:avLst/>
            </a:prstGeom>
            <a:noFill/>
          </p:spPr>
          <p:txBody>
            <a:bodyPr wrap="none" rtlCol="0">
              <a:spAutoFit/>
            </a:bodyPr>
            <a:lstStyle/>
            <a:p>
              <a:pPr algn="ctr"/>
              <a:r>
                <a:rPr lang="en-AU" sz="1000" b="0">
                  <a:solidFill>
                    <a:schemeClr val="tx1"/>
                  </a:solidFill>
                  <a:latin typeface="Segoe UI Symbol" panose="020B0502040204020203" pitchFamily="34" charset="0"/>
                  <a:ea typeface="Segoe UI Symbol" panose="020B0502040204020203" pitchFamily="34" charset="0"/>
                  <a:cs typeface="Segoe UI Variable Display" pitchFamily="2" charset="0"/>
                </a:rPr>
                <a:t>Industry Overview</a:t>
              </a:r>
            </a:p>
          </p:txBody>
        </p:sp>
      </p:grpSp>
      <p:sp>
        <p:nvSpPr>
          <p:cNvPr id="51" name="Rectangle 50">
            <a:extLst>
              <a:ext uri="{FF2B5EF4-FFF2-40B4-BE49-F238E27FC236}">
                <a16:creationId xmlns:a16="http://schemas.microsoft.com/office/drawing/2014/main" id="{CFC62302-400C-227A-2F68-9D4C5FFD0625}"/>
              </a:ext>
            </a:extLst>
          </p:cNvPr>
          <p:cNvSpPr/>
          <p:nvPr userDrawn="1"/>
        </p:nvSpPr>
        <p:spPr>
          <a:xfrm>
            <a:off x="-1459681" y="2656153"/>
            <a:ext cx="1146884" cy="1003521"/>
          </a:xfrm>
          <a:prstGeom prst="rect">
            <a:avLst/>
          </a:prstGeom>
          <a:solidFill>
            <a:srgbClr val="03C168"/>
          </a:solidFill>
          <a:ln>
            <a:solidFill>
              <a:srgbClr val="03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134666CB-9A02-0011-82DC-D84C2E6E019D}"/>
              </a:ext>
            </a:extLst>
          </p:cNvPr>
          <p:cNvSpPr/>
          <p:nvPr userDrawn="1"/>
        </p:nvSpPr>
        <p:spPr>
          <a:xfrm>
            <a:off x="-1459681" y="4059668"/>
            <a:ext cx="1146884" cy="1003521"/>
          </a:xfrm>
          <a:prstGeom prst="rect">
            <a:avLst/>
          </a:prstGeom>
          <a:solidFill>
            <a:srgbClr val="017840"/>
          </a:solidFill>
          <a:ln>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03D39682-6507-0FB1-AE4E-09758A1F13EB}"/>
              </a:ext>
            </a:extLst>
          </p:cNvPr>
          <p:cNvSpPr/>
          <p:nvPr userDrawn="1"/>
        </p:nvSpPr>
        <p:spPr>
          <a:xfrm>
            <a:off x="-1459681" y="5463183"/>
            <a:ext cx="1146884" cy="100352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26F7A160-7273-37C8-F4CE-C4D04E88D3E6}"/>
              </a:ext>
            </a:extLst>
          </p:cNvPr>
          <p:cNvSpPr/>
          <p:nvPr userDrawn="1"/>
        </p:nvSpPr>
        <p:spPr>
          <a:xfrm>
            <a:off x="-1459681" y="1252638"/>
            <a:ext cx="1146884" cy="1003521"/>
          </a:xfrm>
          <a:prstGeom prst="rect">
            <a:avLst/>
          </a:prstGeom>
          <a:solidFill>
            <a:srgbClr val="81DBB1"/>
          </a:solidFill>
          <a:ln>
            <a:solidFill>
              <a:srgbClr val="81DB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52114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aluation">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81CC2856-28B3-1A75-FF97-F7E24A5DF1DB}"/>
              </a:ext>
            </a:extLst>
          </p:cNvPr>
          <p:cNvGraphicFramePr>
            <a:graphicFrameLocks/>
          </p:cNvGraphicFramePr>
          <p:nvPr userDrawn="1">
            <p:custDataLst>
              <p:tags r:id="rId1"/>
            </p:custDataLst>
            <p:extLst>
              <p:ext uri="{D42A27DB-BD31-4B8C-83A1-F6EECF244321}">
                <p14:modId xmlns:p14="http://schemas.microsoft.com/office/powerpoint/2010/main" val="5322088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9" name="think-cell data - do not delete" hidden="1">
                        <a:extLst>
                          <a:ext uri="{FF2B5EF4-FFF2-40B4-BE49-F238E27FC236}">
                            <a16:creationId xmlns:a16="http://schemas.microsoft.com/office/drawing/2014/main" id="{81CC2856-28B3-1A75-FF97-F7E24A5DF1D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Google Shape;40;p22">
            <a:extLst>
              <a:ext uri="{FF2B5EF4-FFF2-40B4-BE49-F238E27FC236}">
                <a16:creationId xmlns:a16="http://schemas.microsoft.com/office/drawing/2014/main" id="{1AFF81DC-888D-24E3-3201-862A53BFD551}"/>
              </a:ext>
            </a:extLst>
          </p:cNvPr>
          <p:cNvSpPr txBox="1"/>
          <p:nvPr userDrawn="1"/>
        </p:nvSpPr>
        <p:spPr>
          <a:xfrm>
            <a:off x="11620691" y="6466704"/>
            <a:ext cx="275991" cy="184666"/>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AU" sz="1200" b="0">
                <a:solidFill>
                  <a:srgbClr val="017840"/>
                </a:solidFill>
                <a:latin typeface="Segoe UI Symbol" panose="020B0502040204020203" pitchFamily="34" charset="0"/>
                <a:ea typeface="Segoe UI Symbol" panose="020B0502040204020203" pitchFamily="34" charset="0"/>
                <a:cs typeface="Lato"/>
                <a:sym typeface="Lato"/>
              </a:rPr>
              <a:pPr marL="0" marR="0" lvl="0" indent="0" algn="r" rtl="0">
                <a:spcBef>
                  <a:spcPts val="0"/>
                </a:spcBef>
                <a:spcAft>
                  <a:spcPts val="0"/>
                </a:spcAft>
                <a:buNone/>
              </a:pPr>
              <a:t>‹#›</a:t>
            </a:fld>
            <a:endParaRPr sz="1200" b="0">
              <a:solidFill>
                <a:srgbClr val="017840"/>
              </a:solidFill>
              <a:latin typeface="Segoe UI Symbol" panose="020B0502040204020203" pitchFamily="34" charset="0"/>
              <a:ea typeface="Segoe UI Symbol" panose="020B0502040204020203" pitchFamily="34" charset="0"/>
              <a:cs typeface="Lato"/>
              <a:sym typeface="Lato"/>
            </a:endParaRPr>
          </a:p>
        </p:txBody>
      </p:sp>
      <p:sp>
        <p:nvSpPr>
          <p:cNvPr id="6" name="Title 1">
            <a:extLst>
              <a:ext uri="{FF2B5EF4-FFF2-40B4-BE49-F238E27FC236}">
                <a16:creationId xmlns:a16="http://schemas.microsoft.com/office/drawing/2014/main" id="{2E001B53-63A3-A24D-5749-FFB55A3EAE31}"/>
              </a:ext>
            </a:extLst>
          </p:cNvPr>
          <p:cNvSpPr>
            <a:spLocks noGrp="1"/>
          </p:cNvSpPr>
          <p:nvPr>
            <p:ph type="title"/>
          </p:nvPr>
        </p:nvSpPr>
        <p:spPr>
          <a:xfrm>
            <a:off x="274320" y="253363"/>
            <a:ext cx="10537706" cy="376555"/>
          </a:xfrm>
          <a:prstGeom prst="rect">
            <a:avLst/>
          </a:prstGeom>
        </p:spPr>
        <p:txBody>
          <a:bodyPr vert="horz" rIns="91440">
            <a:normAutofit/>
          </a:bodyPr>
          <a:lstStyle>
            <a:lvl1pPr>
              <a:defRPr sz="1800">
                <a:latin typeface="Segoe UI Symbol" panose="020B0502040204020203" pitchFamily="34" charset="0"/>
                <a:ea typeface="Segoe UI Symbol" panose="020B0502040204020203" pitchFamily="34" charset="0"/>
              </a:defRPr>
            </a:lvl1pPr>
          </a:lstStyle>
          <a:p>
            <a:r>
              <a:rPr lang="en-GB"/>
              <a:t>Click to edit Master title style</a:t>
            </a:r>
            <a:endParaRPr lang="en-US"/>
          </a:p>
        </p:txBody>
      </p:sp>
      <p:sp>
        <p:nvSpPr>
          <p:cNvPr id="7" name="Rectangle 6">
            <a:extLst>
              <a:ext uri="{FF2B5EF4-FFF2-40B4-BE49-F238E27FC236}">
                <a16:creationId xmlns:a16="http://schemas.microsoft.com/office/drawing/2014/main" id="{9C749D4A-2F5F-F68B-626E-7F2ECD3A821B}"/>
              </a:ext>
            </a:extLst>
          </p:cNvPr>
          <p:cNvSpPr/>
          <p:nvPr userDrawn="1"/>
        </p:nvSpPr>
        <p:spPr>
          <a:xfrm>
            <a:off x="-20096" y="161922"/>
            <a:ext cx="162560" cy="559435"/>
          </a:xfrm>
          <a:prstGeom prst="rect">
            <a:avLst/>
          </a:prstGeom>
          <a:solidFill>
            <a:srgbClr val="017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cxnSp>
        <p:nvCxnSpPr>
          <p:cNvPr id="8" name="Straight Connector 7">
            <a:extLst>
              <a:ext uri="{FF2B5EF4-FFF2-40B4-BE49-F238E27FC236}">
                <a16:creationId xmlns:a16="http://schemas.microsoft.com/office/drawing/2014/main" id="{5DA6C77B-E3F7-E4A7-F090-BF5C99E79BB1}"/>
              </a:ext>
            </a:extLst>
          </p:cNvPr>
          <p:cNvCxnSpPr>
            <a:cxnSpLocks/>
          </p:cNvCxnSpPr>
          <p:nvPr userDrawn="1"/>
        </p:nvCxnSpPr>
        <p:spPr>
          <a:xfrm>
            <a:off x="274320" y="701037"/>
            <a:ext cx="11739880" cy="0"/>
          </a:xfrm>
          <a:prstGeom prst="line">
            <a:avLst/>
          </a:prstGeom>
          <a:ln w="28575">
            <a:solidFill>
              <a:srgbClr val="0E6FF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99AB7E-66EA-5818-70CE-419E93ED7ED9}"/>
              </a:ext>
            </a:extLst>
          </p:cNvPr>
          <p:cNvCxnSpPr>
            <a:cxnSpLocks/>
          </p:cNvCxnSpPr>
          <p:nvPr userDrawn="1"/>
        </p:nvCxnSpPr>
        <p:spPr>
          <a:xfrm>
            <a:off x="274320" y="701037"/>
            <a:ext cx="11739880" cy="0"/>
          </a:xfrm>
          <a:prstGeom prst="line">
            <a:avLst/>
          </a:prstGeom>
          <a:ln w="28575">
            <a:solidFill>
              <a:srgbClr val="017840"/>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DA4FC58C-B604-2EE0-93D6-827D4E220A32}"/>
              </a:ext>
            </a:extLst>
          </p:cNvPr>
          <p:cNvSpPr>
            <a:spLocks noGrp="1"/>
          </p:cNvSpPr>
          <p:nvPr>
            <p:ph idx="25" hasCustomPrompt="1"/>
          </p:nvPr>
        </p:nvSpPr>
        <p:spPr>
          <a:xfrm>
            <a:off x="274320" y="721959"/>
            <a:ext cx="11739880" cy="276995"/>
          </a:xfrm>
        </p:spPr>
        <p:txBody>
          <a:bodyPr>
            <a:noAutofit/>
          </a:bodyPr>
          <a:lstStyle>
            <a:lvl1pPr marL="0" indent="0">
              <a:buNone/>
              <a:defRPr sz="1200" b="1" i="0">
                <a:solidFill>
                  <a:srgbClr val="017840"/>
                </a:solidFill>
                <a:latin typeface="Segoe UI Variable Display" pitchFamily="2" charset="0"/>
                <a:ea typeface="Segoe UI Symbol" panose="020B0502040204020203" pitchFamily="34" charset="0"/>
                <a:cs typeface="Segoe UI Variable Display" pitchFamily="2" charset="0"/>
              </a:defRPr>
            </a:lvl1pPr>
          </a:lstStyle>
          <a:p>
            <a:pPr lvl="0"/>
            <a:r>
              <a:rPr lang="en-GB"/>
              <a:t>Subtitle</a:t>
            </a:r>
          </a:p>
        </p:txBody>
      </p:sp>
      <p:pic>
        <p:nvPicPr>
          <p:cNvPr id="1026" name="Picture 2" descr="Download Uber Logo in SVG Vector or PNG File Format - Logo.wine">
            <a:extLst>
              <a:ext uri="{FF2B5EF4-FFF2-40B4-BE49-F238E27FC236}">
                <a16:creationId xmlns:a16="http://schemas.microsoft.com/office/drawing/2014/main" id="{5E8F8354-DF51-F075-75EF-B3786EE4B093}"/>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735458" y="-73562"/>
            <a:ext cx="1456542" cy="971028"/>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a:extLst>
              <a:ext uri="{FF2B5EF4-FFF2-40B4-BE49-F238E27FC236}">
                <a16:creationId xmlns:a16="http://schemas.microsoft.com/office/drawing/2014/main" id="{4B3E6AE9-157B-39CB-2C58-042635D92084}"/>
              </a:ext>
            </a:extLst>
          </p:cNvPr>
          <p:cNvGrpSpPr/>
          <p:nvPr userDrawn="1"/>
        </p:nvGrpSpPr>
        <p:grpSpPr>
          <a:xfrm>
            <a:off x="694065" y="6428402"/>
            <a:ext cx="10465145" cy="247899"/>
            <a:chOff x="694065" y="6428402"/>
            <a:chExt cx="10465145" cy="247899"/>
          </a:xfrm>
        </p:grpSpPr>
        <p:sp>
          <p:nvSpPr>
            <p:cNvPr id="42" name="TextBox 41">
              <a:extLst>
                <a:ext uri="{FF2B5EF4-FFF2-40B4-BE49-F238E27FC236}">
                  <a16:creationId xmlns:a16="http://schemas.microsoft.com/office/drawing/2014/main" id="{63464349-8EF0-B21B-03C0-FB5402DDC664}"/>
                </a:ext>
              </a:extLst>
            </p:cNvPr>
            <p:cNvSpPr txBox="1"/>
            <p:nvPr userDrawn="1"/>
          </p:nvSpPr>
          <p:spPr>
            <a:xfrm>
              <a:off x="5227871" y="6428403"/>
              <a:ext cx="1196160" cy="246221"/>
            </a:xfrm>
            <a:prstGeom prst="rect">
              <a:avLst/>
            </a:prstGeom>
            <a:noFill/>
          </p:spPr>
          <p:txBody>
            <a:bodyPr wrap="none" rtlCol="0">
              <a:spAutoFit/>
            </a:bodyPr>
            <a:lstStyle/>
            <a:p>
              <a:pPr algn="ctr"/>
              <a:r>
                <a:rPr lang="en-AU" sz="1000" b="0">
                  <a:solidFill>
                    <a:schemeClr val="tx1"/>
                  </a:solidFill>
                  <a:latin typeface="Segoe UI Variable Display" pitchFamily="2" charset="0"/>
                  <a:ea typeface="Segoe UI Symbol" panose="020B0502040204020203" pitchFamily="34" charset="0"/>
                  <a:cs typeface="Segoe UI Variable Display" pitchFamily="2" charset="0"/>
                </a:rPr>
                <a:t>Investment Thesis</a:t>
              </a:r>
            </a:p>
          </p:txBody>
        </p:sp>
        <p:sp>
          <p:nvSpPr>
            <p:cNvPr id="43" name="TextBox 42">
              <a:extLst>
                <a:ext uri="{FF2B5EF4-FFF2-40B4-BE49-F238E27FC236}">
                  <a16:creationId xmlns:a16="http://schemas.microsoft.com/office/drawing/2014/main" id="{E2959A6E-4419-EB63-83D8-F6FBDD56AF4A}"/>
                </a:ext>
              </a:extLst>
            </p:cNvPr>
            <p:cNvSpPr txBox="1"/>
            <p:nvPr userDrawn="1"/>
          </p:nvSpPr>
          <p:spPr>
            <a:xfrm>
              <a:off x="6751431" y="6428402"/>
              <a:ext cx="439543" cy="246221"/>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AU" sz="1000">
                  <a:latin typeface="Segoe UI Symbol" panose="020B0502040204020203" pitchFamily="34" charset="0"/>
                  <a:ea typeface="Segoe UI Symbol" panose="020B0502040204020203" pitchFamily="34" charset="0"/>
                  <a:cs typeface="Segoe UI" panose="020B0502040204020203" pitchFamily="34" charset="0"/>
                </a:rPr>
                <a:t>P&amp;C</a:t>
              </a:r>
            </a:p>
          </p:txBody>
        </p:sp>
        <p:sp>
          <p:nvSpPr>
            <p:cNvPr id="44" name="TextBox 43">
              <a:extLst>
                <a:ext uri="{FF2B5EF4-FFF2-40B4-BE49-F238E27FC236}">
                  <a16:creationId xmlns:a16="http://schemas.microsoft.com/office/drawing/2014/main" id="{33A9CFF5-D7F1-42DA-A8EF-E1952BF60D1D}"/>
                </a:ext>
              </a:extLst>
            </p:cNvPr>
            <p:cNvSpPr txBox="1"/>
            <p:nvPr userDrawn="1"/>
          </p:nvSpPr>
          <p:spPr>
            <a:xfrm>
              <a:off x="7401796" y="6428411"/>
              <a:ext cx="760144" cy="246221"/>
            </a:xfrm>
            <a:prstGeom prst="rect">
              <a:avLst/>
            </a:prstGeom>
            <a:noFill/>
          </p:spPr>
          <p:txBody>
            <a:bodyPr wrap="none" rtlCol="0">
              <a:spAutoFit/>
            </a:bodyPr>
            <a:lstStyle/>
            <a:p>
              <a:pPr algn="ctr"/>
              <a:r>
                <a:rPr lang="en-AU" sz="1000" b="1">
                  <a:solidFill>
                    <a:srgbClr val="017840"/>
                  </a:solidFill>
                  <a:latin typeface="Segoe UI Variable Display" pitchFamily="2" charset="0"/>
                  <a:ea typeface="Segoe UI Symbol" panose="020B0502040204020203" pitchFamily="34" charset="0"/>
                  <a:cs typeface="Segoe UI Variable Display" pitchFamily="2" charset="0"/>
                </a:rPr>
                <a:t>Valuation</a:t>
              </a:r>
            </a:p>
          </p:txBody>
        </p:sp>
        <p:sp>
          <p:nvSpPr>
            <p:cNvPr id="45" name="TextBox 44">
              <a:extLst>
                <a:ext uri="{FF2B5EF4-FFF2-40B4-BE49-F238E27FC236}">
                  <a16:creationId xmlns:a16="http://schemas.microsoft.com/office/drawing/2014/main" id="{BA10BE07-CEE9-2EC8-E556-ABB45A1EEF61}"/>
                </a:ext>
              </a:extLst>
            </p:cNvPr>
            <p:cNvSpPr txBox="1"/>
            <p:nvPr userDrawn="1"/>
          </p:nvSpPr>
          <p:spPr>
            <a:xfrm>
              <a:off x="8422883" y="6428410"/>
              <a:ext cx="1274709"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Risks &amp; Mitigations</a:t>
              </a:r>
            </a:p>
          </p:txBody>
        </p:sp>
        <p:sp>
          <p:nvSpPr>
            <p:cNvPr id="46" name="TextBox 45">
              <a:extLst>
                <a:ext uri="{FF2B5EF4-FFF2-40B4-BE49-F238E27FC236}">
                  <a16:creationId xmlns:a16="http://schemas.microsoft.com/office/drawing/2014/main" id="{57022BC3-6F21-A209-3187-72792334EB91}"/>
                </a:ext>
              </a:extLst>
            </p:cNvPr>
            <p:cNvSpPr txBox="1"/>
            <p:nvPr userDrawn="1"/>
          </p:nvSpPr>
          <p:spPr>
            <a:xfrm>
              <a:off x="9972667" y="6428410"/>
              <a:ext cx="1186543"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Recommendation</a:t>
              </a:r>
            </a:p>
          </p:txBody>
        </p:sp>
        <p:sp>
          <p:nvSpPr>
            <p:cNvPr id="47" name="TextBox 46">
              <a:extLst>
                <a:ext uri="{FF2B5EF4-FFF2-40B4-BE49-F238E27FC236}">
                  <a16:creationId xmlns:a16="http://schemas.microsoft.com/office/drawing/2014/main" id="{A8E9EFC1-DECA-7066-F46E-76227CFF5774}"/>
                </a:ext>
              </a:extLst>
            </p:cNvPr>
            <p:cNvSpPr txBox="1"/>
            <p:nvPr userDrawn="1"/>
          </p:nvSpPr>
          <p:spPr>
            <a:xfrm>
              <a:off x="694065" y="6428411"/>
              <a:ext cx="1282723" cy="246221"/>
            </a:xfrm>
            <a:prstGeom prst="rect">
              <a:avLst/>
            </a:prstGeom>
            <a:noFill/>
          </p:spPr>
          <p:txBody>
            <a:bodyPr wrap="none" rtlCol="0">
              <a:spAutoFit/>
            </a:bodyPr>
            <a:lstStyle/>
            <a:p>
              <a:pPr algn="ctr"/>
              <a:r>
                <a:rPr lang="en-AU" sz="1000" b="0" i="0">
                  <a:solidFill>
                    <a:schemeClr val="tx1"/>
                  </a:solidFill>
                  <a:latin typeface="Segoe UI Variable Display" pitchFamily="2" charset="0"/>
                  <a:cs typeface="Segoe UI Variable Display" pitchFamily="2" charset="0"/>
                </a:rPr>
                <a:t>Executive Summary</a:t>
              </a:r>
              <a:endParaRPr lang="en-AU" sz="1000" b="0" i="0">
                <a:solidFill>
                  <a:schemeClr val="tx1"/>
                </a:solidFill>
                <a:latin typeface="Segoe UI Variable Display" pitchFamily="2" charset="0"/>
                <a:ea typeface="Segoe UI Symbol" panose="020B0502040204020203" pitchFamily="34" charset="0"/>
                <a:cs typeface="Segoe UI Variable Display" pitchFamily="2" charset="0"/>
              </a:endParaRPr>
            </a:p>
          </p:txBody>
        </p:sp>
        <p:sp>
          <p:nvSpPr>
            <p:cNvPr id="48" name="TextBox 47">
              <a:extLst>
                <a:ext uri="{FF2B5EF4-FFF2-40B4-BE49-F238E27FC236}">
                  <a16:creationId xmlns:a16="http://schemas.microsoft.com/office/drawing/2014/main" id="{81E0A0BA-566B-2B0A-AA6C-2558BCBFCD19}"/>
                </a:ext>
              </a:extLst>
            </p:cNvPr>
            <p:cNvSpPr txBox="1"/>
            <p:nvPr userDrawn="1"/>
          </p:nvSpPr>
          <p:spPr>
            <a:xfrm>
              <a:off x="2219333" y="6430080"/>
              <a:ext cx="1305886"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Company Overview</a:t>
              </a:r>
            </a:p>
          </p:txBody>
        </p:sp>
        <p:sp>
          <p:nvSpPr>
            <p:cNvPr id="49" name="TextBox 48">
              <a:extLst>
                <a:ext uri="{FF2B5EF4-FFF2-40B4-BE49-F238E27FC236}">
                  <a16:creationId xmlns:a16="http://schemas.microsoft.com/office/drawing/2014/main" id="{FF9AA192-BB54-575E-77B8-CA4C99B6329E}"/>
                </a:ext>
              </a:extLst>
            </p:cNvPr>
            <p:cNvSpPr txBox="1"/>
            <p:nvPr userDrawn="1"/>
          </p:nvSpPr>
          <p:spPr>
            <a:xfrm>
              <a:off x="3723805" y="6428412"/>
              <a:ext cx="1204176" cy="246221"/>
            </a:xfrm>
            <a:prstGeom prst="rect">
              <a:avLst/>
            </a:prstGeom>
            <a:noFill/>
          </p:spPr>
          <p:txBody>
            <a:bodyPr wrap="none" rtlCol="0">
              <a:spAutoFit/>
            </a:bodyPr>
            <a:lstStyle/>
            <a:p>
              <a:pPr algn="ctr"/>
              <a:r>
                <a:rPr lang="en-AU" sz="1000" b="0">
                  <a:solidFill>
                    <a:schemeClr val="tx1"/>
                  </a:solidFill>
                  <a:latin typeface="Segoe UI Symbol" panose="020B0502040204020203" pitchFamily="34" charset="0"/>
                  <a:ea typeface="Segoe UI Symbol" panose="020B0502040204020203" pitchFamily="34" charset="0"/>
                  <a:cs typeface="Segoe UI Variable Display" pitchFamily="2" charset="0"/>
                </a:rPr>
                <a:t>Industry Overview</a:t>
              </a:r>
            </a:p>
          </p:txBody>
        </p:sp>
      </p:grpSp>
      <p:sp>
        <p:nvSpPr>
          <p:cNvPr id="51" name="Rectangle 50">
            <a:extLst>
              <a:ext uri="{FF2B5EF4-FFF2-40B4-BE49-F238E27FC236}">
                <a16:creationId xmlns:a16="http://schemas.microsoft.com/office/drawing/2014/main" id="{CFC62302-400C-227A-2F68-9D4C5FFD0625}"/>
              </a:ext>
            </a:extLst>
          </p:cNvPr>
          <p:cNvSpPr/>
          <p:nvPr userDrawn="1"/>
        </p:nvSpPr>
        <p:spPr>
          <a:xfrm>
            <a:off x="-1459681" y="2656153"/>
            <a:ext cx="1146884" cy="1003521"/>
          </a:xfrm>
          <a:prstGeom prst="rect">
            <a:avLst/>
          </a:prstGeom>
          <a:solidFill>
            <a:srgbClr val="03C168"/>
          </a:solidFill>
          <a:ln>
            <a:solidFill>
              <a:srgbClr val="03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134666CB-9A02-0011-82DC-D84C2E6E019D}"/>
              </a:ext>
            </a:extLst>
          </p:cNvPr>
          <p:cNvSpPr/>
          <p:nvPr userDrawn="1"/>
        </p:nvSpPr>
        <p:spPr>
          <a:xfrm>
            <a:off x="-1459681" y="4059668"/>
            <a:ext cx="1146884" cy="1003521"/>
          </a:xfrm>
          <a:prstGeom prst="rect">
            <a:avLst/>
          </a:prstGeom>
          <a:solidFill>
            <a:srgbClr val="017840"/>
          </a:solidFill>
          <a:ln>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03D39682-6507-0FB1-AE4E-09758A1F13EB}"/>
              </a:ext>
            </a:extLst>
          </p:cNvPr>
          <p:cNvSpPr/>
          <p:nvPr userDrawn="1"/>
        </p:nvSpPr>
        <p:spPr>
          <a:xfrm>
            <a:off x="-1459681" y="5463183"/>
            <a:ext cx="1146884" cy="100352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26F7A160-7273-37C8-F4CE-C4D04E88D3E6}"/>
              </a:ext>
            </a:extLst>
          </p:cNvPr>
          <p:cNvSpPr/>
          <p:nvPr userDrawn="1"/>
        </p:nvSpPr>
        <p:spPr>
          <a:xfrm>
            <a:off x="-1459681" y="1252638"/>
            <a:ext cx="1146884" cy="1003521"/>
          </a:xfrm>
          <a:prstGeom prst="rect">
            <a:avLst/>
          </a:prstGeom>
          <a:solidFill>
            <a:srgbClr val="81DBB1"/>
          </a:solidFill>
          <a:ln>
            <a:solidFill>
              <a:srgbClr val="81DB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58669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isk &amp; Mit">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81CC2856-28B3-1A75-FF97-F7E24A5DF1DB}"/>
              </a:ext>
            </a:extLst>
          </p:cNvPr>
          <p:cNvGraphicFramePr>
            <a:graphicFrameLocks/>
          </p:cNvGraphicFramePr>
          <p:nvPr userDrawn="1">
            <p:custDataLst>
              <p:tags r:id="rId1"/>
            </p:custDataLst>
            <p:extLst>
              <p:ext uri="{D42A27DB-BD31-4B8C-83A1-F6EECF244321}">
                <p14:modId xmlns:p14="http://schemas.microsoft.com/office/powerpoint/2010/main" val="5322088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9" name="think-cell data - do not delete" hidden="1">
                        <a:extLst>
                          <a:ext uri="{FF2B5EF4-FFF2-40B4-BE49-F238E27FC236}">
                            <a16:creationId xmlns:a16="http://schemas.microsoft.com/office/drawing/2014/main" id="{81CC2856-28B3-1A75-FF97-F7E24A5DF1D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Google Shape;40;p22">
            <a:extLst>
              <a:ext uri="{FF2B5EF4-FFF2-40B4-BE49-F238E27FC236}">
                <a16:creationId xmlns:a16="http://schemas.microsoft.com/office/drawing/2014/main" id="{1AFF81DC-888D-24E3-3201-862A53BFD551}"/>
              </a:ext>
            </a:extLst>
          </p:cNvPr>
          <p:cNvSpPr txBox="1"/>
          <p:nvPr userDrawn="1"/>
        </p:nvSpPr>
        <p:spPr>
          <a:xfrm>
            <a:off x="11620691" y="6466704"/>
            <a:ext cx="275991" cy="184666"/>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AU" sz="1200" b="0">
                <a:solidFill>
                  <a:srgbClr val="017840"/>
                </a:solidFill>
                <a:latin typeface="Segoe UI Symbol" panose="020B0502040204020203" pitchFamily="34" charset="0"/>
                <a:ea typeface="Segoe UI Symbol" panose="020B0502040204020203" pitchFamily="34" charset="0"/>
                <a:cs typeface="Lato"/>
                <a:sym typeface="Lato"/>
              </a:rPr>
              <a:pPr marL="0" marR="0" lvl="0" indent="0" algn="r" rtl="0">
                <a:spcBef>
                  <a:spcPts val="0"/>
                </a:spcBef>
                <a:spcAft>
                  <a:spcPts val="0"/>
                </a:spcAft>
                <a:buNone/>
              </a:pPr>
              <a:t>‹#›</a:t>
            </a:fld>
            <a:endParaRPr sz="1200" b="0">
              <a:solidFill>
                <a:srgbClr val="017840"/>
              </a:solidFill>
              <a:latin typeface="Segoe UI Symbol" panose="020B0502040204020203" pitchFamily="34" charset="0"/>
              <a:ea typeface="Segoe UI Symbol" panose="020B0502040204020203" pitchFamily="34" charset="0"/>
              <a:cs typeface="Lato"/>
              <a:sym typeface="Lato"/>
            </a:endParaRPr>
          </a:p>
        </p:txBody>
      </p:sp>
      <p:sp>
        <p:nvSpPr>
          <p:cNvPr id="6" name="Title 1">
            <a:extLst>
              <a:ext uri="{FF2B5EF4-FFF2-40B4-BE49-F238E27FC236}">
                <a16:creationId xmlns:a16="http://schemas.microsoft.com/office/drawing/2014/main" id="{2E001B53-63A3-A24D-5749-FFB55A3EAE31}"/>
              </a:ext>
            </a:extLst>
          </p:cNvPr>
          <p:cNvSpPr>
            <a:spLocks noGrp="1"/>
          </p:cNvSpPr>
          <p:nvPr>
            <p:ph type="title"/>
          </p:nvPr>
        </p:nvSpPr>
        <p:spPr>
          <a:xfrm>
            <a:off x="274320" y="253363"/>
            <a:ext cx="10537706" cy="376555"/>
          </a:xfrm>
          <a:prstGeom prst="rect">
            <a:avLst/>
          </a:prstGeom>
        </p:spPr>
        <p:txBody>
          <a:bodyPr vert="horz" rIns="91440">
            <a:normAutofit/>
          </a:bodyPr>
          <a:lstStyle>
            <a:lvl1pPr>
              <a:defRPr sz="1800">
                <a:latin typeface="Segoe UI Symbol" panose="020B0502040204020203" pitchFamily="34" charset="0"/>
                <a:ea typeface="Segoe UI Symbol" panose="020B0502040204020203" pitchFamily="34" charset="0"/>
              </a:defRPr>
            </a:lvl1pPr>
          </a:lstStyle>
          <a:p>
            <a:r>
              <a:rPr lang="en-GB"/>
              <a:t>Click to edit Master title style</a:t>
            </a:r>
            <a:endParaRPr lang="en-US"/>
          </a:p>
        </p:txBody>
      </p:sp>
      <p:sp>
        <p:nvSpPr>
          <p:cNvPr id="7" name="Rectangle 6">
            <a:extLst>
              <a:ext uri="{FF2B5EF4-FFF2-40B4-BE49-F238E27FC236}">
                <a16:creationId xmlns:a16="http://schemas.microsoft.com/office/drawing/2014/main" id="{9C749D4A-2F5F-F68B-626E-7F2ECD3A821B}"/>
              </a:ext>
            </a:extLst>
          </p:cNvPr>
          <p:cNvSpPr/>
          <p:nvPr userDrawn="1"/>
        </p:nvSpPr>
        <p:spPr>
          <a:xfrm>
            <a:off x="-20096" y="161922"/>
            <a:ext cx="162560" cy="559435"/>
          </a:xfrm>
          <a:prstGeom prst="rect">
            <a:avLst/>
          </a:prstGeom>
          <a:solidFill>
            <a:srgbClr val="017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cxnSp>
        <p:nvCxnSpPr>
          <p:cNvPr id="8" name="Straight Connector 7">
            <a:extLst>
              <a:ext uri="{FF2B5EF4-FFF2-40B4-BE49-F238E27FC236}">
                <a16:creationId xmlns:a16="http://schemas.microsoft.com/office/drawing/2014/main" id="{5DA6C77B-E3F7-E4A7-F090-BF5C99E79BB1}"/>
              </a:ext>
            </a:extLst>
          </p:cNvPr>
          <p:cNvCxnSpPr>
            <a:cxnSpLocks/>
          </p:cNvCxnSpPr>
          <p:nvPr userDrawn="1"/>
        </p:nvCxnSpPr>
        <p:spPr>
          <a:xfrm>
            <a:off x="274320" y="701037"/>
            <a:ext cx="11739880" cy="0"/>
          </a:xfrm>
          <a:prstGeom prst="line">
            <a:avLst/>
          </a:prstGeom>
          <a:ln w="28575">
            <a:solidFill>
              <a:srgbClr val="0E6FF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99AB7E-66EA-5818-70CE-419E93ED7ED9}"/>
              </a:ext>
            </a:extLst>
          </p:cNvPr>
          <p:cNvCxnSpPr>
            <a:cxnSpLocks/>
          </p:cNvCxnSpPr>
          <p:nvPr userDrawn="1"/>
        </p:nvCxnSpPr>
        <p:spPr>
          <a:xfrm>
            <a:off x="274320" y="701037"/>
            <a:ext cx="11739880" cy="0"/>
          </a:xfrm>
          <a:prstGeom prst="line">
            <a:avLst/>
          </a:prstGeom>
          <a:ln w="28575">
            <a:solidFill>
              <a:srgbClr val="017840"/>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DA4FC58C-B604-2EE0-93D6-827D4E220A32}"/>
              </a:ext>
            </a:extLst>
          </p:cNvPr>
          <p:cNvSpPr>
            <a:spLocks noGrp="1"/>
          </p:cNvSpPr>
          <p:nvPr>
            <p:ph idx="25" hasCustomPrompt="1"/>
          </p:nvPr>
        </p:nvSpPr>
        <p:spPr>
          <a:xfrm>
            <a:off x="274320" y="721959"/>
            <a:ext cx="11739880" cy="276995"/>
          </a:xfrm>
        </p:spPr>
        <p:txBody>
          <a:bodyPr>
            <a:noAutofit/>
          </a:bodyPr>
          <a:lstStyle>
            <a:lvl1pPr marL="0" indent="0">
              <a:buNone/>
              <a:defRPr sz="1200" b="1" i="0">
                <a:solidFill>
                  <a:srgbClr val="017840"/>
                </a:solidFill>
                <a:latin typeface="Segoe UI Variable Display" pitchFamily="2" charset="0"/>
                <a:ea typeface="Segoe UI Symbol" panose="020B0502040204020203" pitchFamily="34" charset="0"/>
                <a:cs typeface="Segoe UI Variable Display" pitchFamily="2" charset="0"/>
              </a:defRPr>
            </a:lvl1pPr>
          </a:lstStyle>
          <a:p>
            <a:pPr lvl="0"/>
            <a:r>
              <a:rPr lang="en-GB"/>
              <a:t>Subtitle</a:t>
            </a:r>
          </a:p>
        </p:txBody>
      </p:sp>
      <p:pic>
        <p:nvPicPr>
          <p:cNvPr id="1026" name="Picture 2" descr="Download Uber Logo in SVG Vector or PNG File Format - Logo.wine">
            <a:extLst>
              <a:ext uri="{FF2B5EF4-FFF2-40B4-BE49-F238E27FC236}">
                <a16:creationId xmlns:a16="http://schemas.microsoft.com/office/drawing/2014/main" id="{5E8F8354-DF51-F075-75EF-B3786EE4B093}"/>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735458" y="-73562"/>
            <a:ext cx="1456542" cy="971028"/>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a:extLst>
              <a:ext uri="{FF2B5EF4-FFF2-40B4-BE49-F238E27FC236}">
                <a16:creationId xmlns:a16="http://schemas.microsoft.com/office/drawing/2014/main" id="{4B3E6AE9-157B-39CB-2C58-042635D92084}"/>
              </a:ext>
            </a:extLst>
          </p:cNvPr>
          <p:cNvGrpSpPr/>
          <p:nvPr userDrawn="1"/>
        </p:nvGrpSpPr>
        <p:grpSpPr>
          <a:xfrm>
            <a:off x="694065" y="6428402"/>
            <a:ext cx="10465145" cy="247899"/>
            <a:chOff x="694065" y="6428402"/>
            <a:chExt cx="10465145" cy="247899"/>
          </a:xfrm>
        </p:grpSpPr>
        <p:sp>
          <p:nvSpPr>
            <p:cNvPr id="42" name="TextBox 41">
              <a:extLst>
                <a:ext uri="{FF2B5EF4-FFF2-40B4-BE49-F238E27FC236}">
                  <a16:creationId xmlns:a16="http://schemas.microsoft.com/office/drawing/2014/main" id="{63464349-8EF0-B21B-03C0-FB5402DDC664}"/>
                </a:ext>
              </a:extLst>
            </p:cNvPr>
            <p:cNvSpPr txBox="1"/>
            <p:nvPr userDrawn="1"/>
          </p:nvSpPr>
          <p:spPr>
            <a:xfrm>
              <a:off x="5227871" y="6428403"/>
              <a:ext cx="1196160" cy="246221"/>
            </a:xfrm>
            <a:prstGeom prst="rect">
              <a:avLst/>
            </a:prstGeom>
            <a:noFill/>
          </p:spPr>
          <p:txBody>
            <a:bodyPr wrap="none" rtlCol="0">
              <a:spAutoFit/>
            </a:bodyPr>
            <a:lstStyle/>
            <a:p>
              <a:pPr algn="ctr"/>
              <a:r>
                <a:rPr lang="en-AU" sz="1000" b="0">
                  <a:solidFill>
                    <a:schemeClr val="tx1"/>
                  </a:solidFill>
                  <a:latin typeface="Segoe UI Variable Display" pitchFamily="2" charset="0"/>
                  <a:ea typeface="Segoe UI Symbol" panose="020B0502040204020203" pitchFamily="34" charset="0"/>
                  <a:cs typeface="Segoe UI Variable Display" pitchFamily="2" charset="0"/>
                </a:rPr>
                <a:t>Investment Thesis</a:t>
              </a:r>
            </a:p>
          </p:txBody>
        </p:sp>
        <p:sp>
          <p:nvSpPr>
            <p:cNvPr id="43" name="TextBox 42">
              <a:extLst>
                <a:ext uri="{FF2B5EF4-FFF2-40B4-BE49-F238E27FC236}">
                  <a16:creationId xmlns:a16="http://schemas.microsoft.com/office/drawing/2014/main" id="{E2959A6E-4419-EB63-83D8-F6FBDD56AF4A}"/>
                </a:ext>
              </a:extLst>
            </p:cNvPr>
            <p:cNvSpPr txBox="1"/>
            <p:nvPr userDrawn="1"/>
          </p:nvSpPr>
          <p:spPr>
            <a:xfrm>
              <a:off x="6751430" y="6428402"/>
              <a:ext cx="439543" cy="246221"/>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AU" sz="1000">
                  <a:latin typeface="Segoe UI Symbol" panose="020B0502040204020203" pitchFamily="34" charset="0"/>
                  <a:ea typeface="Segoe UI Symbol" panose="020B0502040204020203" pitchFamily="34" charset="0"/>
                  <a:cs typeface="Segoe UI" panose="020B0502040204020203" pitchFamily="34" charset="0"/>
                </a:rPr>
                <a:t>P&amp;C</a:t>
              </a:r>
            </a:p>
          </p:txBody>
        </p:sp>
        <p:sp>
          <p:nvSpPr>
            <p:cNvPr id="44" name="TextBox 43">
              <a:extLst>
                <a:ext uri="{FF2B5EF4-FFF2-40B4-BE49-F238E27FC236}">
                  <a16:creationId xmlns:a16="http://schemas.microsoft.com/office/drawing/2014/main" id="{33A9CFF5-D7F1-42DA-A8EF-E1952BF60D1D}"/>
                </a:ext>
              </a:extLst>
            </p:cNvPr>
            <p:cNvSpPr txBox="1"/>
            <p:nvPr userDrawn="1"/>
          </p:nvSpPr>
          <p:spPr>
            <a:xfrm>
              <a:off x="7424238" y="6428411"/>
              <a:ext cx="715260" cy="246221"/>
            </a:xfrm>
            <a:prstGeom prst="rect">
              <a:avLst/>
            </a:prstGeom>
            <a:noFill/>
          </p:spPr>
          <p:txBody>
            <a:bodyPr wrap="none" rtlCol="0">
              <a:spAutoFit/>
            </a:bodyPr>
            <a:lstStyle/>
            <a:p>
              <a:pPr algn="ctr"/>
              <a:r>
                <a:rPr lang="en-AU" sz="1000" b="0">
                  <a:solidFill>
                    <a:schemeClr val="tx1"/>
                  </a:solidFill>
                  <a:latin typeface="Segoe UI Symbol" panose="020B0502040204020203" pitchFamily="34" charset="0"/>
                  <a:ea typeface="Segoe UI Symbol" panose="020B0502040204020203" pitchFamily="34" charset="0"/>
                  <a:cs typeface="Segoe UI Variable Display" pitchFamily="2" charset="0"/>
                </a:rPr>
                <a:t>Valuation</a:t>
              </a:r>
            </a:p>
          </p:txBody>
        </p:sp>
        <p:sp>
          <p:nvSpPr>
            <p:cNvPr id="45" name="TextBox 44">
              <a:extLst>
                <a:ext uri="{FF2B5EF4-FFF2-40B4-BE49-F238E27FC236}">
                  <a16:creationId xmlns:a16="http://schemas.microsoft.com/office/drawing/2014/main" id="{BA10BE07-CEE9-2EC8-E556-ABB45A1EEF61}"/>
                </a:ext>
              </a:extLst>
            </p:cNvPr>
            <p:cNvSpPr txBox="1"/>
            <p:nvPr userDrawn="1"/>
          </p:nvSpPr>
          <p:spPr>
            <a:xfrm>
              <a:off x="8382809" y="6428410"/>
              <a:ext cx="1354858" cy="246221"/>
            </a:xfrm>
            <a:prstGeom prst="rect">
              <a:avLst/>
            </a:prstGeom>
            <a:noFill/>
          </p:spPr>
          <p:txBody>
            <a:bodyPr wrap="none" rtlCol="0">
              <a:spAutoFit/>
            </a:bodyPr>
            <a:lstStyle/>
            <a:p>
              <a:pPr algn="ctr"/>
              <a:r>
                <a:rPr lang="en-AU" sz="1000" b="1">
                  <a:solidFill>
                    <a:srgbClr val="017840"/>
                  </a:solidFill>
                  <a:latin typeface="Segoe UI Variable Display" pitchFamily="2" charset="0"/>
                  <a:ea typeface="Segoe UI Symbol" panose="020B0502040204020203" pitchFamily="34" charset="0"/>
                  <a:cs typeface="Segoe UI Variable Display" pitchFamily="2" charset="0"/>
                </a:rPr>
                <a:t>Risks &amp; Mitigations</a:t>
              </a:r>
            </a:p>
          </p:txBody>
        </p:sp>
        <p:sp>
          <p:nvSpPr>
            <p:cNvPr id="46" name="TextBox 45">
              <a:extLst>
                <a:ext uri="{FF2B5EF4-FFF2-40B4-BE49-F238E27FC236}">
                  <a16:creationId xmlns:a16="http://schemas.microsoft.com/office/drawing/2014/main" id="{57022BC3-6F21-A209-3187-72792334EB91}"/>
                </a:ext>
              </a:extLst>
            </p:cNvPr>
            <p:cNvSpPr txBox="1"/>
            <p:nvPr userDrawn="1"/>
          </p:nvSpPr>
          <p:spPr>
            <a:xfrm>
              <a:off x="9972667" y="6428410"/>
              <a:ext cx="1186543"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Recommendation</a:t>
              </a:r>
            </a:p>
          </p:txBody>
        </p:sp>
        <p:sp>
          <p:nvSpPr>
            <p:cNvPr id="47" name="TextBox 46">
              <a:extLst>
                <a:ext uri="{FF2B5EF4-FFF2-40B4-BE49-F238E27FC236}">
                  <a16:creationId xmlns:a16="http://schemas.microsoft.com/office/drawing/2014/main" id="{A8E9EFC1-DECA-7066-F46E-76227CFF5774}"/>
                </a:ext>
              </a:extLst>
            </p:cNvPr>
            <p:cNvSpPr txBox="1"/>
            <p:nvPr userDrawn="1"/>
          </p:nvSpPr>
          <p:spPr>
            <a:xfrm>
              <a:off x="694065" y="6428411"/>
              <a:ext cx="1282723" cy="246221"/>
            </a:xfrm>
            <a:prstGeom prst="rect">
              <a:avLst/>
            </a:prstGeom>
            <a:noFill/>
          </p:spPr>
          <p:txBody>
            <a:bodyPr wrap="none" rtlCol="0">
              <a:spAutoFit/>
            </a:bodyPr>
            <a:lstStyle/>
            <a:p>
              <a:pPr algn="ctr"/>
              <a:r>
                <a:rPr lang="en-AU" sz="1000" b="0" i="0">
                  <a:solidFill>
                    <a:schemeClr val="tx1"/>
                  </a:solidFill>
                  <a:latin typeface="Segoe UI Variable Display" pitchFamily="2" charset="0"/>
                  <a:cs typeface="Segoe UI Variable Display" pitchFamily="2" charset="0"/>
                </a:rPr>
                <a:t>Executive Summary</a:t>
              </a:r>
              <a:endParaRPr lang="en-AU" sz="1000" b="0" i="0">
                <a:solidFill>
                  <a:schemeClr val="tx1"/>
                </a:solidFill>
                <a:latin typeface="Segoe UI Variable Display" pitchFamily="2" charset="0"/>
                <a:ea typeface="Segoe UI Symbol" panose="020B0502040204020203" pitchFamily="34" charset="0"/>
                <a:cs typeface="Segoe UI Variable Display" pitchFamily="2" charset="0"/>
              </a:endParaRPr>
            </a:p>
          </p:txBody>
        </p:sp>
        <p:sp>
          <p:nvSpPr>
            <p:cNvPr id="48" name="TextBox 47">
              <a:extLst>
                <a:ext uri="{FF2B5EF4-FFF2-40B4-BE49-F238E27FC236}">
                  <a16:creationId xmlns:a16="http://schemas.microsoft.com/office/drawing/2014/main" id="{81E0A0BA-566B-2B0A-AA6C-2558BCBFCD19}"/>
                </a:ext>
              </a:extLst>
            </p:cNvPr>
            <p:cNvSpPr txBox="1"/>
            <p:nvPr userDrawn="1"/>
          </p:nvSpPr>
          <p:spPr>
            <a:xfrm>
              <a:off x="2219333" y="6430080"/>
              <a:ext cx="1305886" cy="246221"/>
            </a:xfrm>
            <a:prstGeom prst="rect">
              <a:avLst/>
            </a:prstGeom>
            <a:noFill/>
          </p:spPr>
          <p:txBody>
            <a:bodyPr wrap="none" rtlCol="0">
              <a:spAutoFit/>
            </a:bodyPr>
            <a:lstStyle/>
            <a:p>
              <a:pPr algn="ctr"/>
              <a:r>
                <a:rPr lang="en-AU" sz="1000">
                  <a:latin typeface="Segoe UI Symbol" panose="020B0502040204020203" pitchFamily="34" charset="0"/>
                  <a:ea typeface="Segoe UI Symbol" panose="020B0502040204020203" pitchFamily="34" charset="0"/>
                  <a:cs typeface="Segoe UI" panose="020B0502040204020203" pitchFamily="34" charset="0"/>
                </a:rPr>
                <a:t>Company Overview</a:t>
              </a:r>
            </a:p>
          </p:txBody>
        </p:sp>
        <p:sp>
          <p:nvSpPr>
            <p:cNvPr id="49" name="TextBox 48">
              <a:extLst>
                <a:ext uri="{FF2B5EF4-FFF2-40B4-BE49-F238E27FC236}">
                  <a16:creationId xmlns:a16="http://schemas.microsoft.com/office/drawing/2014/main" id="{FF9AA192-BB54-575E-77B8-CA4C99B6329E}"/>
                </a:ext>
              </a:extLst>
            </p:cNvPr>
            <p:cNvSpPr txBox="1"/>
            <p:nvPr userDrawn="1"/>
          </p:nvSpPr>
          <p:spPr>
            <a:xfrm>
              <a:off x="3723805" y="6428412"/>
              <a:ext cx="1204176" cy="246221"/>
            </a:xfrm>
            <a:prstGeom prst="rect">
              <a:avLst/>
            </a:prstGeom>
            <a:noFill/>
          </p:spPr>
          <p:txBody>
            <a:bodyPr wrap="none" rtlCol="0">
              <a:spAutoFit/>
            </a:bodyPr>
            <a:lstStyle/>
            <a:p>
              <a:pPr algn="ctr"/>
              <a:r>
                <a:rPr lang="en-AU" sz="1000" b="0">
                  <a:solidFill>
                    <a:schemeClr val="tx1"/>
                  </a:solidFill>
                  <a:latin typeface="Segoe UI Symbol" panose="020B0502040204020203" pitchFamily="34" charset="0"/>
                  <a:ea typeface="Segoe UI Symbol" panose="020B0502040204020203" pitchFamily="34" charset="0"/>
                  <a:cs typeface="Segoe UI Variable Display" pitchFamily="2" charset="0"/>
                </a:rPr>
                <a:t>Industry Overview</a:t>
              </a:r>
            </a:p>
          </p:txBody>
        </p:sp>
      </p:grpSp>
      <p:sp>
        <p:nvSpPr>
          <p:cNvPr id="51" name="Rectangle 50">
            <a:extLst>
              <a:ext uri="{FF2B5EF4-FFF2-40B4-BE49-F238E27FC236}">
                <a16:creationId xmlns:a16="http://schemas.microsoft.com/office/drawing/2014/main" id="{CFC62302-400C-227A-2F68-9D4C5FFD0625}"/>
              </a:ext>
            </a:extLst>
          </p:cNvPr>
          <p:cNvSpPr/>
          <p:nvPr userDrawn="1"/>
        </p:nvSpPr>
        <p:spPr>
          <a:xfrm>
            <a:off x="-1459681" y="2656153"/>
            <a:ext cx="1146884" cy="1003521"/>
          </a:xfrm>
          <a:prstGeom prst="rect">
            <a:avLst/>
          </a:prstGeom>
          <a:solidFill>
            <a:srgbClr val="03C168"/>
          </a:solidFill>
          <a:ln>
            <a:solidFill>
              <a:srgbClr val="03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134666CB-9A02-0011-82DC-D84C2E6E019D}"/>
              </a:ext>
            </a:extLst>
          </p:cNvPr>
          <p:cNvSpPr/>
          <p:nvPr userDrawn="1"/>
        </p:nvSpPr>
        <p:spPr>
          <a:xfrm>
            <a:off x="-1459681" y="4059668"/>
            <a:ext cx="1146884" cy="1003521"/>
          </a:xfrm>
          <a:prstGeom prst="rect">
            <a:avLst/>
          </a:prstGeom>
          <a:solidFill>
            <a:srgbClr val="017840"/>
          </a:solidFill>
          <a:ln>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03D39682-6507-0FB1-AE4E-09758A1F13EB}"/>
              </a:ext>
            </a:extLst>
          </p:cNvPr>
          <p:cNvSpPr/>
          <p:nvPr userDrawn="1"/>
        </p:nvSpPr>
        <p:spPr>
          <a:xfrm>
            <a:off x="-1459681" y="5463183"/>
            <a:ext cx="1146884" cy="100352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26F7A160-7273-37C8-F4CE-C4D04E88D3E6}"/>
              </a:ext>
            </a:extLst>
          </p:cNvPr>
          <p:cNvSpPr/>
          <p:nvPr userDrawn="1"/>
        </p:nvSpPr>
        <p:spPr>
          <a:xfrm>
            <a:off x="-1459681" y="1252638"/>
            <a:ext cx="1146884" cy="1003521"/>
          </a:xfrm>
          <a:prstGeom prst="rect">
            <a:avLst/>
          </a:prstGeom>
          <a:solidFill>
            <a:srgbClr val="81DBB1"/>
          </a:solidFill>
          <a:ln>
            <a:solidFill>
              <a:srgbClr val="81DB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9464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64F38A-D96C-3110-D7FC-81A5AD503066}"/>
              </a:ext>
            </a:extLst>
          </p:cNvPr>
          <p:cNvGraphicFramePr>
            <a:graphicFrameLocks/>
          </p:cNvGraphicFramePr>
          <p:nvPr userDrawn="1">
            <p:custDataLst>
              <p:tags r:id="rId16"/>
            </p:custDataLst>
            <p:extLst>
              <p:ext uri="{D42A27DB-BD31-4B8C-83A1-F6EECF244321}">
                <p14:modId xmlns:p14="http://schemas.microsoft.com/office/powerpoint/2010/main" val="216991073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17" imgW="7772400" imgH="10058400" progId="TCLayout.ActiveDocument.1">
                  <p:embed/>
                </p:oleObj>
              </mc:Choice>
              <mc:Fallback>
                <p:oleObj name="think-cell Slide" r:id="rId17" imgW="7772400" imgH="10058400" progId="TCLayout.ActiveDocument.1">
                  <p:embed/>
                  <p:pic>
                    <p:nvPicPr>
                      <p:cNvPr id="7" name="think-cell data - do not delete" hidden="1">
                        <a:extLst>
                          <a:ext uri="{FF2B5EF4-FFF2-40B4-BE49-F238E27FC236}">
                            <a16:creationId xmlns:a16="http://schemas.microsoft.com/office/drawing/2014/main" id="{5464F38A-D96C-3110-D7FC-81A5AD503066}"/>
                          </a:ext>
                        </a:extLst>
                      </p:cNvPr>
                      <p:cNvPicPr/>
                      <p:nvPr/>
                    </p:nvPicPr>
                    <p:blipFill>
                      <a:blip r:embed="rId18"/>
                      <a:stretch>
                        <a:fillRect/>
                      </a:stretch>
                    </p:blipFill>
                    <p:spPr>
                      <a:xfrm>
                        <a:off x="1588" y="1588"/>
                        <a:ext cx="1227" cy="1588"/>
                      </a:xfrm>
                      <a:prstGeom prst="rect">
                        <a:avLst/>
                      </a:prstGeom>
                    </p:spPr>
                  </p:pic>
                </p:oleObj>
              </mc:Fallback>
            </mc:AlternateContent>
          </a:graphicData>
        </a:graphic>
      </p:graphicFrame>
      <p:sp>
        <p:nvSpPr>
          <p:cNvPr id="2" name="Holder 2"/>
          <p:cNvSpPr>
            <a:spLocks noGrp="1"/>
          </p:cNvSpPr>
          <p:nvPr>
            <p:ph type="title"/>
          </p:nvPr>
        </p:nvSpPr>
        <p:spPr>
          <a:xfrm>
            <a:off x="395288" y="233171"/>
            <a:ext cx="11049000" cy="330200"/>
          </a:xfrm>
          <a:prstGeom prst="rect">
            <a:avLst/>
          </a:prstGeom>
        </p:spPr>
        <p:txBody>
          <a:bodyPr wrap="square" lIns="0" tIns="0" rIns="0" bIns="0">
            <a:spAutoFit/>
          </a:bodyPr>
          <a:lstStyle>
            <a:lvl1pPr>
              <a:defRPr sz="1800" b="0" i="0">
                <a:solidFill>
                  <a:schemeClr val="tx1"/>
                </a:solidFill>
                <a:latin typeface="Trebuchet MS"/>
                <a:cs typeface="Trebuchet MS"/>
              </a:defRPr>
            </a:lvl1pPr>
          </a:lstStyle>
          <a:p>
            <a:endParaRPr/>
          </a:p>
        </p:txBody>
      </p:sp>
      <p:sp>
        <p:nvSpPr>
          <p:cNvPr id="3" name="Holder 3"/>
          <p:cNvSpPr>
            <a:spLocks noGrp="1"/>
          </p:cNvSpPr>
          <p:nvPr>
            <p:ph type="body" idx="1"/>
          </p:nvPr>
        </p:nvSpPr>
        <p:spPr>
          <a:xfrm>
            <a:off x="291497" y="2053353"/>
            <a:ext cx="5666740" cy="161543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9/8/2026</a:t>
            </a:fld>
            <a:endParaRPr lang="en-US"/>
          </a:p>
        </p:txBody>
      </p:sp>
      <p:sp>
        <p:nvSpPr>
          <p:cNvPr id="6" name="Holder 6"/>
          <p:cNvSpPr>
            <a:spLocks noGrp="1"/>
          </p:cNvSpPr>
          <p:nvPr>
            <p:ph type="sldNum" sz="quarter" idx="7"/>
          </p:nvPr>
        </p:nvSpPr>
        <p:spPr>
          <a:xfrm>
            <a:off x="11305540" y="6559884"/>
            <a:ext cx="290195" cy="192404"/>
          </a:xfrm>
          <a:prstGeom prst="rect">
            <a:avLst/>
          </a:prstGeom>
        </p:spPr>
        <p:txBody>
          <a:bodyPr wrap="square" lIns="0" tIns="0" rIns="0" bIns="0">
            <a:spAutoFit/>
          </a:bodyPr>
          <a:lstStyle>
            <a:lvl1pPr>
              <a:defRPr sz="1100" b="0" i="0">
                <a:solidFill>
                  <a:srgbClr val="898989"/>
                </a:solidFill>
                <a:latin typeface="Trebuchet MS"/>
                <a:cs typeface="Trebuchet MS"/>
              </a:defRPr>
            </a:lvl1pPr>
          </a:lstStyle>
          <a:p>
            <a:pPr marL="12700">
              <a:lnSpc>
                <a:spcPct val="100000"/>
              </a:lnSpc>
              <a:spcBef>
                <a:spcPts val="45"/>
              </a:spcBef>
            </a:pPr>
            <a:r>
              <a:rPr spc="-50"/>
              <a:t>(</a:t>
            </a:r>
            <a:fld id="{81D60167-4931-47E6-BA6A-407CBD079E47}" type="slidenum">
              <a:rPr spc="-50" dirty="0"/>
              <a:t>‹#›</a:t>
            </a:fld>
            <a:r>
              <a:rPr spc="-50"/>
              <a:t>.)</a:t>
            </a:r>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65" r:id="rId5"/>
    <p:sldLayoutId id="2147483674" r:id="rId6"/>
    <p:sldLayoutId id="2147483670" r:id="rId7"/>
    <p:sldLayoutId id="2147483671" r:id="rId8"/>
    <p:sldLayoutId id="2147483672" r:id="rId9"/>
    <p:sldLayoutId id="2147483673" r:id="rId10"/>
    <p:sldLayoutId id="2147483675" r:id="rId11"/>
    <p:sldLayoutId id="2147483662" r:id="rId12"/>
    <p:sldLayoutId id="2147483663" r:id="rId13"/>
    <p:sldLayoutId id="2147483664" r:id="rId14"/>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9.xml"/><Relationship Id="rId1" Type="http://schemas.openxmlformats.org/officeDocument/2006/relationships/tags" Target="../tags/tag173.xml"/><Relationship Id="rId4" Type="http://schemas.openxmlformats.org/officeDocument/2006/relationships/image" Target="../media/image52.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174.xml"/><Relationship Id="rId5" Type="http://schemas.openxmlformats.org/officeDocument/2006/relationships/image" Target="../media/image53.emf"/><Relationship Id="rId4" Type="http://schemas.openxmlformats.org/officeDocument/2006/relationships/oleObject" Target="../embeddings/oleObject13.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175.xml"/><Relationship Id="rId6" Type="http://schemas.openxmlformats.org/officeDocument/2006/relationships/image" Target="../media/image55.png"/><Relationship Id="rId5" Type="http://schemas.openxmlformats.org/officeDocument/2006/relationships/image" Target="../media/image54.emf"/><Relationship Id="rId4" Type="http://schemas.openxmlformats.org/officeDocument/2006/relationships/oleObject" Target="../embeddings/oleObject14.bin"/></Relationships>
</file>

<file path=ppt/slides/_rels/slide13.xml.rels><?xml version="1.0" encoding="UTF-8" standalone="yes"?>
<Relationships xmlns="http://schemas.openxmlformats.org/package/2006/relationships"><Relationship Id="rId13" Type="http://schemas.openxmlformats.org/officeDocument/2006/relationships/slide" Target="slide8.xml"/><Relationship Id="rId18" Type="http://schemas.openxmlformats.org/officeDocument/2006/relationships/slide" Target="slide17.xml"/><Relationship Id="rId26" Type="http://schemas.openxmlformats.org/officeDocument/2006/relationships/slide" Target="slide26.xml"/><Relationship Id="rId21" Type="http://schemas.openxmlformats.org/officeDocument/2006/relationships/slide" Target="slide20.xml"/><Relationship Id="rId34" Type="http://schemas.openxmlformats.org/officeDocument/2006/relationships/slide" Target="slide34.xml"/><Relationship Id="rId7" Type="http://schemas.openxmlformats.org/officeDocument/2006/relationships/slide" Target="slide2.xml"/><Relationship Id="rId12" Type="http://schemas.openxmlformats.org/officeDocument/2006/relationships/slide" Target="slide7.xml"/><Relationship Id="rId17" Type="http://schemas.openxmlformats.org/officeDocument/2006/relationships/slide" Target="slide16.xml"/><Relationship Id="rId25" Type="http://schemas.openxmlformats.org/officeDocument/2006/relationships/slide" Target="slide25.xml"/><Relationship Id="rId33" Type="http://schemas.openxmlformats.org/officeDocument/2006/relationships/slide" Target="slide33.xml"/><Relationship Id="rId2" Type="http://schemas.openxmlformats.org/officeDocument/2006/relationships/slideLayout" Target="../slideLayouts/slideLayout12.xml"/><Relationship Id="rId16" Type="http://schemas.openxmlformats.org/officeDocument/2006/relationships/slide" Target="slide11.xml"/><Relationship Id="rId20" Type="http://schemas.openxmlformats.org/officeDocument/2006/relationships/slide" Target="slide19.xml"/><Relationship Id="rId29" Type="http://schemas.openxmlformats.org/officeDocument/2006/relationships/slide" Target="slide29.xml"/><Relationship Id="rId1" Type="http://schemas.openxmlformats.org/officeDocument/2006/relationships/tags" Target="../tags/tag176.xml"/><Relationship Id="rId6" Type="http://schemas.openxmlformats.org/officeDocument/2006/relationships/image" Target="../media/image57.png"/><Relationship Id="rId11" Type="http://schemas.openxmlformats.org/officeDocument/2006/relationships/slide" Target="slide6.xml"/><Relationship Id="rId24" Type="http://schemas.openxmlformats.org/officeDocument/2006/relationships/slide" Target="slide24.xml"/><Relationship Id="rId32" Type="http://schemas.openxmlformats.org/officeDocument/2006/relationships/slide" Target="slide32.xml"/><Relationship Id="rId37" Type="http://schemas.openxmlformats.org/officeDocument/2006/relationships/slide" Target="slide21.xml"/><Relationship Id="rId5" Type="http://schemas.openxmlformats.org/officeDocument/2006/relationships/image" Target="../media/image56.emf"/><Relationship Id="rId15" Type="http://schemas.openxmlformats.org/officeDocument/2006/relationships/slide" Target="slide10.xml"/><Relationship Id="rId23" Type="http://schemas.openxmlformats.org/officeDocument/2006/relationships/slide" Target="slide23.xml"/><Relationship Id="rId28" Type="http://schemas.openxmlformats.org/officeDocument/2006/relationships/slide" Target="slide28.xml"/><Relationship Id="rId36" Type="http://schemas.openxmlformats.org/officeDocument/2006/relationships/slide" Target="slide36.xml"/><Relationship Id="rId10" Type="http://schemas.openxmlformats.org/officeDocument/2006/relationships/slide" Target="slide5.xml"/><Relationship Id="rId19" Type="http://schemas.openxmlformats.org/officeDocument/2006/relationships/slide" Target="slide18.xml"/><Relationship Id="rId31" Type="http://schemas.openxmlformats.org/officeDocument/2006/relationships/slide" Target="slide31.xml"/><Relationship Id="rId4" Type="http://schemas.openxmlformats.org/officeDocument/2006/relationships/oleObject" Target="../embeddings/oleObject15.bin"/><Relationship Id="rId9" Type="http://schemas.openxmlformats.org/officeDocument/2006/relationships/slide" Target="slide4.xml"/><Relationship Id="rId14" Type="http://schemas.openxmlformats.org/officeDocument/2006/relationships/slide" Target="slide9.xml"/><Relationship Id="rId22" Type="http://schemas.openxmlformats.org/officeDocument/2006/relationships/slide" Target="slide22.xml"/><Relationship Id="rId27" Type="http://schemas.openxmlformats.org/officeDocument/2006/relationships/slide" Target="slide27.xml"/><Relationship Id="rId30" Type="http://schemas.openxmlformats.org/officeDocument/2006/relationships/slide" Target="slide30.xml"/><Relationship Id="rId35" Type="http://schemas.openxmlformats.org/officeDocument/2006/relationships/slide" Target="slide35.xml"/><Relationship Id="rId8" Type="http://schemas.openxmlformats.org/officeDocument/2006/relationships/slide" Target="slide3.xml"/><Relationship Id="rId3"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8" Type="http://schemas.openxmlformats.org/officeDocument/2006/relationships/slide" Target="slide38.xml"/><Relationship Id="rId13" Type="http://schemas.openxmlformats.org/officeDocument/2006/relationships/slide" Target="slide45.xml"/><Relationship Id="rId18" Type="http://schemas.openxmlformats.org/officeDocument/2006/relationships/slide" Target="slide50.xml"/><Relationship Id="rId26" Type="http://schemas.openxmlformats.org/officeDocument/2006/relationships/slide" Target="slide58.xml"/><Relationship Id="rId3" Type="http://schemas.openxmlformats.org/officeDocument/2006/relationships/notesSlide" Target="../notesSlides/notesSlide10.xml"/><Relationship Id="rId21" Type="http://schemas.openxmlformats.org/officeDocument/2006/relationships/slide" Target="slide53.xml"/><Relationship Id="rId7" Type="http://schemas.openxmlformats.org/officeDocument/2006/relationships/slide" Target="slide44.xml"/><Relationship Id="rId12" Type="http://schemas.openxmlformats.org/officeDocument/2006/relationships/slide" Target="slide43.xml"/><Relationship Id="rId17" Type="http://schemas.openxmlformats.org/officeDocument/2006/relationships/slide" Target="slide49.xml"/><Relationship Id="rId25" Type="http://schemas.openxmlformats.org/officeDocument/2006/relationships/slide" Target="slide57.xml"/><Relationship Id="rId2" Type="http://schemas.openxmlformats.org/officeDocument/2006/relationships/slideLayout" Target="../slideLayouts/slideLayout12.xml"/><Relationship Id="rId16" Type="http://schemas.openxmlformats.org/officeDocument/2006/relationships/slide" Target="slide48.xml"/><Relationship Id="rId20" Type="http://schemas.openxmlformats.org/officeDocument/2006/relationships/slide" Target="slide52.xml"/><Relationship Id="rId29" Type="http://schemas.openxmlformats.org/officeDocument/2006/relationships/slide" Target="slide61.xml"/><Relationship Id="rId1" Type="http://schemas.openxmlformats.org/officeDocument/2006/relationships/tags" Target="../tags/tag177.xml"/><Relationship Id="rId6" Type="http://schemas.openxmlformats.org/officeDocument/2006/relationships/image" Target="../media/image57.png"/><Relationship Id="rId11" Type="http://schemas.openxmlformats.org/officeDocument/2006/relationships/slide" Target="slide41.xml"/><Relationship Id="rId24" Type="http://schemas.openxmlformats.org/officeDocument/2006/relationships/slide" Target="slide56.xml"/><Relationship Id="rId32" Type="http://schemas.openxmlformats.org/officeDocument/2006/relationships/slide" Target="slide74.xml"/><Relationship Id="rId5" Type="http://schemas.openxmlformats.org/officeDocument/2006/relationships/image" Target="../media/image56.emf"/><Relationship Id="rId15" Type="http://schemas.openxmlformats.org/officeDocument/2006/relationships/slide" Target="slide47.xml"/><Relationship Id="rId23" Type="http://schemas.openxmlformats.org/officeDocument/2006/relationships/slide" Target="slide55.xml"/><Relationship Id="rId28" Type="http://schemas.openxmlformats.org/officeDocument/2006/relationships/slide" Target="slide60.xml"/><Relationship Id="rId10" Type="http://schemas.openxmlformats.org/officeDocument/2006/relationships/slide" Target="slide40.xml"/><Relationship Id="rId19" Type="http://schemas.openxmlformats.org/officeDocument/2006/relationships/slide" Target="slide51.xml"/><Relationship Id="rId31" Type="http://schemas.openxmlformats.org/officeDocument/2006/relationships/slide" Target="slide73.xml"/><Relationship Id="rId4" Type="http://schemas.openxmlformats.org/officeDocument/2006/relationships/oleObject" Target="../embeddings/oleObject15.bin"/><Relationship Id="rId9" Type="http://schemas.openxmlformats.org/officeDocument/2006/relationships/slide" Target="slide39.xml"/><Relationship Id="rId14" Type="http://schemas.openxmlformats.org/officeDocument/2006/relationships/slide" Target="slide46.xml"/><Relationship Id="rId22" Type="http://schemas.openxmlformats.org/officeDocument/2006/relationships/slide" Target="slide54.xml"/><Relationship Id="rId27" Type="http://schemas.openxmlformats.org/officeDocument/2006/relationships/slide" Target="slide59.xml"/><Relationship Id="rId30" Type="http://schemas.openxmlformats.org/officeDocument/2006/relationships/slide" Target="slide62.xml"/></Relationships>
</file>

<file path=ppt/slides/_rels/slide15.xml.rels><?xml version="1.0" encoding="UTF-8" standalone="yes"?>
<Relationships xmlns="http://schemas.openxmlformats.org/package/2006/relationships"><Relationship Id="rId8" Type="http://schemas.openxmlformats.org/officeDocument/2006/relationships/slide" Target="slide66.xml"/><Relationship Id="rId13" Type="http://schemas.openxmlformats.org/officeDocument/2006/relationships/slide" Target="slide71.xml"/><Relationship Id="rId18" Type="http://schemas.openxmlformats.org/officeDocument/2006/relationships/slide" Target="slide77.xml"/><Relationship Id="rId26" Type="http://schemas.openxmlformats.org/officeDocument/2006/relationships/slide" Target="slide85.xml"/><Relationship Id="rId3" Type="http://schemas.openxmlformats.org/officeDocument/2006/relationships/notesSlide" Target="../notesSlides/notesSlide11.xml"/><Relationship Id="rId21" Type="http://schemas.openxmlformats.org/officeDocument/2006/relationships/slide" Target="slide80.xml"/><Relationship Id="rId7" Type="http://schemas.openxmlformats.org/officeDocument/2006/relationships/slide" Target="slide74.xml"/><Relationship Id="rId12" Type="http://schemas.openxmlformats.org/officeDocument/2006/relationships/slide" Target="slide70.xml"/><Relationship Id="rId17" Type="http://schemas.openxmlformats.org/officeDocument/2006/relationships/slide" Target="slide76.xml"/><Relationship Id="rId25" Type="http://schemas.openxmlformats.org/officeDocument/2006/relationships/slide" Target="slide84.xml"/><Relationship Id="rId2" Type="http://schemas.openxmlformats.org/officeDocument/2006/relationships/slideLayout" Target="../slideLayouts/slideLayout12.xml"/><Relationship Id="rId16" Type="http://schemas.openxmlformats.org/officeDocument/2006/relationships/slide" Target="slide75.xml"/><Relationship Id="rId20" Type="http://schemas.openxmlformats.org/officeDocument/2006/relationships/slide" Target="slide79.xml"/><Relationship Id="rId29" Type="http://schemas.openxmlformats.org/officeDocument/2006/relationships/slide" Target="slide89.xml"/><Relationship Id="rId1" Type="http://schemas.openxmlformats.org/officeDocument/2006/relationships/tags" Target="../tags/tag178.xml"/><Relationship Id="rId6" Type="http://schemas.openxmlformats.org/officeDocument/2006/relationships/image" Target="../media/image57.png"/><Relationship Id="rId11" Type="http://schemas.openxmlformats.org/officeDocument/2006/relationships/slide" Target="slide69.xml"/><Relationship Id="rId24" Type="http://schemas.openxmlformats.org/officeDocument/2006/relationships/slide" Target="slide83.xml"/><Relationship Id="rId5" Type="http://schemas.openxmlformats.org/officeDocument/2006/relationships/image" Target="../media/image56.emf"/><Relationship Id="rId15" Type="http://schemas.openxmlformats.org/officeDocument/2006/relationships/slide" Target="slide73.xml"/><Relationship Id="rId23" Type="http://schemas.openxmlformats.org/officeDocument/2006/relationships/slide" Target="slide82.xml"/><Relationship Id="rId28" Type="http://schemas.openxmlformats.org/officeDocument/2006/relationships/slide" Target="slide87.xml"/><Relationship Id="rId10" Type="http://schemas.openxmlformats.org/officeDocument/2006/relationships/slide" Target="slide68.xml"/><Relationship Id="rId19" Type="http://schemas.openxmlformats.org/officeDocument/2006/relationships/slide" Target="slide78.xml"/><Relationship Id="rId31" Type="http://schemas.openxmlformats.org/officeDocument/2006/relationships/slide" Target="slide91.xml"/><Relationship Id="rId4" Type="http://schemas.openxmlformats.org/officeDocument/2006/relationships/oleObject" Target="../embeddings/oleObject15.bin"/><Relationship Id="rId9" Type="http://schemas.openxmlformats.org/officeDocument/2006/relationships/slide" Target="slide67.xml"/><Relationship Id="rId14" Type="http://schemas.openxmlformats.org/officeDocument/2006/relationships/slide" Target="slide72.xml"/><Relationship Id="rId22" Type="http://schemas.openxmlformats.org/officeDocument/2006/relationships/slide" Target="slide92.xml"/><Relationship Id="rId27" Type="http://schemas.openxmlformats.org/officeDocument/2006/relationships/slide" Target="slide86.xml"/><Relationship Id="rId30" Type="http://schemas.openxmlformats.org/officeDocument/2006/relationships/slide" Target="slide90.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1.xml"/><Relationship Id="rId1" Type="http://schemas.openxmlformats.org/officeDocument/2006/relationships/tags" Target="../tags/tag179.xml"/><Relationship Id="rId5" Type="http://schemas.openxmlformats.org/officeDocument/2006/relationships/image" Target="../media/image59.png"/><Relationship Id="rId4" Type="http://schemas.openxmlformats.org/officeDocument/2006/relationships/image" Target="../media/image58.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1.xml"/><Relationship Id="rId1" Type="http://schemas.openxmlformats.org/officeDocument/2006/relationships/tags" Target="../tags/tag180.xml"/><Relationship Id="rId5" Type="http://schemas.openxmlformats.org/officeDocument/2006/relationships/image" Target="../media/image60.png"/><Relationship Id="rId4" Type="http://schemas.openxmlformats.org/officeDocument/2006/relationships/image" Target="../media/image58.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1.xml"/><Relationship Id="rId1" Type="http://schemas.openxmlformats.org/officeDocument/2006/relationships/tags" Target="../tags/tag181.xml"/><Relationship Id="rId5" Type="http://schemas.openxmlformats.org/officeDocument/2006/relationships/image" Target="../media/image61.png"/><Relationship Id="rId4" Type="http://schemas.openxmlformats.org/officeDocument/2006/relationships/image" Target="../media/image58.e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tags" Target="../tags/tag182.xml"/><Relationship Id="rId6" Type="http://schemas.openxmlformats.org/officeDocument/2006/relationships/image" Target="../media/image63.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15.png"/><Relationship Id="rId4" Type="http://schemas.openxmlformats.org/officeDocument/2006/relationships/image" Target="../media/image14.em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1.xml"/><Relationship Id="rId1" Type="http://schemas.openxmlformats.org/officeDocument/2006/relationships/tags" Target="../tags/tag183.xml"/><Relationship Id="rId6" Type="http://schemas.openxmlformats.org/officeDocument/2006/relationships/image" Target="../media/image64.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1.xml"/><Relationship Id="rId1" Type="http://schemas.openxmlformats.org/officeDocument/2006/relationships/tags" Target="../tags/tag184.xml"/><Relationship Id="rId6" Type="http://schemas.openxmlformats.org/officeDocument/2006/relationships/image" Target="../media/image65.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67.png"/><Relationship Id="rId2" Type="http://schemas.openxmlformats.org/officeDocument/2006/relationships/slideLayout" Target="../slideLayouts/slideLayout11.xml"/><Relationship Id="rId1" Type="http://schemas.openxmlformats.org/officeDocument/2006/relationships/tags" Target="../tags/tag185.xml"/><Relationship Id="rId6" Type="http://schemas.openxmlformats.org/officeDocument/2006/relationships/image" Target="../media/image66.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1.xml"/><Relationship Id="rId1" Type="http://schemas.openxmlformats.org/officeDocument/2006/relationships/tags" Target="../tags/tag186.xml"/><Relationship Id="rId6" Type="http://schemas.openxmlformats.org/officeDocument/2006/relationships/image" Target="../media/image68.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1.xml"/><Relationship Id="rId1" Type="http://schemas.openxmlformats.org/officeDocument/2006/relationships/tags" Target="../tags/tag187.xml"/><Relationship Id="rId6" Type="http://schemas.openxmlformats.org/officeDocument/2006/relationships/image" Target="../media/image69.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1.xml"/><Relationship Id="rId1" Type="http://schemas.openxmlformats.org/officeDocument/2006/relationships/tags" Target="../tags/tag188.xml"/><Relationship Id="rId6" Type="http://schemas.openxmlformats.org/officeDocument/2006/relationships/image" Target="../media/image70.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1.xml"/><Relationship Id="rId1" Type="http://schemas.openxmlformats.org/officeDocument/2006/relationships/tags" Target="../tags/tag189.xml"/><Relationship Id="rId6" Type="http://schemas.openxmlformats.org/officeDocument/2006/relationships/image" Target="../media/image71.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1.xml"/><Relationship Id="rId1" Type="http://schemas.openxmlformats.org/officeDocument/2006/relationships/tags" Target="../tags/tag190.xml"/><Relationship Id="rId6" Type="http://schemas.openxmlformats.org/officeDocument/2006/relationships/image" Target="../media/image72.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1.xml"/><Relationship Id="rId1" Type="http://schemas.openxmlformats.org/officeDocument/2006/relationships/tags" Target="../tags/tag191.xml"/><Relationship Id="rId6" Type="http://schemas.openxmlformats.org/officeDocument/2006/relationships/image" Target="../media/image73.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1.xml"/><Relationship Id="rId1" Type="http://schemas.openxmlformats.org/officeDocument/2006/relationships/tags" Target="../tags/tag192.xml"/><Relationship Id="rId6" Type="http://schemas.openxmlformats.org/officeDocument/2006/relationships/image" Target="../media/image74.png"/><Relationship Id="rId5" Type="http://schemas.openxmlformats.org/officeDocument/2006/relationships/image" Target="../media/image62.emf"/><Relationship Id="rId4" Type="http://schemas.openxmlformats.org/officeDocument/2006/relationships/oleObject" Target="../embeddings/oleObject20.bin"/></Relationships>
</file>

<file path=ppt/slides/_rels/slide3.xml.rels><?xml version="1.0" encoding="UTF-8" standalone="yes"?>
<Relationships xmlns="http://schemas.openxmlformats.org/package/2006/relationships"><Relationship Id="rId13" Type="http://schemas.openxmlformats.org/officeDocument/2006/relationships/tags" Target="../tags/tag27.xml"/><Relationship Id="rId18" Type="http://schemas.openxmlformats.org/officeDocument/2006/relationships/tags" Target="../tags/tag32.xml"/><Relationship Id="rId26" Type="http://schemas.openxmlformats.org/officeDocument/2006/relationships/tags" Target="../tags/tag40.xml"/><Relationship Id="rId39" Type="http://schemas.openxmlformats.org/officeDocument/2006/relationships/image" Target="../media/image19.png"/><Relationship Id="rId21" Type="http://schemas.openxmlformats.org/officeDocument/2006/relationships/tags" Target="../tags/tag35.xml"/><Relationship Id="rId34" Type="http://schemas.openxmlformats.org/officeDocument/2006/relationships/notesSlide" Target="../notesSlides/notesSlide1.xml"/><Relationship Id="rId42" Type="http://schemas.openxmlformats.org/officeDocument/2006/relationships/image" Target="../media/image22.png"/><Relationship Id="rId7" Type="http://schemas.openxmlformats.org/officeDocument/2006/relationships/tags" Target="../tags/tag21.xml"/><Relationship Id="rId2" Type="http://schemas.openxmlformats.org/officeDocument/2006/relationships/tags" Target="../tags/tag16.xml"/><Relationship Id="rId16" Type="http://schemas.openxmlformats.org/officeDocument/2006/relationships/tags" Target="../tags/tag30.xml"/><Relationship Id="rId29" Type="http://schemas.openxmlformats.org/officeDocument/2006/relationships/tags" Target="../tags/tag43.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tags" Target="../tags/tag25.xml"/><Relationship Id="rId24" Type="http://schemas.openxmlformats.org/officeDocument/2006/relationships/tags" Target="../tags/tag38.xml"/><Relationship Id="rId32" Type="http://schemas.openxmlformats.org/officeDocument/2006/relationships/tags" Target="../tags/tag46.xml"/><Relationship Id="rId37" Type="http://schemas.openxmlformats.org/officeDocument/2006/relationships/image" Target="../media/image17.png"/><Relationship Id="rId40" Type="http://schemas.openxmlformats.org/officeDocument/2006/relationships/image" Target="../media/image20.png"/><Relationship Id="rId45" Type="http://schemas.openxmlformats.org/officeDocument/2006/relationships/chart" Target="../charts/chart1.xml"/><Relationship Id="rId5" Type="http://schemas.openxmlformats.org/officeDocument/2006/relationships/tags" Target="../tags/tag19.xml"/><Relationship Id="rId15" Type="http://schemas.openxmlformats.org/officeDocument/2006/relationships/tags" Target="../tags/tag29.xml"/><Relationship Id="rId23" Type="http://schemas.openxmlformats.org/officeDocument/2006/relationships/tags" Target="../tags/tag37.xml"/><Relationship Id="rId28" Type="http://schemas.openxmlformats.org/officeDocument/2006/relationships/tags" Target="../tags/tag42.xml"/><Relationship Id="rId36" Type="http://schemas.openxmlformats.org/officeDocument/2006/relationships/image" Target="../media/image16.emf"/><Relationship Id="rId10" Type="http://schemas.openxmlformats.org/officeDocument/2006/relationships/tags" Target="../tags/tag24.xml"/><Relationship Id="rId19" Type="http://schemas.openxmlformats.org/officeDocument/2006/relationships/tags" Target="../tags/tag33.xml"/><Relationship Id="rId31" Type="http://schemas.openxmlformats.org/officeDocument/2006/relationships/tags" Target="../tags/tag45.xml"/><Relationship Id="rId44" Type="http://schemas.openxmlformats.org/officeDocument/2006/relationships/image" Target="../media/image24.svg"/><Relationship Id="rId4" Type="http://schemas.openxmlformats.org/officeDocument/2006/relationships/tags" Target="../tags/tag18.xml"/><Relationship Id="rId9" Type="http://schemas.openxmlformats.org/officeDocument/2006/relationships/tags" Target="../tags/tag23.xml"/><Relationship Id="rId14" Type="http://schemas.openxmlformats.org/officeDocument/2006/relationships/tags" Target="../tags/tag28.xml"/><Relationship Id="rId22" Type="http://schemas.openxmlformats.org/officeDocument/2006/relationships/tags" Target="../tags/tag36.xml"/><Relationship Id="rId27" Type="http://schemas.openxmlformats.org/officeDocument/2006/relationships/tags" Target="../tags/tag41.xml"/><Relationship Id="rId30" Type="http://schemas.openxmlformats.org/officeDocument/2006/relationships/tags" Target="../tags/tag44.xml"/><Relationship Id="rId35" Type="http://schemas.openxmlformats.org/officeDocument/2006/relationships/oleObject" Target="../embeddings/oleObject5.bin"/><Relationship Id="rId43" Type="http://schemas.openxmlformats.org/officeDocument/2006/relationships/image" Target="../media/image23.png"/><Relationship Id="rId8" Type="http://schemas.openxmlformats.org/officeDocument/2006/relationships/tags" Target="../tags/tag22.xml"/><Relationship Id="rId3" Type="http://schemas.openxmlformats.org/officeDocument/2006/relationships/tags" Target="../tags/tag17.xml"/><Relationship Id="rId12" Type="http://schemas.openxmlformats.org/officeDocument/2006/relationships/tags" Target="../tags/tag26.xml"/><Relationship Id="rId17" Type="http://schemas.openxmlformats.org/officeDocument/2006/relationships/tags" Target="../tags/tag31.xml"/><Relationship Id="rId25" Type="http://schemas.openxmlformats.org/officeDocument/2006/relationships/tags" Target="../tags/tag39.xml"/><Relationship Id="rId33" Type="http://schemas.openxmlformats.org/officeDocument/2006/relationships/slideLayout" Target="../slideLayouts/slideLayout3.xml"/><Relationship Id="rId38" Type="http://schemas.openxmlformats.org/officeDocument/2006/relationships/image" Target="../media/image18.png"/><Relationship Id="rId46" Type="http://schemas.openxmlformats.org/officeDocument/2006/relationships/chart" Target="../charts/chart2.xml"/><Relationship Id="rId20" Type="http://schemas.openxmlformats.org/officeDocument/2006/relationships/tags" Target="../tags/tag34.xml"/><Relationship Id="rId41" Type="http://schemas.openxmlformats.org/officeDocument/2006/relationships/image" Target="../media/image21.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tags" Target="../tags/tag193.xml"/><Relationship Id="rId6" Type="http://schemas.openxmlformats.org/officeDocument/2006/relationships/image" Target="../media/image75.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1.xml"/><Relationship Id="rId1" Type="http://schemas.openxmlformats.org/officeDocument/2006/relationships/tags" Target="../tags/tag194.xml"/><Relationship Id="rId6" Type="http://schemas.openxmlformats.org/officeDocument/2006/relationships/image" Target="../media/image76.png"/><Relationship Id="rId5" Type="http://schemas.openxmlformats.org/officeDocument/2006/relationships/image" Target="../media/image62.emf"/><Relationship Id="rId4" Type="http://schemas.openxmlformats.org/officeDocument/2006/relationships/oleObject" Target="../embeddings/oleObject21.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tags" Target="../tags/tag195.xml"/><Relationship Id="rId6" Type="http://schemas.openxmlformats.org/officeDocument/2006/relationships/image" Target="../media/image77.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1.xml"/><Relationship Id="rId1" Type="http://schemas.openxmlformats.org/officeDocument/2006/relationships/tags" Target="../tags/tag196.xml"/><Relationship Id="rId6" Type="http://schemas.openxmlformats.org/officeDocument/2006/relationships/image" Target="../media/image78.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1.xml"/><Relationship Id="rId1" Type="http://schemas.openxmlformats.org/officeDocument/2006/relationships/tags" Target="../tags/tag197.xml"/><Relationship Id="rId6" Type="http://schemas.openxmlformats.org/officeDocument/2006/relationships/image" Target="../media/image79.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1.xml"/><Relationship Id="rId1" Type="http://schemas.openxmlformats.org/officeDocument/2006/relationships/tags" Target="../tags/tag198.xml"/><Relationship Id="rId6" Type="http://schemas.openxmlformats.org/officeDocument/2006/relationships/image" Target="../media/image80.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82.png"/><Relationship Id="rId2" Type="http://schemas.openxmlformats.org/officeDocument/2006/relationships/slideLayout" Target="../slideLayouts/slideLayout11.xml"/><Relationship Id="rId1" Type="http://schemas.openxmlformats.org/officeDocument/2006/relationships/tags" Target="../tags/tag199.xml"/><Relationship Id="rId6" Type="http://schemas.openxmlformats.org/officeDocument/2006/relationships/image" Target="../media/image81.png"/><Relationship Id="rId5" Type="http://schemas.openxmlformats.org/officeDocument/2006/relationships/image" Target="../media/image62.emf"/><Relationship Id="rId4" Type="http://schemas.openxmlformats.org/officeDocument/2006/relationships/oleObject" Target="../embeddings/oleObject19.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1.xml"/><Relationship Id="rId1" Type="http://schemas.openxmlformats.org/officeDocument/2006/relationships/tags" Target="../tags/tag200.xml"/><Relationship Id="rId5" Type="http://schemas.openxmlformats.org/officeDocument/2006/relationships/image" Target="../media/image83.emf"/><Relationship Id="rId4" Type="http://schemas.openxmlformats.org/officeDocument/2006/relationships/oleObject" Target="../embeddings/oleObject22.bin"/></Relationships>
</file>

<file path=ppt/slides/_rels/slide38.xml.rels><?xml version="1.0" encoding="UTF-8" standalone="yes"?>
<Relationships xmlns="http://schemas.openxmlformats.org/package/2006/relationships"><Relationship Id="rId13" Type="http://schemas.openxmlformats.org/officeDocument/2006/relationships/tags" Target="../tags/tag213.xml"/><Relationship Id="rId18" Type="http://schemas.openxmlformats.org/officeDocument/2006/relationships/tags" Target="../tags/tag218.xml"/><Relationship Id="rId26" Type="http://schemas.openxmlformats.org/officeDocument/2006/relationships/tags" Target="../tags/tag226.xml"/><Relationship Id="rId39" Type="http://schemas.openxmlformats.org/officeDocument/2006/relationships/tags" Target="../tags/tag239.xml"/><Relationship Id="rId21" Type="http://schemas.openxmlformats.org/officeDocument/2006/relationships/tags" Target="../tags/tag221.xml"/><Relationship Id="rId34" Type="http://schemas.openxmlformats.org/officeDocument/2006/relationships/tags" Target="../tags/tag234.xml"/><Relationship Id="rId42" Type="http://schemas.openxmlformats.org/officeDocument/2006/relationships/slideLayout" Target="../slideLayouts/slideLayout11.xml"/><Relationship Id="rId47" Type="http://schemas.openxmlformats.org/officeDocument/2006/relationships/chart" Target="../charts/chart12.xml"/><Relationship Id="rId7" Type="http://schemas.openxmlformats.org/officeDocument/2006/relationships/tags" Target="../tags/tag207.xml"/><Relationship Id="rId2" Type="http://schemas.openxmlformats.org/officeDocument/2006/relationships/tags" Target="../tags/tag202.xml"/><Relationship Id="rId16" Type="http://schemas.openxmlformats.org/officeDocument/2006/relationships/tags" Target="../tags/tag216.xml"/><Relationship Id="rId29" Type="http://schemas.openxmlformats.org/officeDocument/2006/relationships/tags" Target="../tags/tag229.xml"/><Relationship Id="rId1" Type="http://schemas.openxmlformats.org/officeDocument/2006/relationships/tags" Target="../tags/tag201.xml"/><Relationship Id="rId6" Type="http://schemas.openxmlformats.org/officeDocument/2006/relationships/tags" Target="../tags/tag206.xml"/><Relationship Id="rId11" Type="http://schemas.openxmlformats.org/officeDocument/2006/relationships/tags" Target="../tags/tag211.xml"/><Relationship Id="rId24" Type="http://schemas.openxmlformats.org/officeDocument/2006/relationships/tags" Target="../tags/tag224.xml"/><Relationship Id="rId32" Type="http://schemas.openxmlformats.org/officeDocument/2006/relationships/tags" Target="../tags/tag232.xml"/><Relationship Id="rId37" Type="http://schemas.openxmlformats.org/officeDocument/2006/relationships/tags" Target="../tags/tag237.xml"/><Relationship Id="rId40" Type="http://schemas.openxmlformats.org/officeDocument/2006/relationships/tags" Target="../tags/tag240.xml"/><Relationship Id="rId45" Type="http://schemas.openxmlformats.org/officeDocument/2006/relationships/image" Target="../media/image83.emf"/><Relationship Id="rId5" Type="http://schemas.openxmlformats.org/officeDocument/2006/relationships/tags" Target="../tags/tag205.xml"/><Relationship Id="rId15" Type="http://schemas.openxmlformats.org/officeDocument/2006/relationships/tags" Target="../tags/tag215.xml"/><Relationship Id="rId23" Type="http://schemas.openxmlformats.org/officeDocument/2006/relationships/tags" Target="../tags/tag223.xml"/><Relationship Id="rId28" Type="http://schemas.openxmlformats.org/officeDocument/2006/relationships/tags" Target="../tags/tag228.xml"/><Relationship Id="rId36" Type="http://schemas.openxmlformats.org/officeDocument/2006/relationships/tags" Target="../tags/tag236.xml"/><Relationship Id="rId10" Type="http://schemas.openxmlformats.org/officeDocument/2006/relationships/tags" Target="../tags/tag210.xml"/><Relationship Id="rId19" Type="http://schemas.openxmlformats.org/officeDocument/2006/relationships/tags" Target="../tags/tag219.xml"/><Relationship Id="rId31" Type="http://schemas.openxmlformats.org/officeDocument/2006/relationships/tags" Target="../tags/tag231.xml"/><Relationship Id="rId44" Type="http://schemas.openxmlformats.org/officeDocument/2006/relationships/oleObject" Target="../embeddings/oleObject22.bin"/><Relationship Id="rId4" Type="http://schemas.openxmlformats.org/officeDocument/2006/relationships/tags" Target="../tags/tag204.xml"/><Relationship Id="rId9" Type="http://schemas.openxmlformats.org/officeDocument/2006/relationships/tags" Target="../tags/tag209.xml"/><Relationship Id="rId14" Type="http://schemas.openxmlformats.org/officeDocument/2006/relationships/tags" Target="../tags/tag214.xml"/><Relationship Id="rId22" Type="http://schemas.openxmlformats.org/officeDocument/2006/relationships/tags" Target="../tags/tag222.xml"/><Relationship Id="rId27" Type="http://schemas.openxmlformats.org/officeDocument/2006/relationships/tags" Target="../tags/tag227.xml"/><Relationship Id="rId30" Type="http://schemas.openxmlformats.org/officeDocument/2006/relationships/tags" Target="../tags/tag230.xml"/><Relationship Id="rId35" Type="http://schemas.openxmlformats.org/officeDocument/2006/relationships/tags" Target="../tags/tag235.xml"/><Relationship Id="rId43" Type="http://schemas.openxmlformats.org/officeDocument/2006/relationships/notesSlide" Target="../notesSlides/notesSlide31.xml"/><Relationship Id="rId8" Type="http://schemas.openxmlformats.org/officeDocument/2006/relationships/tags" Target="../tags/tag208.xml"/><Relationship Id="rId3" Type="http://schemas.openxmlformats.org/officeDocument/2006/relationships/tags" Target="../tags/tag203.xml"/><Relationship Id="rId12" Type="http://schemas.openxmlformats.org/officeDocument/2006/relationships/tags" Target="../tags/tag212.xml"/><Relationship Id="rId17" Type="http://schemas.openxmlformats.org/officeDocument/2006/relationships/tags" Target="../tags/tag217.xml"/><Relationship Id="rId25" Type="http://schemas.openxmlformats.org/officeDocument/2006/relationships/tags" Target="../tags/tag225.xml"/><Relationship Id="rId33" Type="http://schemas.openxmlformats.org/officeDocument/2006/relationships/tags" Target="../tags/tag233.xml"/><Relationship Id="rId38" Type="http://schemas.openxmlformats.org/officeDocument/2006/relationships/tags" Target="../tags/tag238.xml"/><Relationship Id="rId46" Type="http://schemas.openxmlformats.org/officeDocument/2006/relationships/chart" Target="../charts/chart11.xml"/><Relationship Id="rId20" Type="http://schemas.openxmlformats.org/officeDocument/2006/relationships/tags" Target="../tags/tag220.xml"/><Relationship Id="rId41" Type="http://schemas.openxmlformats.org/officeDocument/2006/relationships/tags" Target="../tags/tag241.xml"/></Relationships>
</file>

<file path=ppt/slides/_rels/slide39.xml.rels><?xml version="1.0" encoding="UTF-8" standalone="yes"?>
<Relationships xmlns="http://schemas.openxmlformats.org/package/2006/relationships"><Relationship Id="rId8" Type="http://schemas.openxmlformats.org/officeDocument/2006/relationships/tags" Target="../tags/tag249.xml"/><Relationship Id="rId13" Type="http://schemas.openxmlformats.org/officeDocument/2006/relationships/tags" Target="../tags/tag254.xml"/><Relationship Id="rId18" Type="http://schemas.openxmlformats.org/officeDocument/2006/relationships/tags" Target="../tags/tag259.xml"/><Relationship Id="rId3" Type="http://schemas.openxmlformats.org/officeDocument/2006/relationships/tags" Target="../tags/tag244.xml"/><Relationship Id="rId21" Type="http://schemas.openxmlformats.org/officeDocument/2006/relationships/notesSlide" Target="../notesSlides/notesSlide32.xml"/><Relationship Id="rId7" Type="http://schemas.openxmlformats.org/officeDocument/2006/relationships/tags" Target="../tags/tag248.xml"/><Relationship Id="rId12" Type="http://schemas.openxmlformats.org/officeDocument/2006/relationships/tags" Target="../tags/tag253.xml"/><Relationship Id="rId17" Type="http://schemas.openxmlformats.org/officeDocument/2006/relationships/tags" Target="../tags/tag258.xml"/><Relationship Id="rId2" Type="http://schemas.openxmlformats.org/officeDocument/2006/relationships/tags" Target="../tags/tag243.xml"/><Relationship Id="rId16" Type="http://schemas.openxmlformats.org/officeDocument/2006/relationships/tags" Target="../tags/tag257.xml"/><Relationship Id="rId20" Type="http://schemas.openxmlformats.org/officeDocument/2006/relationships/slideLayout" Target="../slideLayouts/slideLayout11.xml"/><Relationship Id="rId1" Type="http://schemas.openxmlformats.org/officeDocument/2006/relationships/tags" Target="../tags/tag242.xml"/><Relationship Id="rId6" Type="http://schemas.openxmlformats.org/officeDocument/2006/relationships/tags" Target="../tags/tag247.xml"/><Relationship Id="rId11" Type="http://schemas.openxmlformats.org/officeDocument/2006/relationships/tags" Target="../tags/tag252.xml"/><Relationship Id="rId24" Type="http://schemas.openxmlformats.org/officeDocument/2006/relationships/chart" Target="../charts/chart13.xml"/><Relationship Id="rId5" Type="http://schemas.openxmlformats.org/officeDocument/2006/relationships/tags" Target="../tags/tag246.xml"/><Relationship Id="rId15" Type="http://schemas.openxmlformats.org/officeDocument/2006/relationships/tags" Target="../tags/tag256.xml"/><Relationship Id="rId23" Type="http://schemas.openxmlformats.org/officeDocument/2006/relationships/image" Target="../media/image84.emf"/><Relationship Id="rId10" Type="http://schemas.openxmlformats.org/officeDocument/2006/relationships/tags" Target="../tags/tag251.xml"/><Relationship Id="rId19" Type="http://schemas.openxmlformats.org/officeDocument/2006/relationships/tags" Target="../tags/tag260.xml"/><Relationship Id="rId4" Type="http://schemas.openxmlformats.org/officeDocument/2006/relationships/tags" Target="../tags/tag245.xml"/><Relationship Id="rId9" Type="http://schemas.openxmlformats.org/officeDocument/2006/relationships/tags" Target="../tags/tag250.xml"/><Relationship Id="rId14" Type="http://schemas.openxmlformats.org/officeDocument/2006/relationships/tags" Target="../tags/tag255.xml"/><Relationship Id="rId22" Type="http://schemas.openxmlformats.org/officeDocument/2006/relationships/oleObject" Target="../embeddings/oleObject23.bin"/></Relationships>
</file>

<file path=ppt/slides/_rels/slide4.xml.rels><?xml version="1.0" encoding="UTF-8" standalone="yes"?>
<Relationships xmlns="http://schemas.openxmlformats.org/package/2006/relationships"><Relationship Id="rId13" Type="http://schemas.openxmlformats.org/officeDocument/2006/relationships/tags" Target="../tags/tag59.xml"/><Relationship Id="rId18" Type="http://schemas.openxmlformats.org/officeDocument/2006/relationships/tags" Target="../tags/tag64.xml"/><Relationship Id="rId26" Type="http://schemas.openxmlformats.org/officeDocument/2006/relationships/tags" Target="../tags/tag72.xml"/><Relationship Id="rId39" Type="http://schemas.openxmlformats.org/officeDocument/2006/relationships/tags" Target="../tags/tag85.xml"/><Relationship Id="rId21" Type="http://schemas.openxmlformats.org/officeDocument/2006/relationships/tags" Target="../tags/tag67.xml"/><Relationship Id="rId34" Type="http://schemas.openxmlformats.org/officeDocument/2006/relationships/tags" Target="../tags/tag80.xml"/><Relationship Id="rId42" Type="http://schemas.openxmlformats.org/officeDocument/2006/relationships/tags" Target="../tags/tag88.xml"/><Relationship Id="rId47" Type="http://schemas.openxmlformats.org/officeDocument/2006/relationships/tags" Target="../tags/tag93.xml"/><Relationship Id="rId50" Type="http://schemas.openxmlformats.org/officeDocument/2006/relationships/tags" Target="../tags/tag96.xml"/><Relationship Id="rId55" Type="http://schemas.openxmlformats.org/officeDocument/2006/relationships/tags" Target="../tags/tag101.xml"/><Relationship Id="rId63" Type="http://schemas.openxmlformats.org/officeDocument/2006/relationships/image" Target="../media/image27.png"/><Relationship Id="rId7" Type="http://schemas.openxmlformats.org/officeDocument/2006/relationships/tags" Target="../tags/tag53.xml"/><Relationship Id="rId2" Type="http://schemas.openxmlformats.org/officeDocument/2006/relationships/tags" Target="../tags/tag48.xml"/><Relationship Id="rId16" Type="http://schemas.openxmlformats.org/officeDocument/2006/relationships/tags" Target="../tags/tag62.xml"/><Relationship Id="rId29" Type="http://schemas.openxmlformats.org/officeDocument/2006/relationships/tags" Target="../tags/tag75.xml"/><Relationship Id="rId11" Type="http://schemas.openxmlformats.org/officeDocument/2006/relationships/tags" Target="../tags/tag57.xml"/><Relationship Id="rId24" Type="http://schemas.openxmlformats.org/officeDocument/2006/relationships/tags" Target="../tags/tag70.xml"/><Relationship Id="rId32" Type="http://schemas.openxmlformats.org/officeDocument/2006/relationships/tags" Target="../tags/tag78.xml"/><Relationship Id="rId37" Type="http://schemas.openxmlformats.org/officeDocument/2006/relationships/tags" Target="../tags/tag83.xml"/><Relationship Id="rId40" Type="http://schemas.openxmlformats.org/officeDocument/2006/relationships/tags" Target="../tags/tag86.xml"/><Relationship Id="rId45" Type="http://schemas.openxmlformats.org/officeDocument/2006/relationships/tags" Target="../tags/tag91.xml"/><Relationship Id="rId53" Type="http://schemas.openxmlformats.org/officeDocument/2006/relationships/tags" Target="../tags/tag99.xml"/><Relationship Id="rId58" Type="http://schemas.openxmlformats.org/officeDocument/2006/relationships/notesSlide" Target="../notesSlides/notesSlide2.xml"/><Relationship Id="rId5" Type="http://schemas.openxmlformats.org/officeDocument/2006/relationships/tags" Target="../tags/tag51.xml"/><Relationship Id="rId61" Type="http://schemas.openxmlformats.org/officeDocument/2006/relationships/chart" Target="../charts/chart3.xml"/><Relationship Id="rId19" Type="http://schemas.openxmlformats.org/officeDocument/2006/relationships/tags" Target="../tags/tag65.xml"/><Relationship Id="rId14" Type="http://schemas.openxmlformats.org/officeDocument/2006/relationships/tags" Target="../tags/tag60.xml"/><Relationship Id="rId22" Type="http://schemas.openxmlformats.org/officeDocument/2006/relationships/tags" Target="../tags/tag68.xml"/><Relationship Id="rId27" Type="http://schemas.openxmlformats.org/officeDocument/2006/relationships/tags" Target="../tags/tag73.xml"/><Relationship Id="rId30" Type="http://schemas.openxmlformats.org/officeDocument/2006/relationships/tags" Target="../tags/tag76.xml"/><Relationship Id="rId35" Type="http://schemas.openxmlformats.org/officeDocument/2006/relationships/tags" Target="../tags/tag81.xml"/><Relationship Id="rId43" Type="http://schemas.openxmlformats.org/officeDocument/2006/relationships/tags" Target="../tags/tag89.xml"/><Relationship Id="rId48" Type="http://schemas.openxmlformats.org/officeDocument/2006/relationships/tags" Target="../tags/tag94.xml"/><Relationship Id="rId56" Type="http://schemas.openxmlformats.org/officeDocument/2006/relationships/tags" Target="../tags/tag102.xml"/><Relationship Id="rId64" Type="http://schemas.openxmlformats.org/officeDocument/2006/relationships/image" Target="../media/image28.png"/><Relationship Id="rId8" Type="http://schemas.openxmlformats.org/officeDocument/2006/relationships/tags" Target="../tags/tag54.xml"/><Relationship Id="rId51" Type="http://schemas.openxmlformats.org/officeDocument/2006/relationships/tags" Target="../tags/tag97.xml"/><Relationship Id="rId3" Type="http://schemas.openxmlformats.org/officeDocument/2006/relationships/tags" Target="../tags/tag49.xml"/><Relationship Id="rId12" Type="http://schemas.openxmlformats.org/officeDocument/2006/relationships/tags" Target="../tags/tag58.xml"/><Relationship Id="rId17" Type="http://schemas.openxmlformats.org/officeDocument/2006/relationships/tags" Target="../tags/tag63.xml"/><Relationship Id="rId25" Type="http://schemas.openxmlformats.org/officeDocument/2006/relationships/tags" Target="../tags/tag71.xml"/><Relationship Id="rId33" Type="http://schemas.openxmlformats.org/officeDocument/2006/relationships/tags" Target="../tags/tag79.xml"/><Relationship Id="rId38" Type="http://schemas.openxmlformats.org/officeDocument/2006/relationships/tags" Target="../tags/tag84.xml"/><Relationship Id="rId46" Type="http://schemas.openxmlformats.org/officeDocument/2006/relationships/tags" Target="../tags/tag92.xml"/><Relationship Id="rId59" Type="http://schemas.openxmlformats.org/officeDocument/2006/relationships/oleObject" Target="../embeddings/oleObject6.bin"/><Relationship Id="rId20" Type="http://schemas.openxmlformats.org/officeDocument/2006/relationships/tags" Target="../tags/tag66.xml"/><Relationship Id="rId41" Type="http://schemas.openxmlformats.org/officeDocument/2006/relationships/tags" Target="../tags/tag87.xml"/><Relationship Id="rId54" Type="http://schemas.openxmlformats.org/officeDocument/2006/relationships/tags" Target="../tags/tag100.xml"/><Relationship Id="rId62" Type="http://schemas.openxmlformats.org/officeDocument/2006/relationships/image" Target="../media/image26.png"/><Relationship Id="rId1" Type="http://schemas.openxmlformats.org/officeDocument/2006/relationships/tags" Target="../tags/tag47.xml"/><Relationship Id="rId6" Type="http://schemas.openxmlformats.org/officeDocument/2006/relationships/tags" Target="../tags/tag52.xml"/><Relationship Id="rId15" Type="http://schemas.openxmlformats.org/officeDocument/2006/relationships/tags" Target="../tags/tag61.xml"/><Relationship Id="rId23" Type="http://schemas.openxmlformats.org/officeDocument/2006/relationships/tags" Target="../tags/tag69.xml"/><Relationship Id="rId28" Type="http://schemas.openxmlformats.org/officeDocument/2006/relationships/tags" Target="../tags/tag74.xml"/><Relationship Id="rId36" Type="http://schemas.openxmlformats.org/officeDocument/2006/relationships/tags" Target="../tags/tag82.xml"/><Relationship Id="rId49" Type="http://schemas.openxmlformats.org/officeDocument/2006/relationships/tags" Target="../tags/tag95.xml"/><Relationship Id="rId57" Type="http://schemas.openxmlformats.org/officeDocument/2006/relationships/slideLayout" Target="../slideLayouts/slideLayout4.xml"/><Relationship Id="rId10" Type="http://schemas.openxmlformats.org/officeDocument/2006/relationships/tags" Target="../tags/tag56.xml"/><Relationship Id="rId31" Type="http://schemas.openxmlformats.org/officeDocument/2006/relationships/tags" Target="../tags/tag77.xml"/><Relationship Id="rId44" Type="http://schemas.openxmlformats.org/officeDocument/2006/relationships/tags" Target="../tags/tag90.xml"/><Relationship Id="rId52" Type="http://schemas.openxmlformats.org/officeDocument/2006/relationships/tags" Target="../tags/tag98.xml"/><Relationship Id="rId60" Type="http://schemas.openxmlformats.org/officeDocument/2006/relationships/image" Target="../media/image25.emf"/><Relationship Id="rId4" Type="http://schemas.openxmlformats.org/officeDocument/2006/relationships/tags" Target="../tags/tag50.xml"/><Relationship Id="rId9" Type="http://schemas.openxmlformats.org/officeDocument/2006/relationships/tags" Target="../tags/tag5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1.xml"/><Relationship Id="rId1" Type="http://schemas.openxmlformats.org/officeDocument/2006/relationships/tags" Target="../tags/tag261.xml"/><Relationship Id="rId6" Type="http://schemas.openxmlformats.org/officeDocument/2006/relationships/image" Target="../media/image85.png"/><Relationship Id="rId5" Type="http://schemas.openxmlformats.org/officeDocument/2006/relationships/image" Target="../media/image62.emf"/><Relationship Id="rId4" Type="http://schemas.openxmlformats.org/officeDocument/2006/relationships/oleObject" Target="../embeddings/oleObject24.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1.xml"/><Relationship Id="rId1" Type="http://schemas.openxmlformats.org/officeDocument/2006/relationships/tags" Target="../tags/tag262.xml"/><Relationship Id="rId6" Type="http://schemas.openxmlformats.org/officeDocument/2006/relationships/image" Target="../media/image86.png"/><Relationship Id="rId5" Type="http://schemas.openxmlformats.org/officeDocument/2006/relationships/image" Target="../media/image62.emf"/><Relationship Id="rId4" Type="http://schemas.openxmlformats.org/officeDocument/2006/relationships/oleObject" Target="../embeddings/oleObject24.bin"/></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1.xml"/><Relationship Id="rId1" Type="http://schemas.openxmlformats.org/officeDocument/2006/relationships/tags" Target="../tags/tag263.xml"/><Relationship Id="rId6" Type="http://schemas.openxmlformats.org/officeDocument/2006/relationships/image" Target="../media/image87.png"/><Relationship Id="rId5" Type="http://schemas.openxmlformats.org/officeDocument/2006/relationships/image" Target="../media/image62.emf"/><Relationship Id="rId4" Type="http://schemas.openxmlformats.org/officeDocument/2006/relationships/oleObject" Target="../embeddings/oleObject24.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1.xml"/><Relationship Id="rId1" Type="http://schemas.openxmlformats.org/officeDocument/2006/relationships/tags" Target="../tags/tag264.xml"/><Relationship Id="rId6" Type="http://schemas.openxmlformats.org/officeDocument/2006/relationships/image" Target="../media/image88.png"/><Relationship Id="rId5" Type="http://schemas.openxmlformats.org/officeDocument/2006/relationships/image" Target="../media/image62.emf"/><Relationship Id="rId4" Type="http://schemas.openxmlformats.org/officeDocument/2006/relationships/oleObject" Target="../embeddings/oleObject24.bin"/></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90.png"/><Relationship Id="rId2" Type="http://schemas.openxmlformats.org/officeDocument/2006/relationships/slideLayout" Target="../slideLayouts/slideLayout11.xml"/><Relationship Id="rId1" Type="http://schemas.openxmlformats.org/officeDocument/2006/relationships/tags" Target="../tags/tag265.xml"/><Relationship Id="rId6" Type="http://schemas.openxmlformats.org/officeDocument/2006/relationships/image" Target="../media/image89.png"/><Relationship Id="rId5" Type="http://schemas.openxmlformats.org/officeDocument/2006/relationships/image" Target="../media/image62.emf"/><Relationship Id="rId4" Type="http://schemas.openxmlformats.org/officeDocument/2006/relationships/oleObject" Target="../embeddings/oleObject24.bin"/></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1.xml"/><Relationship Id="rId1" Type="http://schemas.openxmlformats.org/officeDocument/2006/relationships/tags" Target="../tags/tag266.xml"/><Relationship Id="rId6" Type="http://schemas.openxmlformats.org/officeDocument/2006/relationships/image" Target="../media/image91.png"/><Relationship Id="rId5" Type="http://schemas.openxmlformats.org/officeDocument/2006/relationships/image" Target="../media/image62.emf"/><Relationship Id="rId4" Type="http://schemas.openxmlformats.org/officeDocument/2006/relationships/oleObject" Target="../embeddings/oleObject24.bin"/></Relationships>
</file>

<file path=ppt/slides/_rels/slide46.xml.rels><?xml version="1.0" encoding="UTF-8" standalone="yes"?>
<Relationships xmlns="http://schemas.openxmlformats.org/package/2006/relationships"><Relationship Id="rId8" Type="http://schemas.openxmlformats.org/officeDocument/2006/relationships/tags" Target="../tags/tag274.xml"/><Relationship Id="rId13" Type="http://schemas.openxmlformats.org/officeDocument/2006/relationships/tags" Target="../tags/tag279.xml"/><Relationship Id="rId18" Type="http://schemas.openxmlformats.org/officeDocument/2006/relationships/slideLayout" Target="../slideLayouts/slideLayout11.xml"/><Relationship Id="rId3" Type="http://schemas.openxmlformats.org/officeDocument/2006/relationships/tags" Target="../tags/tag269.xml"/><Relationship Id="rId21" Type="http://schemas.openxmlformats.org/officeDocument/2006/relationships/image" Target="../media/image62.emf"/><Relationship Id="rId7" Type="http://schemas.openxmlformats.org/officeDocument/2006/relationships/tags" Target="../tags/tag273.xml"/><Relationship Id="rId12" Type="http://schemas.openxmlformats.org/officeDocument/2006/relationships/tags" Target="../tags/tag278.xml"/><Relationship Id="rId17" Type="http://schemas.openxmlformats.org/officeDocument/2006/relationships/tags" Target="../tags/tag283.xml"/><Relationship Id="rId25" Type="http://schemas.openxmlformats.org/officeDocument/2006/relationships/image" Target="../media/image35.svg"/><Relationship Id="rId2" Type="http://schemas.openxmlformats.org/officeDocument/2006/relationships/tags" Target="../tags/tag268.xml"/><Relationship Id="rId16" Type="http://schemas.openxmlformats.org/officeDocument/2006/relationships/tags" Target="../tags/tag282.xml"/><Relationship Id="rId20" Type="http://schemas.openxmlformats.org/officeDocument/2006/relationships/oleObject" Target="../embeddings/oleObject25.bin"/><Relationship Id="rId1" Type="http://schemas.openxmlformats.org/officeDocument/2006/relationships/tags" Target="../tags/tag267.xml"/><Relationship Id="rId6" Type="http://schemas.openxmlformats.org/officeDocument/2006/relationships/tags" Target="../tags/tag272.xml"/><Relationship Id="rId11" Type="http://schemas.openxmlformats.org/officeDocument/2006/relationships/tags" Target="../tags/tag277.xml"/><Relationship Id="rId24" Type="http://schemas.openxmlformats.org/officeDocument/2006/relationships/chart" Target="../charts/chart15.xml"/><Relationship Id="rId5" Type="http://schemas.openxmlformats.org/officeDocument/2006/relationships/tags" Target="../tags/tag271.xml"/><Relationship Id="rId15" Type="http://schemas.openxmlformats.org/officeDocument/2006/relationships/tags" Target="../tags/tag281.xml"/><Relationship Id="rId23" Type="http://schemas.openxmlformats.org/officeDocument/2006/relationships/chart" Target="../charts/chart14.xml"/><Relationship Id="rId10" Type="http://schemas.openxmlformats.org/officeDocument/2006/relationships/tags" Target="../tags/tag276.xml"/><Relationship Id="rId19" Type="http://schemas.openxmlformats.org/officeDocument/2006/relationships/notesSlide" Target="../notesSlides/notesSlide39.xml"/><Relationship Id="rId4" Type="http://schemas.openxmlformats.org/officeDocument/2006/relationships/tags" Target="../tags/tag270.xml"/><Relationship Id="rId9" Type="http://schemas.openxmlformats.org/officeDocument/2006/relationships/tags" Target="../tags/tag275.xml"/><Relationship Id="rId14" Type="http://schemas.openxmlformats.org/officeDocument/2006/relationships/tags" Target="../tags/tag280.xml"/><Relationship Id="rId22" Type="http://schemas.openxmlformats.org/officeDocument/2006/relationships/image" Target="../media/image30.svg"/></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11.xml"/><Relationship Id="rId1" Type="http://schemas.openxmlformats.org/officeDocument/2006/relationships/tags" Target="../tags/tag284.xml"/><Relationship Id="rId5" Type="http://schemas.openxmlformats.org/officeDocument/2006/relationships/image" Target="../media/image93.png"/><Relationship Id="rId4" Type="http://schemas.openxmlformats.org/officeDocument/2006/relationships/image" Target="../media/image92.e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11.xml"/><Relationship Id="rId1" Type="http://schemas.openxmlformats.org/officeDocument/2006/relationships/tags" Target="../tags/tag285.xml"/><Relationship Id="rId5" Type="http://schemas.openxmlformats.org/officeDocument/2006/relationships/image" Target="../media/image95.png"/><Relationship Id="rId4" Type="http://schemas.openxmlformats.org/officeDocument/2006/relationships/image" Target="../media/image94.e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11.xml"/><Relationship Id="rId1" Type="http://schemas.openxmlformats.org/officeDocument/2006/relationships/tags" Target="../tags/tag286.xml"/><Relationship Id="rId5" Type="http://schemas.openxmlformats.org/officeDocument/2006/relationships/image" Target="../media/image97.png"/><Relationship Id="rId4" Type="http://schemas.openxmlformats.org/officeDocument/2006/relationships/image" Target="../media/image96.e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tags" Target="../tags/tag105.xml"/><Relationship Id="rId7" Type="http://schemas.openxmlformats.org/officeDocument/2006/relationships/notesSlide" Target="../notesSlides/notesSlide3.xml"/><Relationship Id="rId12" Type="http://schemas.openxmlformats.org/officeDocument/2006/relationships/image" Target="../media/image31.sv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5.xml"/><Relationship Id="rId11" Type="http://schemas.openxmlformats.org/officeDocument/2006/relationships/image" Target="../media/image30.svg"/><Relationship Id="rId5" Type="http://schemas.openxmlformats.org/officeDocument/2006/relationships/tags" Target="../tags/tag107.xml"/><Relationship Id="rId10" Type="http://schemas.openxmlformats.org/officeDocument/2006/relationships/chart" Target="../charts/chart4.xml"/><Relationship Id="rId4" Type="http://schemas.openxmlformats.org/officeDocument/2006/relationships/tags" Target="../tags/tag106.xml"/><Relationship Id="rId9" Type="http://schemas.openxmlformats.org/officeDocument/2006/relationships/image" Target="../media/image29.emf"/></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11.xml"/><Relationship Id="rId1" Type="http://schemas.openxmlformats.org/officeDocument/2006/relationships/tags" Target="../tags/tag287.xml"/><Relationship Id="rId5" Type="http://schemas.openxmlformats.org/officeDocument/2006/relationships/image" Target="../media/image99.png"/><Relationship Id="rId4" Type="http://schemas.openxmlformats.org/officeDocument/2006/relationships/image" Target="../media/image98.e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11.xml"/><Relationship Id="rId1" Type="http://schemas.openxmlformats.org/officeDocument/2006/relationships/tags" Target="../tags/tag288.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e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11.xml"/><Relationship Id="rId1" Type="http://schemas.openxmlformats.org/officeDocument/2006/relationships/tags" Target="../tags/tag289.xml"/><Relationship Id="rId5" Type="http://schemas.openxmlformats.org/officeDocument/2006/relationships/image" Target="../media/image104.png"/><Relationship Id="rId4" Type="http://schemas.openxmlformats.org/officeDocument/2006/relationships/image" Target="../media/image103.e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11.xml"/><Relationship Id="rId1" Type="http://schemas.openxmlformats.org/officeDocument/2006/relationships/tags" Target="../tags/tag290.xml"/><Relationship Id="rId5" Type="http://schemas.openxmlformats.org/officeDocument/2006/relationships/image" Target="../media/image106.png"/><Relationship Id="rId4" Type="http://schemas.openxmlformats.org/officeDocument/2006/relationships/image" Target="../media/image105.e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11.xml"/><Relationship Id="rId1" Type="http://schemas.openxmlformats.org/officeDocument/2006/relationships/tags" Target="../tags/tag291.xml"/><Relationship Id="rId5" Type="http://schemas.openxmlformats.org/officeDocument/2006/relationships/image" Target="../media/image108.png"/><Relationship Id="rId4" Type="http://schemas.openxmlformats.org/officeDocument/2006/relationships/image" Target="../media/image107.emf"/></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11.xml"/><Relationship Id="rId1" Type="http://schemas.openxmlformats.org/officeDocument/2006/relationships/tags" Target="../tags/tag292.xml"/><Relationship Id="rId5" Type="http://schemas.openxmlformats.org/officeDocument/2006/relationships/image" Target="../media/image110.png"/><Relationship Id="rId4" Type="http://schemas.openxmlformats.org/officeDocument/2006/relationships/image" Target="../media/image109.emf"/></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11.xml"/><Relationship Id="rId1" Type="http://schemas.openxmlformats.org/officeDocument/2006/relationships/tags" Target="../tags/tag293.xml"/><Relationship Id="rId5" Type="http://schemas.openxmlformats.org/officeDocument/2006/relationships/image" Target="../media/image112.png"/><Relationship Id="rId4" Type="http://schemas.openxmlformats.org/officeDocument/2006/relationships/image" Target="../media/image111.emf"/></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11.xml"/><Relationship Id="rId1" Type="http://schemas.openxmlformats.org/officeDocument/2006/relationships/tags" Target="../tags/tag294.xml"/><Relationship Id="rId5" Type="http://schemas.openxmlformats.org/officeDocument/2006/relationships/image" Target="../media/image114.png"/><Relationship Id="rId4" Type="http://schemas.openxmlformats.org/officeDocument/2006/relationships/image" Target="../media/image113.emf"/></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11.xml"/><Relationship Id="rId1" Type="http://schemas.openxmlformats.org/officeDocument/2006/relationships/tags" Target="../tags/tag295.xml"/><Relationship Id="rId5" Type="http://schemas.openxmlformats.org/officeDocument/2006/relationships/image" Target="../media/image116.png"/><Relationship Id="rId4" Type="http://schemas.openxmlformats.org/officeDocument/2006/relationships/image" Target="../media/image115.emf"/></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11.xml"/><Relationship Id="rId1" Type="http://schemas.openxmlformats.org/officeDocument/2006/relationships/tags" Target="../tags/tag296.xml"/><Relationship Id="rId5" Type="http://schemas.openxmlformats.org/officeDocument/2006/relationships/image" Target="../media/image118.png"/><Relationship Id="rId4" Type="http://schemas.openxmlformats.org/officeDocument/2006/relationships/image" Target="../media/image117.emf"/></Relationships>
</file>

<file path=ppt/slides/_rels/slide6.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40.png"/><Relationship Id="rId3" Type="http://schemas.openxmlformats.org/officeDocument/2006/relationships/notesSlide" Target="../notesSlides/notesSlide4.xml"/><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slideLayout" Target="../slideLayouts/slideLayout6.xml"/><Relationship Id="rId1" Type="http://schemas.openxmlformats.org/officeDocument/2006/relationships/tags" Target="../tags/tag108.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emf"/><Relationship Id="rId10" Type="http://schemas.openxmlformats.org/officeDocument/2006/relationships/image" Target="../media/image37.png"/><Relationship Id="rId4" Type="http://schemas.openxmlformats.org/officeDocument/2006/relationships/oleObject" Target="../embeddings/oleObject8.bin"/><Relationship Id="rId9" Type="http://schemas.openxmlformats.org/officeDocument/2006/relationships/image" Target="../media/image36.png"/><Relationship Id="rId14" Type="http://schemas.openxmlformats.org/officeDocument/2006/relationships/chart" Target="../charts/chart5.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11.xml"/><Relationship Id="rId1" Type="http://schemas.openxmlformats.org/officeDocument/2006/relationships/tags" Target="../tags/tag297.xml"/><Relationship Id="rId5" Type="http://schemas.openxmlformats.org/officeDocument/2006/relationships/image" Target="../media/image120.png"/><Relationship Id="rId4" Type="http://schemas.openxmlformats.org/officeDocument/2006/relationships/image" Target="../media/image119.emf"/></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11.xml"/><Relationship Id="rId1" Type="http://schemas.openxmlformats.org/officeDocument/2006/relationships/tags" Target="../tags/tag298.xml"/><Relationship Id="rId5" Type="http://schemas.openxmlformats.org/officeDocument/2006/relationships/image" Target="../media/image122.jpeg"/><Relationship Id="rId4" Type="http://schemas.openxmlformats.org/officeDocument/2006/relationships/image" Target="../media/image121.emf"/></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11.xml"/><Relationship Id="rId1" Type="http://schemas.openxmlformats.org/officeDocument/2006/relationships/tags" Target="../tags/tag299.xml"/><Relationship Id="rId5" Type="http://schemas.openxmlformats.org/officeDocument/2006/relationships/image" Target="../media/image123.jpeg"/><Relationship Id="rId4" Type="http://schemas.openxmlformats.org/officeDocument/2006/relationships/image" Target="../media/image121.emf"/></Relationships>
</file>

<file path=ppt/slides/_rels/slide63.xml.rels><?xml version="1.0" encoding="UTF-8" standalone="yes"?>
<Relationships xmlns="http://schemas.openxmlformats.org/package/2006/relationships"><Relationship Id="rId2" Type="http://schemas.openxmlformats.org/officeDocument/2006/relationships/image" Target="../media/image124.svg"/><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11.xml"/><Relationship Id="rId1" Type="http://schemas.openxmlformats.org/officeDocument/2006/relationships/tags" Target="../tags/tag300.xml"/><Relationship Id="rId4" Type="http://schemas.openxmlformats.org/officeDocument/2006/relationships/image" Target="../media/image127.emf"/></Relationships>
</file>

<file path=ppt/slides/_rels/slide7.xml.rels><?xml version="1.0" encoding="UTF-8" standalone="yes"?>
<Relationships xmlns="http://schemas.openxmlformats.org/package/2006/relationships"><Relationship Id="rId8" Type="http://schemas.openxmlformats.org/officeDocument/2006/relationships/tags" Target="../tags/tag116.xml"/><Relationship Id="rId13" Type="http://schemas.openxmlformats.org/officeDocument/2006/relationships/notesSlide" Target="../notesSlides/notesSlide5.xml"/><Relationship Id="rId18" Type="http://schemas.openxmlformats.org/officeDocument/2006/relationships/chart" Target="../charts/chart8.xml"/><Relationship Id="rId3" Type="http://schemas.openxmlformats.org/officeDocument/2006/relationships/tags" Target="../tags/tag111.xml"/><Relationship Id="rId21" Type="http://schemas.openxmlformats.org/officeDocument/2006/relationships/image" Target="../media/image43.png"/><Relationship Id="rId7" Type="http://schemas.openxmlformats.org/officeDocument/2006/relationships/tags" Target="../tags/tag115.xml"/><Relationship Id="rId12" Type="http://schemas.openxmlformats.org/officeDocument/2006/relationships/slideLayout" Target="../slideLayouts/slideLayout6.xml"/><Relationship Id="rId17" Type="http://schemas.openxmlformats.org/officeDocument/2006/relationships/chart" Target="../charts/chart7.xml"/><Relationship Id="rId2" Type="http://schemas.openxmlformats.org/officeDocument/2006/relationships/tags" Target="../tags/tag110.xml"/><Relationship Id="rId16" Type="http://schemas.openxmlformats.org/officeDocument/2006/relationships/chart" Target="../charts/chart6.xml"/><Relationship Id="rId20" Type="http://schemas.openxmlformats.org/officeDocument/2006/relationships/image" Target="../media/image42.png"/><Relationship Id="rId1" Type="http://schemas.openxmlformats.org/officeDocument/2006/relationships/tags" Target="../tags/tag109.xml"/><Relationship Id="rId6" Type="http://schemas.openxmlformats.org/officeDocument/2006/relationships/tags" Target="../tags/tag114.xml"/><Relationship Id="rId11" Type="http://schemas.openxmlformats.org/officeDocument/2006/relationships/tags" Target="../tags/tag119.xml"/><Relationship Id="rId5" Type="http://schemas.openxmlformats.org/officeDocument/2006/relationships/tags" Target="../tags/tag113.xml"/><Relationship Id="rId15" Type="http://schemas.openxmlformats.org/officeDocument/2006/relationships/image" Target="../media/image41.emf"/><Relationship Id="rId23" Type="http://schemas.openxmlformats.org/officeDocument/2006/relationships/image" Target="../media/image35.svg"/><Relationship Id="rId10" Type="http://schemas.openxmlformats.org/officeDocument/2006/relationships/tags" Target="../tags/tag118.xml"/><Relationship Id="rId19" Type="http://schemas.openxmlformats.org/officeDocument/2006/relationships/chart" Target="../charts/chart9.xml"/><Relationship Id="rId4" Type="http://schemas.openxmlformats.org/officeDocument/2006/relationships/tags" Target="../tags/tag112.xml"/><Relationship Id="rId9" Type="http://schemas.openxmlformats.org/officeDocument/2006/relationships/tags" Target="../tags/tag117.xml"/><Relationship Id="rId14" Type="http://schemas.openxmlformats.org/officeDocument/2006/relationships/oleObject" Target="../embeddings/oleObject9.bin"/><Relationship Id="rId22" Type="http://schemas.openxmlformats.org/officeDocument/2006/relationships/image" Target="../media/image44.png"/></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11.xml"/><Relationship Id="rId1" Type="http://schemas.openxmlformats.org/officeDocument/2006/relationships/tags" Target="../tags/tag301.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emf"/></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Layout" Target="../slideLayouts/slideLayout11.xml"/><Relationship Id="rId1" Type="http://schemas.openxmlformats.org/officeDocument/2006/relationships/tags" Target="../tags/tag302.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emf"/></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1.xml"/><Relationship Id="rId1" Type="http://schemas.openxmlformats.org/officeDocument/2006/relationships/tags" Target="../tags/tag303.xml"/><Relationship Id="rId5" Type="http://schemas.openxmlformats.org/officeDocument/2006/relationships/image" Target="../media/image134.emf"/><Relationship Id="rId4" Type="http://schemas.openxmlformats.org/officeDocument/2006/relationships/oleObject" Target="../embeddings/oleObject44.bin"/></Relationships>
</file>

<file path=ppt/slides/_rels/slide73.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Layout" Target="../slideLayouts/slideLayout11.xml"/><Relationship Id="rId1" Type="http://schemas.openxmlformats.org/officeDocument/2006/relationships/tags" Target="../tags/tag304.xml"/><Relationship Id="rId5" Type="http://schemas.openxmlformats.org/officeDocument/2006/relationships/image" Target="../media/image139.png"/><Relationship Id="rId4" Type="http://schemas.openxmlformats.org/officeDocument/2006/relationships/image" Target="../media/image138.emf"/></Relationships>
</file>

<file path=ppt/slides/_rels/slide77.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notesSlide" Target="../notesSlides/notesSlide6.xml"/><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120.xml"/><Relationship Id="rId6" Type="http://schemas.openxmlformats.org/officeDocument/2006/relationships/image" Target="../media/image46.png"/><Relationship Id="rId5" Type="http://schemas.openxmlformats.org/officeDocument/2006/relationships/image" Target="../media/image45.emf"/><Relationship Id="rId10" Type="http://schemas.openxmlformats.org/officeDocument/2006/relationships/image" Target="../media/image50.jpeg"/><Relationship Id="rId4" Type="http://schemas.openxmlformats.org/officeDocument/2006/relationships/oleObject" Target="../embeddings/oleObject10.bin"/><Relationship Id="rId9" Type="http://schemas.openxmlformats.org/officeDocument/2006/relationships/image" Target="../media/image49.png"/></Relationships>
</file>

<file path=ppt/slides/_rels/slide80.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42.xml"/><Relationship Id="rId1" Type="http://schemas.openxmlformats.org/officeDocument/2006/relationships/slideLayout" Target="../slideLayouts/slideLayout11.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s>
</file>

<file path=ppt/slides/_rels/slide81.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1.xml"/><Relationship Id="rId1" Type="http://schemas.openxmlformats.org/officeDocument/2006/relationships/tags" Target="../tags/tag305.xml"/><Relationship Id="rId5" Type="http://schemas.openxmlformats.org/officeDocument/2006/relationships/image" Target="../media/image148.emf"/><Relationship Id="rId4" Type="http://schemas.openxmlformats.org/officeDocument/2006/relationships/oleObject" Target="../embeddings/oleObject46.bin"/></Relationships>
</file>

<file path=ppt/slides/_rels/slide83.xml.rels><?xml version="1.0" encoding="UTF-8" standalone="yes"?>
<Relationships xmlns="http://schemas.openxmlformats.org/package/2006/relationships"><Relationship Id="rId8" Type="http://schemas.openxmlformats.org/officeDocument/2006/relationships/image" Target="../media/image151.jpeg"/><Relationship Id="rId13" Type="http://schemas.openxmlformats.org/officeDocument/2006/relationships/image" Target="../media/image154.jpeg"/><Relationship Id="rId3" Type="http://schemas.openxmlformats.org/officeDocument/2006/relationships/notesSlide" Target="../notesSlides/notesSlide44.xml"/><Relationship Id="rId7" Type="http://schemas.openxmlformats.org/officeDocument/2006/relationships/image" Target="../media/image48.jpeg"/><Relationship Id="rId12" Type="http://schemas.openxmlformats.org/officeDocument/2006/relationships/image" Target="../media/image153.jpeg"/><Relationship Id="rId2" Type="http://schemas.openxmlformats.org/officeDocument/2006/relationships/slideLayout" Target="../slideLayouts/slideLayout11.xml"/><Relationship Id="rId1" Type="http://schemas.openxmlformats.org/officeDocument/2006/relationships/tags" Target="../tags/tag306.xml"/><Relationship Id="rId6" Type="http://schemas.openxmlformats.org/officeDocument/2006/relationships/image" Target="../media/image150.jpeg"/><Relationship Id="rId11" Type="http://schemas.openxmlformats.org/officeDocument/2006/relationships/image" Target="../media/image152.jpeg"/><Relationship Id="rId5" Type="http://schemas.openxmlformats.org/officeDocument/2006/relationships/image" Target="../media/image149.emf"/><Relationship Id="rId15" Type="http://schemas.openxmlformats.org/officeDocument/2006/relationships/image" Target="../media/image156.jpeg"/><Relationship Id="rId10" Type="http://schemas.openxmlformats.org/officeDocument/2006/relationships/image" Target="../media/image50.jpeg"/><Relationship Id="rId4" Type="http://schemas.openxmlformats.org/officeDocument/2006/relationships/oleObject" Target="../embeddings/oleObject47.bin"/><Relationship Id="rId9" Type="http://schemas.openxmlformats.org/officeDocument/2006/relationships/image" Target="../media/image49.png"/><Relationship Id="rId14" Type="http://schemas.openxmlformats.org/officeDocument/2006/relationships/image" Target="../media/image155.jpeg"/></Relationships>
</file>

<file path=ppt/slides/_rels/slide8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5.xml"/><Relationship Id="rId1" Type="http://schemas.openxmlformats.org/officeDocument/2006/relationships/slideLayout" Target="../slideLayouts/slideLayout11.xml"/><Relationship Id="rId5" Type="http://schemas.openxmlformats.org/officeDocument/2006/relationships/image" Target="../media/image50.jpeg"/><Relationship Id="rId4" Type="http://schemas.openxmlformats.org/officeDocument/2006/relationships/image" Target="../media/image49.png"/></Relationships>
</file>

<file path=ppt/slides/_rels/slide85.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notesSlide" Target="../notesSlides/notesSlide46.xml"/><Relationship Id="rId7" Type="http://schemas.openxmlformats.org/officeDocument/2006/relationships/image" Target="../media/image159.png"/><Relationship Id="rId2" Type="http://schemas.openxmlformats.org/officeDocument/2006/relationships/slideLayout" Target="../slideLayouts/slideLayout11.xml"/><Relationship Id="rId1" Type="http://schemas.openxmlformats.org/officeDocument/2006/relationships/tags" Target="../tags/tag307.xml"/><Relationship Id="rId6" Type="http://schemas.openxmlformats.org/officeDocument/2006/relationships/image" Target="../media/image158.png"/><Relationship Id="rId5" Type="http://schemas.openxmlformats.org/officeDocument/2006/relationships/image" Target="../media/image157.emf"/><Relationship Id="rId4" Type="http://schemas.openxmlformats.org/officeDocument/2006/relationships/oleObject" Target="../embeddings/oleObject48.bin"/></Relationships>
</file>

<file path=ppt/slides/_rels/slide86.xml.rels><?xml version="1.0" encoding="UTF-8" standalone="yes"?>
<Relationships xmlns="http://schemas.openxmlformats.org/package/2006/relationships"><Relationship Id="rId8" Type="http://schemas.openxmlformats.org/officeDocument/2006/relationships/image" Target="../media/image160.png"/><Relationship Id="rId13" Type="http://schemas.openxmlformats.org/officeDocument/2006/relationships/image" Target="../media/image168.png"/><Relationship Id="rId3" Type="http://schemas.openxmlformats.org/officeDocument/2006/relationships/oleObject" Target="../embeddings/oleObject49.bin"/><Relationship Id="rId7" Type="http://schemas.openxmlformats.org/officeDocument/2006/relationships/image" Target="../media/image163.png"/><Relationship Id="rId12" Type="http://schemas.openxmlformats.org/officeDocument/2006/relationships/image" Target="../media/image167.png"/><Relationship Id="rId2" Type="http://schemas.openxmlformats.org/officeDocument/2006/relationships/slideLayout" Target="../slideLayouts/slideLayout11.xml"/><Relationship Id="rId1" Type="http://schemas.openxmlformats.org/officeDocument/2006/relationships/tags" Target="../tags/tag308.xml"/><Relationship Id="rId6" Type="http://schemas.openxmlformats.org/officeDocument/2006/relationships/image" Target="../media/image46.png"/><Relationship Id="rId11" Type="http://schemas.openxmlformats.org/officeDocument/2006/relationships/image" Target="../media/image166.png"/><Relationship Id="rId5" Type="http://schemas.openxmlformats.org/officeDocument/2006/relationships/image" Target="../media/image162.png"/><Relationship Id="rId10" Type="http://schemas.openxmlformats.org/officeDocument/2006/relationships/image" Target="../media/image165.png"/><Relationship Id="rId4" Type="http://schemas.openxmlformats.org/officeDocument/2006/relationships/image" Target="../media/image161.emf"/><Relationship Id="rId9" Type="http://schemas.openxmlformats.org/officeDocument/2006/relationships/image" Target="../media/image164.png"/><Relationship Id="rId14" Type="http://schemas.openxmlformats.org/officeDocument/2006/relationships/image" Target="../media/image169.png"/></Relationships>
</file>

<file path=ppt/slides/_rels/slide87.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tags" Target="../tags/tag311.xml"/><Relationship Id="rId7" Type="http://schemas.openxmlformats.org/officeDocument/2006/relationships/image" Target="../media/image170.emf"/><Relationship Id="rId2" Type="http://schemas.openxmlformats.org/officeDocument/2006/relationships/tags" Target="../tags/tag310.xml"/><Relationship Id="rId1" Type="http://schemas.openxmlformats.org/officeDocument/2006/relationships/tags" Target="../tags/tag309.xml"/><Relationship Id="rId6" Type="http://schemas.openxmlformats.org/officeDocument/2006/relationships/oleObject" Target="../embeddings/oleObject50.bin"/><Relationship Id="rId5" Type="http://schemas.openxmlformats.org/officeDocument/2006/relationships/slideLayout" Target="../slideLayouts/slideLayout11.xml"/><Relationship Id="rId4" Type="http://schemas.openxmlformats.org/officeDocument/2006/relationships/tags" Target="../tags/tag312.xml"/><Relationship Id="rId9" Type="http://schemas.openxmlformats.org/officeDocument/2006/relationships/chart" Target="../charts/chart16.xml"/></Relationships>
</file>

<file path=ppt/slides/_rels/slide88.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11.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1.xml"/><Relationship Id="rId1" Type="http://schemas.openxmlformats.org/officeDocument/2006/relationships/tags" Target="../tags/tag313.xml"/><Relationship Id="rId5" Type="http://schemas.openxmlformats.org/officeDocument/2006/relationships/image" Target="../media/image173.emf"/><Relationship Id="rId4" Type="http://schemas.openxmlformats.org/officeDocument/2006/relationships/oleObject" Target="../embeddings/oleObject51.bin"/></Relationships>
</file>

<file path=ppt/slides/_rels/slide9.xml.rels><?xml version="1.0" encoding="UTF-8" standalone="yes"?>
<Relationships xmlns="http://schemas.openxmlformats.org/package/2006/relationships"><Relationship Id="rId13" Type="http://schemas.openxmlformats.org/officeDocument/2006/relationships/tags" Target="../tags/tag133.xml"/><Relationship Id="rId18" Type="http://schemas.openxmlformats.org/officeDocument/2006/relationships/tags" Target="../tags/tag138.xml"/><Relationship Id="rId26" Type="http://schemas.openxmlformats.org/officeDocument/2006/relationships/tags" Target="../tags/tag146.xml"/><Relationship Id="rId39" Type="http://schemas.openxmlformats.org/officeDocument/2006/relationships/tags" Target="../tags/tag159.xml"/><Relationship Id="rId21" Type="http://schemas.openxmlformats.org/officeDocument/2006/relationships/tags" Target="../tags/tag141.xml"/><Relationship Id="rId34" Type="http://schemas.openxmlformats.org/officeDocument/2006/relationships/tags" Target="../tags/tag154.xml"/><Relationship Id="rId42" Type="http://schemas.openxmlformats.org/officeDocument/2006/relationships/tags" Target="../tags/tag162.xml"/><Relationship Id="rId47" Type="http://schemas.openxmlformats.org/officeDocument/2006/relationships/tags" Target="../tags/tag167.xml"/><Relationship Id="rId50" Type="http://schemas.openxmlformats.org/officeDocument/2006/relationships/tags" Target="../tags/tag170.xml"/><Relationship Id="rId55" Type="http://schemas.openxmlformats.org/officeDocument/2006/relationships/image" Target="../media/image51.emf"/><Relationship Id="rId7" Type="http://schemas.openxmlformats.org/officeDocument/2006/relationships/tags" Target="../tags/tag127.xml"/><Relationship Id="rId2" Type="http://schemas.openxmlformats.org/officeDocument/2006/relationships/tags" Target="../tags/tag122.xml"/><Relationship Id="rId16" Type="http://schemas.openxmlformats.org/officeDocument/2006/relationships/tags" Target="../tags/tag136.xml"/><Relationship Id="rId29" Type="http://schemas.openxmlformats.org/officeDocument/2006/relationships/tags" Target="../tags/tag149.xml"/><Relationship Id="rId11" Type="http://schemas.openxmlformats.org/officeDocument/2006/relationships/tags" Target="../tags/tag131.xml"/><Relationship Id="rId24" Type="http://schemas.openxmlformats.org/officeDocument/2006/relationships/tags" Target="../tags/tag144.xml"/><Relationship Id="rId32" Type="http://schemas.openxmlformats.org/officeDocument/2006/relationships/tags" Target="../tags/tag152.xml"/><Relationship Id="rId37" Type="http://schemas.openxmlformats.org/officeDocument/2006/relationships/tags" Target="../tags/tag157.xml"/><Relationship Id="rId40" Type="http://schemas.openxmlformats.org/officeDocument/2006/relationships/tags" Target="../tags/tag160.xml"/><Relationship Id="rId45" Type="http://schemas.openxmlformats.org/officeDocument/2006/relationships/tags" Target="../tags/tag165.xml"/><Relationship Id="rId53" Type="http://schemas.openxmlformats.org/officeDocument/2006/relationships/slideLayout" Target="../slideLayouts/slideLayout8.xml"/><Relationship Id="rId5" Type="http://schemas.openxmlformats.org/officeDocument/2006/relationships/tags" Target="../tags/tag125.xml"/><Relationship Id="rId10" Type="http://schemas.openxmlformats.org/officeDocument/2006/relationships/tags" Target="../tags/tag130.xml"/><Relationship Id="rId19" Type="http://schemas.openxmlformats.org/officeDocument/2006/relationships/tags" Target="../tags/tag139.xml"/><Relationship Id="rId31" Type="http://schemas.openxmlformats.org/officeDocument/2006/relationships/tags" Target="../tags/tag151.xml"/><Relationship Id="rId44" Type="http://schemas.openxmlformats.org/officeDocument/2006/relationships/tags" Target="../tags/tag164.xml"/><Relationship Id="rId52" Type="http://schemas.openxmlformats.org/officeDocument/2006/relationships/tags" Target="../tags/tag172.xml"/><Relationship Id="rId4" Type="http://schemas.openxmlformats.org/officeDocument/2006/relationships/tags" Target="../tags/tag124.xml"/><Relationship Id="rId9" Type="http://schemas.openxmlformats.org/officeDocument/2006/relationships/tags" Target="../tags/tag129.xml"/><Relationship Id="rId14" Type="http://schemas.openxmlformats.org/officeDocument/2006/relationships/tags" Target="../tags/tag134.xml"/><Relationship Id="rId22" Type="http://schemas.openxmlformats.org/officeDocument/2006/relationships/tags" Target="../tags/tag142.xml"/><Relationship Id="rId27" Type="http://schemas.openxmlformats.org/officeDocument/2006/relationships/tags" Target="../tags/tag147.xml"/><Relationship Id="rId30" Type="http://schemas.openxmlformats.org/officeDocument/2006/relationships/tags" Target="../tags/tag150.xml"/><Relationship Id="rId35" Type="http://schemas.openxmlformats.org/officeDocument/2006/relationships/tags" Target="../tags/tag155.xml"/><Relationship Id="rId43" Type="http://schemas.openxmlformats.org/officeDocument/2006/relationships/tags" Target="../tags/tag163.xml"/><Relationship Id="rId48" Type="http://schemas.openxmlformats.org/officeDocument/2006/relationships/tags" Target="../tags/tag168.xml"/><Relationship Id="rId56" Type="http://schemas.openxmlformats.org/officeDocument/2006/relationships/chart" Target="../charts/chart10.xml"/><Relationship Id="rId8" Type="http://schemas.openxmlformats.org/officeDocument/2006/relationships/tags" Target="../tags/tag128.xml"/><Relationship Id="rId51" Type="http://schemas.openxmlformats.org/officeDocument/2006/relationships/tags" Target="../tags/tag171.xml"/><Relationship Id="rId3" Type="http://schemas.openxmlformats.org/officeDocument/2006/relationships/tags" Target="../tags/tag123.xml"/><Relationship Id="rId12" Type="http://schemas.openxmlformats.org/officeDocument/2006/relationships/tags" Target="../tags/tag132.xml"/><Relationship Id="rId17" Type="http://schemas.openxmlformats.org/officeDocument/2006/relationships/tags" Target="../tags/tag137.xml"/><Relationship Id="rId25" Type="http://schemas.openxmlformats.org/officeDocument/2006/relationships/tags" Target="../tags/tag145.xml"/><Relationship Id="rId33" Type="http://schemas.openxmlformats.org/officeDocument/2006/relationships/tags" Target="../tags/tag153.xml"/><Relationship Id="rId38" Type="http://schemas.openxmlformats.org/officeDocument/2006/relationships/tags" Target="../tags/tag158.xml"/><Relationship Id="rId46" Type="http://schemas.openxmlformats.org/officeDocument/2006/relationships/tags" Target="../tags/tag166.xml"/><Relationship Id="rId20" Type="http://schemas.openxmlformats.org/officeDocument/2006/relationships/tags" Target="../tags/tag140.xml"/><Relationship Id="rId41" Type="http://schemas.openxmlformats.org/officeDocument/2006/relationships/tags" Target="../tags/tag161.xml"/><Relationship Id="rId54" Type="http://schemas.openxmlformats.org/officeDocument/2006/relationships/oleObject" Target="../embeddings/oleObject11.bin"/><Relationship Id="rId1" Type="http://schemas.openxmlformats.org/officeDocument/2006/relationships/tags" Target="../tags/tag121.xml"/><Relationship Id="rId6" Type="http://schemas.openxmlformats.org/officeDocument/2006/relationships/tags" Target="../tags/tag126.xml"/><Relationship Id="rId15" Type="http://schemas.openxmlformats.org/officeDocument/2006/relationships/tags" Target="../tags/tag135.xml"/><Relationship Id="rId23" Type="http://schemas.openxmlformats.org/officeDocument/2006/relationships/tags" Target="../tags/tag143.xml"/><Relationship Id="rId28" Type="http://schemas.openxmlformats.org/officeDocument/2006/relationships/tags" Target="../tags/tag148.xml"/><Relationship Id="rId36" Type="http://schemas.openxmlformats.org/officeDocument/2006/relationships/tags" Target="../tags/tag156.xml"/><Relationship Id="rId49" Type="http://schemas.openxmlformats.org/officeDocument/2006/relationships/tags" Target="../tags/tag169.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1.xml"/><Relationship Id="rId1" Type="http://schemas.openxmlformats.org/officeDocument/2006/relationships/tags" Target="../tags/tag314.xml"/><Relationship Id="rId5" Type="http://schemas.openxmlformats.org/officeDocument/2006/relationships/image" Target="../media/image174.emf"/><Relationship Id="rId4" Type="http://schemas.openxmlformats.org/officeDocument/2006/relationships/oleObject" Target="../embeddings/oleObject52.bin"/></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92.xml.rels><?xml version="1.0" encoding="UTF-8" standalone="yes"?>
<Relationships xmlns="http://schemas.openxmlformats.org/package/2006/relationships"><Relationship Id="rId8" Type="http://schemas.openxmlformats.org/officeDocument/2006/relationships/chart" Target="../charts/chart17.xml"/><Relationship Id="rId3" Type="http://schemas.openxmlformats.org/officeDocument/2006/relationships/tags" Target="../tags/tag317.xml"/><Relationship Id="rId7" Type="http://schemas.openxmlformats.org/officeDocument/2006/relationships/image" Target="../media/image175.emf"/><Relationship Id="rId2" Type="http://schemas.openxmlformats.org/officeDocument/2006/relationships/tags" Target="../tags/tag316.xml"/><Relationship Id="rId1" Type="http://schemas.openxmlformats.org/officeDocument/2006/relationships/tags" Target="../tags/tag315.xml"/><Relationship Id="rId6" Type="http://schemas.openxmlformats.org/officeDocument/2006/relationships/oleObject" Target="../embeddings/oleObject53.bin"/><Relationship Id="rId5" Type="http://schemas.openxmlformats.org/officeDocument/2006/relationships/slideLayout" Target="../slideLayouts/slideLayout11.xml"/><Relationship Id="rId10" Type="http://schemas.openxmlformats.org/officeDocument/2006/relationships/chart" Target="../charts/chart19.xml"/><Relationship Id="rId4" Type="http://schemas.openxmlformats.org/officeDocument/2006/relationships/tags" Target="../tags/tag318.xml"/><Relationship Id="rId9" Type="http://schemas.openxmlformats.org/officeDocument/2006/relationships/chart" Target="../charts/char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EE10DB-3D61-44D2-6C55-B554C59E65F1}"/>
              </a:ext>
            </a:extLst>
          </p:cNvPr>
          <p:cNvPicPr>
            <a:picLocks noChangeAspect="1"/>
          </p:cNvPicPr>
          <p:nvPr/>
        </p:nvPicPr>
        <p:blipFill>
          <a:blip r:embed="rId2"/>
          <a:srcRect l="5405" t="4861" r="2703" b="13889"/>
          <a:stretch>
            <a:fillRect/>
          </a:stretch>
        </p:blipFill>
        <p:spPr>
          <a:xfrm>
            <a:off x="4408865" y="5002009"/>
            <a:ext cx="1059680" cy="1153965"/>
          </a:xfrm>
          <a:prstGeom prst="ellipse">
            <a:avLst/>
          </a:prstGeom>
        </p:spPr>
      </p:pic>
    </p:spTree>
    <p:extLst>
      <p:ext uri="{BB962C8B-B14F-4D97-AF65-F5344CB8AC3E}">
        <p14:creationId xmlns:p14="http://schemas.microsoft.com/office/powerpoint/2010/main" val="2721829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E53F5-2DD9-8907-6316-C289A036DC4C}"/>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AFD817C6-3F33-6F5C-40D9-C1CA33460112}"/>
              </a:ext>
            </a:extLst>
          </p:cNvPr>
          <p:cNvGraphicFramePr>
            <a:graphicFrameLocks/>
          </p:cNvGraphicFramePr>
          <p:nvPr>
            <p:custDataLst>
              <p:tags r:id="rId1"/>
            </p:custDataLst>
            <p:extLst>
              <p:ext uri="{D42A27DB-BD31-4B8C-83A1-F6EECF244321}">
                <p14:modId xmlns:p14="http://schemas.microsoft.com/office/powerpoint/2010/main" val="201205121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8" name="think-cell data - do not delete" hidden="1">
                        <a:extLst>
                          <a:ext uri="{FF2B5EF4-FFF2-40B4-BE49-F238E27FC236}">
                            <a16:creationId xmlns:a16="http://schemas.microsoft.com/office/drawing/2014/main" id="{AFD817C6-3F33-6F5C-40D9-C1CA33460112}"/>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6" name="Pie 5">
            <a:extLst>
              <a:ext uri="{FF2B5EF4-FFF2-40B4-BE49-F238E27FC236}">
                <a16:creationId xmlns:a16="http://schemas.microsoft.com/office/drawing/2014/main" id="{66806CEA-FB4C-6A36-D838-560BF6A41E27}"/>
              </a:ext>
            </a:extLst>
          </p:cNvPr>
          <p:cNvSpPr/>
          <p:nvPr/>
        </p:nvSpPr>
        <p:spPr>
          <a:xfrm rot="5400000">
            <a:off x="1798388" y="-1871933"/>
            <a:ext cx="6386713" cy="6171805"/>
          </a:xfrm>
          <a:prstGeom prst="pie">
            <a:avLst>
              <a:gd name="adj1" fmla="val 0"/>
              <a:gd name="adj2" fmla="val 5398176"/>
            </a:avLst>
          </a:prstGeom>
          <a:solidFill>
            <a:srgbClr val="02C168">
              <a:alpha val="8429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Light" panose="020B0502040204020203" pitchFamily="34" charset="0"/>
            </a:endParaRPr>
          </a:p>
        </p:txBody>
      </p:sp>
      <p:sp>
        <p:nvSpPr>
          <p:cNvPr id="25" name="Pie 4">
            <a:extLst>
              <a:ext uri="{FF2B5EF4-FFF2-40B4-BE49-F238E27FC236}">
                <a16:creationId xmlns:a16="http://schemas.microsoft.com/office/drawing/2014/main" id="{31EA3EF7-F343-90E3-FA43-64A5141909CD}"/>
              </a:ext>
            </a:extLst>
          </p:cNvPr>
          <p:cNvSpPr/>
          <p:nvPr/>
        </p:nvSpPr>
        <p:spPr>
          <a:xfrm rot="5400000">
            <a:off x="744788" y="-3089802"/>
            <a:ext cx="8547080" cy="8666320"/>
          </a:xfrm>
          <a:prstGeom prst="pie">
            <a:avLst>
              <a:gd name="adj1" fmla="val 25980"/>
              <a:gd name="adj2" fmla="val 5452119"/>
            </a:avLst>
          </a:prstGeom>
          <a:solidFill>
            <a:srgbClr val="81DBB1">
              <a:alpha val="4862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Light" panose="020B0502040204020203" pitchFamily="34" charset="0"/>
            </a:endParaRPr>
          </a:p>
        </p:txBody>
      </p:sp>
      <p:grpSp>
        <p:nvGrpSpPr>
          <p:cNvPr id="4" name="Group 3">
            <a:extLst>
              <a:ext uri="{FF2B5EF4-FFF2-40B4-BE49-F238E27FC236}">
                <a16:creationId xmlns:a16="http://schemas.microsoft.com/office/drawing/2014/main" id="{CF54CC6B-A247-F6CC-B04C-C87EF4EA4C2D}"/>
              </a:ext>
            </a:extLst>
          </p:cNvPr>
          <p:cNvGrpSpPr/>
          <p:nvPr/>
        </p:nvGrpSpPr>
        <p:grpSpPr>
          <a:xfrm>
            <a:off x="274660" y="1225874"/>
            <a:ext cx="4729069" cy="5168781"/>
            <a:chOff x="349194" y="2188029"/>
            <a:chExt cx="5833493" cy="4250145"/>
          </a:xfrm>
        </p:grpSpPr>
        <p:grpSp>
          <p:nvGrpSpPr>
            <p:cNvPr id="5" name="Group 4">
              <a:extLst>
                <a:ext uri="{FF2B5EF4-FFF2-40B4-BE49-F238E27FC236}">
                  <a16:creationId xmlns:a16="http://schemas.microsoft.com/office/drawing/2014/main" id="{84805538-128B-48BF-188B-C63E29CC5D24}"/>
                </a:ext>
              </a:extLst>
            </p:cNvPr>
            <p:cNvGrpSpPr/>
            <p:nvPr/>
          </p:nvGrpSpPr>
          <p:grpSpPr>
            <a:xfrm>
              <a:off x="519186" y="4742036"/>
              <a:ext cx="2283137" cy="1604517"/>
              <a:chOff x="226422" y="3553813"/>
              <a:chExt cx="3631374" cy="3065487"/>
            </a:xfrm>
          </p:grpSpPr>
          <p:cxnSp>
            <p:nvCxnSpPr>
              <p:cNvPr id="14" name="Straight Connector 13">
                <a:extLst>
                  <a:ext uri="{FF2B5EF4-FFF2-40B4-BE49-F238E27FC236}">
                    <a16:creationId xmlns:a16="http://schemas.microsoft.com/office/drawing/2014/main" id="{000F5706-B5DC-8957-D25A-00516C4D60B6}"/>
                  </a:ext>
                </a:extLst>
              </p:cNvPr>
              <p:cNvCxnSpPr>
                <a:cxnSpLocks/>
              </p:cNvCxnSpPr>
              <p:nvPr/>
            </p:nvCxnSpPr>
            <p:spPr>
              <a:xfrm flipH="1">
                <a:off x="226430" y="3553813"/>
                <a:ext cx="31540" cy="3065487"/>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A3EA4E7-8B30-E725-E227-88324A46DEE4}"/>
                  </a:ext>
                </a:extLst>
              </p:cNvPr>
              <p:cNvCxnSpPr>
                <a:cxnSpLocks/>
              </p:cNvCxnSpPr>
              <p:nvPr/>
            </p:nvCxnSpPr>
            <p:spPr>
              <a:xfrm flipV="1">
                <a:off x="226422" y="6576964"/>
                <a:ext cx="3631374" cy="4233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8471F450-7054-F857-454D-0A9886357EF5}"/>
                </a:ext>
              </a:extLst>
            </p:cNvPr>
            <p:cNvGrpSpPr/>
            <p:nvPr/>
          </p:nvGrpSpPr>
          <p:grpSpPr>
            <a:xfrm>
              <a:off x="845859" y="2188029"/>
              <a:ext cx="5336828" cy="3894211"/>
              <a:chOff x="666428" y="1805054"/>
              <a:chExt cx="5704959" cy="4289816"/>
            </a:xfrm>
          </p:grpSpPr>
          <p:sp>
            <p:nvSpPr>
              <p:cNvPr id="11" name="Rectangle 10">
                <a:extLst>
                  <a:ext uri="{FF2B5EF4-FFF2-40B4-BE49-F238E27FC236}">
                    <a16:creationId xmlns:a16="http://schemas.microsoft.com/office/drawing/2014/main" id="{D66DC0E9-3BEC-77AE-E135-8834BBDBD89C}"/>
                  </a:ext>
                </a:extLst>
              </p:cNvPr>
              <p:cNvSpPr/>
              <p:nvPr/>
            </p:nvSpPr>
            <p:spPr>
              <a:xfrm>
                <a:off x="666428" y="1805054"/>
                <a:ext cx="5704959" cy="4289816"/>
              </a:xfrm>
              <a:prstGeom prst="rect">
                <a:avLst/>
              </a:prstGeom>
              <a:noFill/>
              <a:ln w="190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cs typeface="Segoe UI" panose="020B0502040204020203" pitchFamily="34" charset="0"/>
                </a:endParaRPr>
              </a:p>
            </p:txBody>
          </p:sp>
          <p:cxnSp>
            <p:nvCxnSpPr>
              <p:cNvPr id="12" name="Straight Connector 11">
                <a:extLst>
                  <a:ext uri="{FF2B5EF4-FFF2-40B4-BE49-F238E27FC236}">
                    <a16:creationId xmlns:a16="http://schemas.microsoft.com/office/drawing/2014/main" id="{FE1D58A6-98E9-7326-DC3A-7995395695E6}"/>
                  </a:ext>
                </a:extLst>
              </p:cNvPr>
              <p:cNvCxnSpPr>
                <a:cxnSpLocks/>
              </p:cNvCxnSpPr>
              <p:nvPr/>
            </p:nvCxnSpPr>
            <p:spPr>
              <a:xfrm>
                <a:off x="3518908" y="1805054"/>
                <a:ext cx="0" cy="4289816"/>
              </a:xfrm>
              <a:prstGeom prst="line">
                <a:avLst/>
              </a:prstGeom>
              <a:ln>
                <a:solidFill>
                  <a:srgbClr val="000000">
                    <a:alpha val="43922"/>
                  </a:srgbClr>
                </a:solidFill>
                <a:prstDash val="lg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23FA827-431A-A7DD-09B3-64DF92D04A09}"/>
                  </a:ext>
                </a:extLst>
              </p:cNvPr>
              <p:cNvCxnSpPr>
                <a:cxnSpLocks/>
              </p:cNvCxnSpPr>
              <p:nvPr/>
            </p:nvCxnSpPr>
            <p:spPr>
              <a:xfrm>
                <a:off x="666428" y="3949962"/>
                <a:ext cx="5704959" cy="0"/>
              </a:xfrm>
              <a:prstGeom prst="line">
                <a:avLst/>
              </a:prstGeom>
              <a:ln>
                <a:solidFill>
                  <a:srgbClr val="000000">
                    <a:alpha val="43922"/>
                  </a:srgbClr>
                </a:solidFill>
                <a:prstDash val="lgDash"/>
              </a:ln>
            </p:spPr>
            <p:style>
              <a:lnRef idx="1">
                <a:schemeClr val="accent1"/>
              </a:lnRef>
              <a:fillRef idx="0">
                <a:schemeClr val="accent1"/>
              </a:fillRef>
              <a:effectRef idx="0">
                <a:schemeClr val="accent1"/>
              </a:effectRef>
              <a:fontRef idx="minor">
                <a:schemeClr val="tx1"/>
              </a:fontRef>
            </p:style>
          </p:cxnSp>
        </p:grpSp>
        <p:sp>
          <p:nvSpPr>
            <p:cNvPr id="7" name="TextBox 6">
              <a:extLst>
                <a:ext uri="{FF2B5EF4-FFF2-40B4-BE49-F238E27FC236}">
                  <a16:creationId xmlns:a16="http://schemas.microsoft.com/office/drawing/2014/main" id="{2A0B9EDE-CB26-C81B-0AB4-05BEB1A8BAC8}"/>
                </a:ext>
              </a:extLst>
            </p:cNvPr>
            <p:cNvSpPr txBox="1"/>
            <p:nvPr/>
          </p:nvSpPr>
          <p:spPr>
            <a:xfrm>
              <a:off x="2802338" y="6185098"/>
              <a:ext cx="1423867" cy="253076"/>
            </a:xfrm>
            <a:prstGeom prst="rect">
              <a:avLst/>
            </a:prstGeom>
            <a:noFill/>
            <a:ln>
              <a:noFill/>
            </a:ln>
          </p:spPr>
          <p:txBody>
            <a:bodyPr wrap="square" rtlCol="0">
              <a:spAutoFit/>
            </a:bodyPr>
            <a:lstStyle/>
            <a:p>
              <a:pPr algn="ctr"/>
              <a:r>
                <a:rPr lang="en-US" sz="1400" b="1">
                  <a:latin typeface="Segoe UI Symbol" panose="020B0502040204020203" pitchFamily="34" charset="0"/>
                  <a:ea typeface="Segoe UI Symbol" panose="020B0502040204020203" pitchFamily="34" charset="0"/>
                  <a:cs typeface="Segoe UI" panose="020B0502040204020203" pitchFamily="34" charset="0"/>
                </a:rPr>
                <a:t>Impact</a:t>
              </a:r>
            </a:p>
          </p:txBody>
        </p:sp>
        <p:sp>
          <p:nvSpPr>
            <p:cNvPr id="8" name="TextBox 7">
              <a:extLst>
                <a:ext uri="{FF2B5EF4-FFF2-40B4-BE49-F238E27FC236}">
                  <a16:creationId xmlns:a16="http://schemas.microsoft.com/office/drawing/2014/main" id="{D149C590-01DA-BEF2-9EF2-816862FFA5A5}"/>
                </a:ext>
              </a:extLst>
            </p:cNvPr>
            <p:cNvSpPr txBox="1"/>
            <p:nvPr/>
          </p:nvSpPr>
          <p:spPr>
            <a:xfrm rot="16200000">
              <a:off x="-40416" y="3972771"/>
              <a:ext cx="1158875" cy="379655"/>
            </a:xfrm>
            <a:prstGeom prst="rect">
              <a:avLst/>
            </a:prstGeom>
            <a:noFill/>
            <a:ln>
              <a:noFill/>
            </a:ln>
          </p:spPr>
          <p:txBody>
            <a:bodyPr wrap="square" rtlCol="0">
              <a:spAutoFit/>
            </a:bodyPr>
            <a:lstStyle/>
            <a:p>
              <a:pPr algn="ctr"/>
              <a:r>
                <a:rPr lang="en-US" sz="1400" b="1">
                  <a:latin typeface="Segoe UI Symbol" panose="020B0502040204020203" pitchFamily="34" charset="0"/>
                  <a:ea typeface="Segoe UI Symbol" panose="020B0502040204020203" pitchFamily="34" charset="0"/>
                  <a:cs typeface="Segoe UI" panose="020B0502040204020203" pitchFamily="34" charset="0"/>
                </a:rPr>
                <a:t>Likelihood</a:t>
              </a:r>
            </a:p>
          </p:txBody>
        </p:sp>
        <p:cxnSp>
          <p:nvCxnSpPr>
            <p:cNvPr id="9" name="Straight Arrow Connector 8">
              <a:extLst>
                <a:ext uri="{FF2B5EF4-FFF2-40B4-BE49-F238E27FC236}">
                  <a16:creationId xmlns:a16="http://schemas.microsoft.com/office/drawing/2014/main" id="{EB9239C5-A3DC-2F81-1526-C7D8EAA3F380}"/>
                </a:ext>
              </a:extLst>
            </p:cNvPr>
            <p:cNvCxnSpPr>
              <a:cxnSpLocks/>
            </p:cNvCxnSpPr>
            <p:nvPr/>
          </p:nvCxnSpPr>
          <p:spPr>
            <a:xfrm flipV="1">
              <a:off x="539022" y="2188034"/>
              <a:ext cx="0" cy="1395126"/>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A182ABB-665C-267E-EE69-49195E5298A8}"/>
                </a:ext>
              </a:extLst>
            </p:cNvPr>
            <p:cNvCxnSpPr>
              <a:cxnSpLocks/>
            </p:cNvCxnSpPr>
            <p:nvPr/>
          </p:nvCxnSpPr>
          <p:spPr>
            <a:xfrm>
              <a:off x="4226205" y="6324393"/>
              <a:ext cx="1956482" cy="14594"/>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27" name="Pie 5">
            <a:extLst>
              <a:ext uri="{FF2B5EF4-FFF2-40B4-BE49-F238E27FC236}">
                <a16:creationId xmlns:a16="http://schemas.microsoft.com/office/drawing/2014/main" id="{F947505A-304C-40AD-7C12-93AEF3C8A149}"/>
              </a:ext>
            </a:extLst>
          </p:cNvPr>
          <p:cNvSpPr/>
          <p:nvPr/>
        </p:nvSpPr>
        <p:spPr>
          <a:xfrm rot="5400000">
            <a:off x="3173627" y="-490015"/>
            <a:ext cx="3660204" cy="3447158"/>
          </a:xfrm>
          <a:prstGeom prst="pie">
            <a:avLst>
              <a:gd name="adj1" fmla="val 0"/>
              <a:gd name="adj2" fmla="val 5398176"/>
            </a:avLst>
          </a:prstGeom>
          <a:solidFill>
            <a:srgbClr val="0178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Light" panose="020B0502040204020203" pitchFamily="34" charset="0"/>
            </a:endParaRPr>
          </a:p>
        </p:txBody>
      </p:sp>
      <p:sp>
        <p:nvSpPr>
          <p:cNvPr id="2" name="Title 1">
            <a:extLst>
              <a:ext uri="{FF2B5EF4-FFF2-40B4-BE49-F238E27FC236}">
                <a16:creationId xmlns:a16="http://schemas.microsoft.com/office/drawing/2014/main" id="{1BF843C7-35BA-B07A-65AF-054A6D4E176C}"/>
              </a:ext>
            </a:extLst>
          </p:cNvPr>
          <p:cNvSpPr>
            <a:spLocks noGrp="1"/>
          </p:cNvSpPr>
          <p:nvPr>
            <p:ph type="title"/>
          </p:nvPr>
        </p:nvSpPr>
        <p:spPr>
          <a:xfrm>
            <a:off x="274320" y="297466"/>
            <a:ext cx="10537706" cy="376555"/>
          </a:xfrm>
        </p:spPr>
        <p:txBody>
          <a:bodyPr vert="horz" rIns="91440">
            <a:noAutofit/>
          </a:bodyPr>
          <a:lstStyle/>
          <a:p>
            <a:r>
              <a:rPr lang="en-AU" dirty="0"/>
              <a:t>Despite downside mitigants, risks in Uber concentrate in capital deployment, reinforcing a monitor</a:t>
            </a:r>
            <a:endParaRPr lang="en-US" dirty="0"/>
          </a:p>
        </p:txBody>
      </p:sp>
      <p:sp>
        <p:nvSpPr>
          <p:cNvPr id="3" name="Content Placeholder 2">
            <a:extLst>
              <a:ext uri="{FF2B5EF4-FFF2-40B4-BE49-F238E27FC236}">
                <a16:creationId xmlns:a16="http://schemas.microsoft.com/office/drawing/2014/main" id="{2FD808C1-3C34-B399-58D6-A68A690C6241}"/>
              </a:ext>
            </a:extLst>
          </p:cNvPr>
          <p:cNvSpPr>
            <a:spLocks noGrp="1"/>
          </p:cNvSpPr>
          <p:nvPr>
            <p:ph idx="25"/>
          </p:nvPr>
        </p:nvSpPr>
        <p:spPr/>
        <p:txBody>
          <a:bodyPr/>
          <a:lstStyle/>
          <a:p>
            <a:r>
              <a:rPr lang="en-US"/>
              <a:t>Risks &amp; Mitigations</a:t>
            </a:r>
          </a:p>
        </p:txBody>
      </p:sp>
      <p:sp>
        <p:nvSpPr>
          <p:cNvPr id="16" name="Oval 15">
            <a:extLst>
              <a:ext uri="{FF2B5EF4-FFF2-40B4-BE49-F238E27FC236}">
                <a16:creationId xmlns:a16="http://schemas.microsoft.com/office/drawing/2014/main" id="{ED7001FE-8659-F38A-A352-6D2F8A218E68}"/>
              </a:ext>
            </a:extLst>
          </p:cNvPr>
          <p:cNvSpPr/>
          <p:nvPr/>
        </p:nvSpPr>
        <p:spPr>
          <a:xfrm>
            <a:off x="3456867" y="2822545"/>
            <a:ext cx="337457" cy="337457"/>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Segoe UI Symbol" panose="020B0502040204020203" pitchFamily="34" charset="0"/>
                <a:ea typeface="Segoe UI Symbol" panose="020B0502040204020203" pitchFamily="34" charset="0"/>
                <a:cs typeface="Segoe UI" panose="020B0502040204020203" pitchFamily="34" charset="0"/>
              </a:rPr>
              <a:t>1</a:t>
            </a:r>
          </a:p>
        </p:txBody>
      </p:sp>
      <p:sp>
        <p:nvSpPr>
          <p:cNvPr id="17" name="Oval 16">
            <a:extLst>
              <a:ext uri="{FF2B5EF4-FFF2-40B4-BE49-F238E27FC236}">
                <a16:creationId xmlns:a16="http://schemas.microsoft.com/office/drawing/2014/main" id="{D402F57C-A66C-6769-DE62-882C0A24F8BC}"/>
              </a:ext>
            </a:extLst>
          </p:cNvPr>
          <p:cNvSpPr/>
          <p:nvPr/>
        </p:nvSpPr>
        <p:spPr>
          <a:xfrm>
            <a:off x="2478741" y="3458889"/>
            <a:ext cx="337457" cy="337457"/>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Segoe UI Symbol" panose="020B0502040204020203" pitchFamily="34" charset="0"/>
                <a:ea typeface="Segoe UI Symbol" panose="020B0502040204020203" pitchFamily="34" charset="0"/>
                <a:cs typeface="Segoe UI" panose="020B0502040204020203" pitchFamily="34" charset="0"/>
              </a:rPr>
              <a:t>2</a:t>
            </a:r>
          </a:p>
        </p:txBody>
      </p:sp>
      <p:sp>
        <p:nvSpPr>
          <p:cNvPr id="20" name="TextBox 19">
            <a:extLst>
              <a:ext uri="{FF2B5EF4-FFF2-40B4-BE49-F238E27FC236}">
                <a16:creationId xmlns:a16="http://schemas.microsoft.com/office/drawing/2014/main" id="{FB24F5DD-D388-6428-547F-94A8B9C2A2AE}"/>
              </a:ext>
            </a:extLst>
          </p:cNvPr>
          <p:cNvSpPr txBox="1"/>
          <p:nvPr/>
        </p:nvSpPr>
        <p:spPr>
          <a:xfrm>
            <a:off x="3337331" y="1243358"/>
            <a:ext cx="1067921" cy="338554"/>
          </a:xfrm>
          <a:prstGeom prst="rect">
            <a:avLst/>
          </a:prstGeom>
          <a:noFill/>
        </p:spPr>
        <p:txBody>
          <a:bodyPr wrap="none" rtlCol="0">
            <a:spAutoFit/>
          </a:bodyPr>
          <a:lstStyle/>
          <a:p>
            <a:r>
              <a:rPr lang="en-US" sz="1600" b="1">
                <a:solidFill>
                  <a:schemeClr val="bg1"/>
                </a:solidFill>
                <a:latin typeface="Segoe UI Symbol" panose="020B0502040204020203" pitchFamily="34" charset="0"/>
                <a:ea typeface="Segoe UI Symbol" panose="020B0502040204020203" pitchFamily="34" charset="0"/>
                <a:cs typeface="Segoe UI" panose="020B0502040204020203" pitchFamily="34" charset="0"/>
              </a:rPr>
              <a:t>High Risk</a:t>
            </a:r>
          </a:p>
        </p:txBody>
      </p:sp>
      <p:sp>
        <p:nvSpPr>
          <p:cNvPr id="21" name="TextBox 20">
            <a:extLst>
              <a:ext uri="{FF2B5EF4-FFF2-40B4-BE49-F238E27FC236}">
                <a16:creationId xmlns:a16="http://schemas.microsoft.com/office/drawing/2014/main" id="{2C176B47-C838-FB55-8ABD-F94004CC379B}"/>
              </a:ext>
            </a:extLst>
          </p:cNvPr>
          <p:cNvSpPr txBox="1"/>
          <p:nvPr/>
        </p:nvSpPr>
        <p:spPr>
          <a:xfrm>
            <a:off x="1946797" y="1243358"/>
            <a:ext cx="1401346" cy="338554"/>
          </a:xfrm>
          <a:prstGeom prst="rect">
            <a:avLst/>
          </a:prstGeom>
          <a:noFill/>
        </p:spPr>
        <p:txBody>
          <a:bodyPr wrap="none" rtlCol="0">
            <a:spAutoFit/>
          </a:bodyPr>
          <a:lstStyle/>
          <a:p>
            <a:r>
              <a:rPr lang="en-US" sz="1600" b="1">
                <a:solidFill>
                  <a:schemeClr val="bg1"/>
                </a:solidFill>
                <a:latin typeface="Segoe UI Symbol" panose="020B0502040204020203" pitchFamily="34" charset="0"/>
                <a:ea typeface="Segoe UI Symbol" panose="020B0502040204020203" pitchFamily="34" charset="0"/>
                <a:cs typeface="Segoe UI" panose="020B0502040204020203" pitchFamily="34" charset="0"/>
              </a:rPr>
              <a:t>Medium Risk</a:t>
            </a:r>
          </a:p>
        </p:txBody>
      </p:sp>
      <p:sp>
        <p:nvSpPr>
          <p:cNvPr id="22" name="TextBox 21">
            <a:extLst>
              <a:ext uri="{FF2B5EF4-FFF2-40B4-BE49-F238E27FC236}">
                <a16:creationId xmlns:a16="http://schemas.microsoft.com/office/drawing/2014/main" id="{20A31EF3-5CF7-538A-39A9-62C4CE03C8E4}"/>
              </a:ext>
            </a:extLst>
          </p:cNvPr>
          <p:cNvSpPr txBox="1"/>
          <p:nvPr/>
        </p:nvSpPr>
        <p:spPr>
          <a:xfrm>
            <a:off x="788292" y="1243521"/>
            <a:ext cx="997389" cy="338554"/>
          </a:xfrm>
          <a:prstGeom prst="rect">
            <a:avLst/>
          </a:prstGeom>
          <a:noFill/>
        </p:spPr>
        <p:txBody>
          <a:bodyPr wrap="none" rtlCol="0">
            <a:spAutoFit/>
          </a:bodyPr>
          <a:lstStyle/>
          <a:p>
            <a:r>
              <a:rPr lang="en-US" sz="1600" b="1">
                <a:latin typeface="Segoe UI Symbol" panose="020B0502040204020203" pitchFamily="34" charset="0"/>
                <a:ea typeface="Segoe UI Symbol" panose="020B0502040204020203" pitchFamily="34" charset="0"/>
                <a:cs typeface="Segoe UI" panose="020B0502040204020203" pitchFamily="34" charset="0"/>
              </a:rPr>
              <a:t>Low Risk</a:t>
            </a:r>
          </a:p>
        </p:txBody>
      </p:sp>
      <p:sp>
        <p:nvSpPr>
          <p:cNvPr id="23" name="TextBox 22">
            <a:extLst>
              <a:ext uri="{FF2B5EF4-FFF2-40B4-BE49-F238E27FC236}">
                <a16:creationId xmlns:a16="http://schemas.microsoft.com/office/drawing/2014/main" id="{CD21E18F-0BFC-D132-531E-C9DAEAFF9A1D}"/>
              </a:ext>
            </a:extLst>
          </p:cNvPr>
          <p:cNvSpPr txBox="1"/>
          <p:nvPr/>
        </p:nvSpPr>
        <p:spPr>
          <a:xfrm>
            <a:off x="5225642" y="1275593"/>
            <a:ext cx="471375" cy="646331"/>
          </a:xfrm>
          <a:prstGeom prst="rect">
            <a:avLst/>
          </a:prstGeom>
          <a:noFill/>
        </p:spPr>
        <p:txBody>
          <a:bodyPr wrap="square">
            <a:spAutoFit/>
          </a:bodyPr>
          <a:lstStyle/>
          <a:p>
            <a:pPr>
              <a:buNone/>
            </a:pPr>
            <a:r>
              <a:rPr lang="en-AU" sz="3600" b="1">
                <a:solidFill>
                  <a:srgbClr val="172732"/>
                </a:solidFill>
                <a:effectLst/>
                <a:latin typeface="Segoe UI Symbol" panose="020B0502040204020203" pitchFamily="34" charset="0"/>
                <a:ea typeface="Segoe UI Symbol" panose="020B0502040204020203" pitchFamily="34" charset="0"/>
                <a:cs typeface="Segoe UI" panose="020B0502040204020203" pitchFamily="34" charset="0"/>
              </a:rPr>
              <a:t>1</a:t>
            </a:r>
          </a:p>
        </p:txBody>
      </p:sp>
      <p:sp>
        <p:nvSpPr>
          <p:cNvPr id="24" name="TextBox 23">
            <a:extLst>
              <a:ext uri="{FF2B5EF4-FFF2-40B4-BE49-F238E27FC236}">
                <a16:creationId xmlns:a16="http://schemas.microsoft.com/office/drawing/2014/main" id="{EAB3291A-93BF-688F-3B48-2F889346540B}"/>
              </a:ext>
            </a:extLst>
          </p:cNvPr>
          <p:cNvSpPr txBox="1"/>
          <p:nvPr/>
        </p:nvSpPr>
        <p:spPr>
          <a:xfrm>
            <a:off x="5244125" y="3659783"/>
            <a:ext cx="471375" cy="646331"/>
          </a:xfrm>
          <a:prstGeom prst="rect">
            <a:avLst/>
          </a:prstGeom>
          <a:noFill/>
        </p:spPr>
        <p:txBody>
          <a:bodyPr wrap="square">
            <a:spAutoFit/>
          </a:bodyPr>
          <a:lstStyle/>
          <a:p>
            <a:pPr>
              <a:buNone/>
            </a:pPr>
            <a:r>
              <a:rPr lang="en-AU" sz="3600" b="1">
                <a:solidFill>
                  <a:srgbClr val="172732"/>
                </a:solidFill>
                <a:latin typeface="Segoe UI Symbol" panose="020B0502040204020203" pitchFamily="34" charset="0"/>
                <a:ea typeface="Segoe UI Symbol" panose="020B0502040204020203" pitchFamily="34" charset="0"/>
                <a:cs typeface="Segoe UI" panose="020B0502040204020203" pitchFamily="34" charset="0"/>
              </a:rPr>
              <a:t>3</a:t>
            </a:r>
            <a:endParaRPr lang="en-AU" sz="3600" b="1">
              <a:solidFill>
                <a:srgbClr val="172732"/>
              </a:solidFill>
              <a:effectLst/>
              <a:latin typeface="Segoe UI Symbol" panose="020B0502040204020203" pitchFamily="34" charset="0"/>
              <a:ea typeface="Segoe UI Symbol" panose="020B0502040204020203" pitchFamily="34" charset="0"/>
              <a:cs typeface="Segoe UI" panose="020B0502040204020203" pitchFamily="34" charset="0"/>
            </a:endParaRPr>
          </a:p>
        </p:txBody>
      </p:sp>
      <p:sp>
        <p:nvSpPr>
          <p:cNvPr id="29" name="TextBox 28">
            <a:extLst>
              <a:ext uri="{FF2B5EF4-FFF2-40B4-BE49-F238E27FC236}">
                <a16:creationId xmlns:a16="http://schemas.microsoft.com/office/drawing/2014/main" id="{4BAB1044-6882-379A-A50E-B59136CBC298}"/>
              </a:ext>
            </a:extLst>
          </p:cNvPr>
          <p:cNvSpPr txBox="1"/>
          <p:nvPr/>
        </p:nvSpPr>
        <p:spPr>
          <a:xfrm>
            <a:off x="8788134" y="2625614"/>
            <a:ext cx="3148608" cy="923330"/>
          </a:xfrm>
          <a:prstGeom prst="rect">
            <a:avLst/>
          </a:prstGeom>
          <a:noFill/>
        </p:spPr>
        <p:txBody>
          <a:bodyPr wrap="square">
            <a:spAutoFit/>
          </a:bodyPr>
          <a:lstStyle/>
          <a:p>
            <a:pPr marL="0" indent="0">
              <a:lnSpc>
                <a:spcPct val="100000"/>
              </a:lnSpc>
              <a:spcAft>
                <a:spcPts val="300"/>
              </a:spcAft>
              <a:buNone/>
            </a:pPr>
            <a:r>
              <a:rPr lang="en-AU" sz="900">
                <a:latin typeface="Segoe UI Symbol" panose="020B0502040204020203" pitchFamily="34" charset="0"/>
                <a:ea typeface="Segoe UI Symbol" panose="020B0502040204020203" pitchFamily="34" charset="0"/>
              </a:rPr>
              <a:t>✓ Stress-test acquired </a:t>
            </a:r>
            <a:r>
              <a:rPr lang="en-AU" sz="900" b="1">
                <a:latin typeface="Segoe UI Symbol" panose="020B0502040204020203" pitchFamily="34" charset="0"/>
                <a:ea typeface="Segoe UI Symbol" panose="020B0502040204020203" pitchFamily="34" charset="0"/>
              </a:rPr>
              <a:t>market profitability assuming</a:t>
            </a:r>
            <a:r>
              <a:rPr lang="en-AU" sz="900">
                <a:latin typeface="Segoe UI Symbol" panose="020B0502040204020203" pitchFamily="34" charset="0"/>
                <a:ea typeface="Segoe UI Symbol" panose="020B0502040204020203" pitchFamily="34" charset="0"/>
              </a:rPr>
              <a:t> </a:t>
            </a:r>
            <a:r>
              <a:rPr lang="en-AU" sz="900" err="1">
                <a:latin typeface="Segoe UI Symbol" panose="020B0502040204020203" pitchFamily="34" charset="0"/>
                <a:ea typeface="Segoe UI Symbol" panose="020B0502040204020203" pitchFamily="34" charset="0"/>
              </a:rPr>
              <a:t>Talabat’s</a:t>
            </a:r>
            <a:r>
              <a:rPr lang="en-AU" sz="900">
                <a:latin typeface="Segoe UI Symbol" panose="020B0502040204020203" pitchFamily="34" charset="0"/>
                <a:ea typeface="Segoe UI Symbol" panose="020B0502040204020203" pitchFamily="34" charset="0"/>
              </a:rPr>
              <a:t> Gulf margin is halved by Keeta/Didi</a:t>
            </a:r>
            <a:br>
              <a:rPr lang="en-AU" sz="900">
                <a:latin typeface="Segoe UI Symbol" panose="020B0502040204020203" pitchFamily="34" charset="0"/>
                <a:ea typeface="Segoe UI Symbol" panose="020B0502040204020203" pitchFamily="34" charset="0"/>
              </a:rPr>
            </a:br>
            <a:r>
              <a:rPr lang="en-AU" sz="900">
                <a:latin typeface="Segoe UI Symbol" panose="020B0502040204020203" pitchFamily="34" charset="0"/>
                <a:ea typeface="Segoe UI Symbol" panose="020B0502040204020203" pitchFamily="34" charset="0"/>
              </a:rPr>
              <a:t>✓ Model the transaction </a:t>
            </a:r>
            <a:r>
              <a:rPr lang="en-AU" sz="900" b="1">
                <a:latin typeface="Segoe UI Symbol" panose="020B0502040204020203" pitchFamily="34" charset="0"/>
                <a:ea typeface="Segoe UI Symbol" panose="020B0502040204020203" pitchFamily="34" charset="0"/>
              </a:rPr>
              <a:t>at three competitive erosion scenarios </a:t>
            </a:r>
            <a:r>
              <a:rPr lang="en-AU" sz="900">
                <a:latin typeface="Segoe UI Symbol" panose="020B0502040204020203" pitchFamily="34" charset="0"/>
                <a:ea typeface="Segoe UI Symbol" panose="020B0502040204020203" pitchFamily="34" charset="0"/>
              </a:rPr>
              <a:t>and ensure competitiveness of Delivery Hero</a:t>
            </a:r>
            <a:br>
              <a:rPr lang="en-AU" sz="900">
                <a:latin typeface="Segoe UI Symbol" panose="020B0502040204020203" pitchFamily="34" charset="0"/>
                <a:ea typeface="Segoe UI Symbol" panose="020B0502040204020203" pitchFamily="34" charset="0"/>
              </a:rPr>
            </a:br>
            <a:r>
              <a:rPr lang="en-AU" sz="900">
                <a:latin typeface="Segoe UI Symbol" panose="020B0502040204020203" pitchFamily="34" charset="0"/>
                <a:ea typeface="Segoe UI Symbol" panose="020B0502040204020203" pitchFamily="34" charset="0"/>
              </a:rPr>
              <a:t>✓ Enforce the base-case </a:t>
            </a:r>
            <a:r>
              <a:rPr lang="en-AU" sz="900" b="1">
                <a:latin typeface="Segoe UI Symbol" panose="020B0502040204020203" pitchFamily="34" charset="0"/>
                <a:ea typeface="Segoe UI Symbol" panose="020B0502040204020203" pitchFamily="34" charset="0"/>
              </a:rPr>
              <a:t>IRR</a:t>
            </a:r>
            <a:r>
              <a:rPr lang="en-AU" sz="900">
                <a:latin typeface="Segoe UI Symbol" panose="020B0502040204020203" pitchFamily="34" charset="0"/>
                <a:ea typeface="Segoe UI Symbol" panose="020B0502040204020203" pitchFamily="34" charset="0"/>
              </a:rPr>
              <a:t> clears the </a:t>
            </a:r>
            <a:r>
              <a:rPr lang="en-AU" sz="900" b="1">
                <a:latin typeface="Segoe UI Symbol" panose="020B0502040204020203" pitchFamily="34" charset="0"/>
                <a:ea typeface="Segoe UI Symbol" panose="020B0502040204020203" pitchFamily="34" charset="0"/>
              </a:rPr>
              <a:t>22% hurdle </a:t>
            </a:r>
            <a:r>
              <a:rPr lang="en-AU" sz="900">
                <a:latin typeface="Segoe UI Symbol" panose="020B0502040204020203" pitchFamily="34" charset="0"/>
                <a:ea typeface="Segoe UI Symbol" panose="020B0502040204020203" pitchFamily="34" charset="0"/>
              </a:rPr>
              <a:t>with zero Delivery Hero contributions</a:t>
            </a:r>
            <a:endParaRPr lang="en-US" sz="900">
              <a:latin typeface="Segoe UI Symbol" panose="020B0502040204020203" pitchFamily="34" charset="0"/>
              <a:ea typeface="Segoe UI Symbol" panose="020B0502040204020203" pitchFamily="34" charset="0"/>
            </a:endParaRPr>
          </a:p>
        </p:txBody>
      </p:sp>
      <p:sp>
        <p:nvSpPr>
          <p:cNvPr id="30" name="Rectangle 29">
            <a:extLst>
              <a:ext uri="{FF2B5EF4-FFF2-40B4-BE49-F238E27FC236}">
                <a16:creationId xmlns:a16="http://schemas.microsoft.com/office/drawing/2014/main" id="{65001F23-721A-753C-0136-8EE2A1046E0F}"/>
              </a:ext>
            </a:extLst>
          </p:cNvPr>
          <p:cNvSpPr/>
          <p:nvPr/>
        </p:nvSpPr>
        <p:spPr>
          <a:xfrm>
            <a:off x="5231568" y="1851401"/>
            <a:ext cx="3328730" cy="646331"/>
          </a:xfrm>
          <a:prstGeom prst="rect">
            <a:avLst/>
          </a:prstGeom>
          <a:solidFill>
            <a:srgbClr val="F2F2F2"/>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indent="0" algn="ctr">
              <a:lnSpc>
                <a:spcPct val="98000"/>
              </a:lnSpc>
              <a:buNone/>
            </a:pPr>
            <a:r>
              <a:rPr lang="en-US" sz="1000" b="1">
                <a:solidFill>
                  <a:srgbClr val="000000"/>
                </a:solidFill>
                <a:latin typeface="Segoe UI Symbol" panose="020B0502040204020203" pitchFamily="34" charset="0"/>
                <a:ea typeface="Segoe UI Symbol" panose="020B0502040204020203" pitchFamily="34" charset="0"/>
                <a:cs typeface="Trebuchet MS" pitchFamily="34" charset="-120"/>
              </a:rPr>
              <a:t>Risk: </a:t>
            </a:r>
            <a:r>
              <a:rPr lang="en-US" sz="1000">
                <a:solidFill>
                  <a:srgbClr val="000000"/>
                </a:solidFill>
                <a:latin typeface="Segoe UI Symbol" panose="020B0502040204020203" pitchFamily="34" charset="0"/>
                <a:ea typeface="Segoe UI Symbol" panose="020B0502040204020203" pitchFamily="34" charset="0"/>
                <a:cs typeface="Trebuchet MS" pitchFamily="34" charset="-120"/>
              </a:rPr>
              <a:t>Advertising is funded from the </a:t>
            </a:r>
            <a:r>
              <a:rPr lang="en-US" sz="1000" b="1">
                <a:solidFill>
                  <a:srgbClr val="000000"/>
                </a:solidFill>
                <a:latin typeface="Segoe UI Symbol" panose="020B0502040204020203" pitchFamily="34" charset="0"/>
                <a:ea typeface="Segoe UI Symbol" panose="020B0502040204020203" pitchFamily="34" charset="0"/>
                <a:cs typeface="Trebuchet MS" pitchFamily="34" charset="-120"/>
              </a:rPr>
              <a:t>same</a:t>
            </a:r>
            <a:r>
              <a:rPr lang="en-US" sz="1000">
                <a:solidFill>
                  <a:srgbClr val="000000"/>
                </a:solidFill>
                <a:latin typeface="Segoe UI Symbol" panose="020B0502040204020203" pitchFamily="34" charset="0"/>
                <a:ea typeface="Segoe UI Symbol" panose="020B0502040204020203" pitchFamily="34" charset="0"/>
                <a:cs typeface="Trebuchet MS" pitchFamily="34" charset="-120"/>
              </a:rPr>
              <a:t> </a:t>
            </a:r>
            <a:r>
              <a:rPr lang="en-US" sz="1000" b="1">
                <a:solidFill>
                  <a:srgbClr val="000000"/>
                </a:solidFill>
                <a:latin typeface="Segoe UI Symbol" panose="020B0502040204020203" pitchFamily="34" charset="0"/>
                <a:ea typeface="Segoe UI Symbol" panose="020B0502040204020203" pitchFamily="34" charset="0"/>
                <a:cs typeface="Trebuchet MS" pitchFamily="34" charset="-120"/>
              </a:rPr>
              <a:t>merchant</a:t>
            </a:r>
            <a:r>
              <a:rPr lang="en-US" sz="1000">
                <a:solidFill>
                  <a:srgbClr val="000000"/>
                </a:solidFill>
                <a:latin typeface="Segoe UI Symbol" panose="020B0502040204020203" pitchFamily="34" charset="0"/>
                <a:ea typeface="Segoe UI Symbol" panose="020B0502040204020203" pitchFamily="34" charset="0"/>
                <a:cs typeface="Trebuchet MS" pitchFamily="34" charset="-120"/>
              </a:rPr>
              <a:t> P&amp;L as commission </a:t>
            </a:r>
            <a:r>
              <a:rPr lang="en-US" sz="1000">
                <a:solidFill>
                  <a:srgbClr val="000000"/>
                </a:solidFill>
                <a:latin typeface="Segoe UI Symbol" panose="020B0502040204020203" pitchFamily="34" charset="0"/>
                <a:ea typeface="Segoe UI Symbol" panose="020B0502040204020203" pitchFamily="34" charset="0"/>
                <a:cs typeface="Trebuchet MS" pitchFamily="34" charset="-120"/>
                <a:sym typeface="Wingdings" pitchFamily="2" charset="2"/>
              </a:rPr>
              <a:t></a:t>
            </a:r>
            <a:r>
              <a:rPr lang="en-US" sz="1000">
                <a:solidFill>
                  <a:srgbClr val="000000"/>
                </a:solidFill>
                <a:latin typeface="Segoe UI Symbol" panose="020B0502040204020203" pitchFamily="34" charset="0"/>
                <a:ea typeface="Segoe UI Symbol" panose="020B0502040204020203" pitchFamily="34" charset="0"/>
                <a:cs typeface="Trebuchet MS" pitchFamily="34" charset="-120"/>
              </a:rPr>
              <a:t> total </a:t>
            </a:r>
            <a:r>
              <a:rPr lang="en-US" sz="1000" b="1">
                <a:solidFill>
                  <a:srgbClr val="000000"/>
                </a:solidFill>
                <a:latin typeface="Segoe UI Symbol" panose="020B0502040204020203" pitchFamily="34" charset="0"/>
                <a:ea typeface="Segoe UI Symbol" panose="020B0502040204020203" pitchFamily="34" charset="0"/>
                <a:cs typeface="Trebuchet MS" pitchFamily="34" charset="-120"/>
              </a:rPr>
              <a:t>platform</a:t>
            </a:r>
            <a:r>
              <a:rPr lang="en-US" sz="1000">
                <a:solidFill>
                  <a:srgbClr val="000000"/>
                </a:solidFill>
                <a:latin typeface="Segoe UI Symbol" panose="020B0502040204020203" pitchFamily="34" charset="0"/>
                <a:ea typeface="Segoe UI Symbol" panose="020B0502040204020203" pitchFamily="34" charset="0"/>
                <a:cs typeface="Trebuchet MS" pitchFamily="34" charset="-120"/>
              </a:rPr>
              <a:t> cost rises, pushing fees onto the consumer</a:t>
            </a:r>
            <a:endParaRPr lang="en-US" sz="1000">
              <a:latin typeface="Segoe UI Symbol" panose="020B0502040204020203" pitchFamily="34" charset="0"/>
              <a:ea typeface="Segoe UI Symbol" panose="020B0502040204020203" pitchFamily="34" charset="0"/>
            </a:endParaRPr>
          </a:p>
        </p:txBody>
      </p:sp>
      <p:sp>
        <p:nvSpPr>
          <p:cNvPr id="31" name="Rectangle 30">
            <a:extLst>
              <a:ext uri="{FF2B5EF4-FFF2-40B4-BE49-F238E27FC236}">
                <a16:creationId xmlns:a16="http://schemas.microsoft.com/office/drawing/2014/main" id="{3ED2E367-A157-7159-4A79-4B051699EED6}"/>
              </a:ext>
            </a:extLst>
          </p:cNvPr>
          <p:cNvSpPr/>
          <p:nvPr/>
        </p:nvSpPr>
        <p:spPr>
          <a:xfrm>
            <a:off x="5231567" y="2582470"/>
            <a:ext cx="3328729" cy="1004660"/>
          </a:xfrm>
          <a:prstGeom prst="rect">
            <a:avLst/>
          </a:prstGeom>
          <a:noFill/>
          <a:ln>
            <a:solidFill>
              <a:srgbClr val="2E576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buFont typeface="Arial" panose="020B0604020202020204" pitchFamily="34" charset="0"/>
              <a:buChar char="•"/>
            </a:pPr>
            <a:endParaRPr lang="en-US" sz="900">
              <a:solidFill>
                <a:schemeClr val="tx1"/>
              </a:solidFill>
              <a:latin typeface="Segoe UI Symbol" panose="020B0502040204020203" pitchFamily="34" charset="0"/>
              <a:ea typeface="Segoe UI Symbol" panose="020B0502040204020203" pitchFamily="34" charset="0"/>
              <a:cs typeface="Segoe UI" panose="020B0502040204020203" pitchFamily="34" charset="0"/>
            </a:endParaRPr>
          </a:p>
        </p:txBody>
      </p:sp>
      <p:sp>
        <p:nvSpPr>
          <p:cNvPr id="32" name="Rectangle 31">
            <a:extLst>
              <a:ext uri="{FF2B5EF4-FFF2-40B4-BE49-F238E27FC236}">
                <a16:creationId xmlns:a16="http://schemas.microsoft.com/office/drawing/2014/main" id="{9C1109E6-9061-DFF8-81CF-21DF75D4EC92}"/>
              </a:ext>
            </a:extLst>
          </p:cNvPr>
          <p:cNvSpPr/>
          <p:nvPr/>
        </p:nvSpPr>
        <p:spPr>
          <a:xfrm>
            <a:off x="8677898" y="1851645"/>
            <a:ext cx="3328730" cy="646331"/>
          </a:xfrm>
          <a:prstGeom prst="rect">
            <a:avLst/>
          </a:prstGeom>
          <a:solidFill>
            <a:srgbClr val="F2F2F2"/>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indent="0" algn="ctr">
              <a:lnSpc>
                <a:spcPct val="100000"/>
              </a:lnSpc>
              <a:buNone/>
            </a:pPr>
            <a:r>
              <a:rPr lang="en-US" sz="1000" b="1">
                <a:solidFill>
                  <a:schemeClr val="tx1"/>
                </a:solidFill>
                <a:latin typeface="Segoe UI Symbol" panose="020B0502040204020203" pitchFamily="34" charset="0"/>
                <a:ea typeface="Segoe UI Symbol" panose="020B0502040204020203" pitchFamily="34" charset="0"/>
                <a:cs typeface="Trebuchet MS" pitchFamily="34" charset="-120"/>
              </a:rPr>
              <a:t>Risk: </a:t>
            </a:r>
            <a:r>
              <a:rPr lang="en-AU" sz="1000">
                <a:solidFill>
                  <a:schemeClr val="tx1"/>
                </a:solidFill>
                <a:latin typeface="Segoe UI Symbol" panose="020B0502040204020203" pitchFamily="34" charset="0"/>
                <a:ea typeface="Segoe UI Symbol" panose="020B0502040204020203" pitchFamily="34" charset="0"/>
              </a:rPr>
              <a:t>Fixed cash consideration means Uber commits US$14.8bn while target asset value can be eroded by competitors during regulation</a:t>
            </a:r>
            <a:endParaRPr lang="en-US" sz="1000">
              <a:solidFill>
                <a:schemeClr val="tx1"/>
              </a:solidFill>
              <a:latin typeface="Segoe UI Symbol" panose="020B0502040204020203" pitchFamily="34" charset="0"/>
              <a:ea typeface="Segoe UI Symbol" panose="020B0502040204020203" pitchFamily="34" charset="0"/>
            </a:endParaRPr>
          </a:p>
        </p:txBody>
      </p:sp>
      <p:sp>
        <p:nvSpPr>
          <p:cNvPr id="33" name="Rectangle 32">
            <a:extLst>
              <a:ext uri="{FF2B5EF4-FFF2-40B4-BE49-F238E27FC236}">
                <a16:creationId xmlns:a16="http://schemas.microsoft.com/office/drawing/2014/main" id="{75330D7A-F98E-C994-1E61-A6F0FB711996}"/>
              </a:ext>
            </a:extLst>
          </p:cNvPr>
          <p:cNvSpPr/>
          <p:nvPr/>
        </p:nvSpPr>
        <p:spPr>
          <a:xfrm>
            <a:off x="8677897" y="2583482"/>
            <a:ext cx="3328729" cy="999461"/>
          </a:xfrm>
          <a:prstGeom prst="rect">
            <a:avLst/>
          </a:prstGeom>
          <a:noFill/>
          <a:ln>
            <a:solidFill>
              <a:srgbClr val="2E576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buFont typeface="Arial" panose="020B0604020202020204" pitchFamily="34" charset="0"/>
              <a:buChar char="•"/>
            </a:pPr>
            <a:endParaRPr lang="en-US" sz="900">
              <a:solidFill>
                <a:schemeClr val="tx1"/>
              </a:solidFill>
              <a:latin typeface="Segoe UI Symbol" panose="020B0502040204020203" pitchFamily="34" charset="0"/>
              <a:ea typeface="Segoe UI Symbol" panose="020B0502040204020203" pitchFamily="34" charset="0"/>
              <a:cs typeface="Segoe UI" panose="020B0502040204020203" pitchFamily="34" charset="0"/>
            </a:endParaRPr>
          </a:p>
        </p:txBody>
      </p:sp>
      <p:sp>
        <p:nvSpPr>
          <p:cNvPr id="34" name="TextBox 33">
            <a:extLst>
              <a:ext uri="{FF2B5EF4-FFF2-40B4-BE49-F238E27FC236}">
                <a16:creationId xmlns:a16="http://schemas.microsoft.com/office/drawing/2014/main" id="{5EE21FC9-C0F2-97A9-D550-EBF55907F74A}"/>
              </a:ext>
            </a:extLst>
          </p:cNvPr>
          <p:cNvSpPr txBox="1"/>
          <p:nvPr/>
        </p:nvSpPr>
        <p:spPr>
          <a:xfrm>
            <a:off x="5311350" y="2642432"/>
            <a:ext cx="3237568" cy="923330"/>
          </a:xfrm>
          <a:prstGeom prst="rect">
            <a:avLst/>
          </a:prstGeom>
          <a:noFill/>
        </p:spPr>
        <p:txBody>
          <a:bodyPr wrap="square" rtlCol="0">
            <a:spAutoFit/>
          </a:bodyPr>
          <a:lstStyle/>
          <a:p>
            <a:pPr marL="0" indent="0">
              <a:lnSpc>
                <a:spcPct val="100000"/>
              </a:lnSpc>
              <a:spcAft>
                <a:spcPts val="300"/>
              </a:spcAft>
              <a:buNone/>
            </a:pPr>
            <a:r>
              <a:rPr lang="en-AU" sz="900">
                <a:latin typeface="Segoe UI Symbol" panose="020B0502040204020203" pitchFamily="34" charset="0"/>
                <a:ea typeface="Segoe UI Symbol" panose="020B0502040204020203" pitchFamily="34" charset="0"/>
              </a:rPr>
              <a:t>✓ Measure merchant cost of Uber </a:t>
            </a:r>
            <a:r>
              <a:rPr lang="en-AU" sz="900" b="1">
                <a:latin typeface="Segoe UI Symbol" panose="020B0502040204020203" pitchFamily="34" charset="0"/>
                <a:ea typeface="Segoe UI Symbol" panose="020B0502040204020203" pitchFamily="34" charset="0"/>
              </a:rPr>
              <a:t>through</a:t>
            </a:r>
            <a:r>
              <a:rPr lang="en-AU" sz="900">
                <a:latin typeface="Segoe UI Symbol" panose="020B0502040204020203" pitchFamily="34" charset="0"/>
                <a:ea typeface="Segoe UI Symbol" panose="020B0502040204020203" pitchFamily="34" charset="0"/>
              </a:rPr>
              <a:t> commission &amp; ad spend as a % of their GMV</a:t>
            </a:r>
            <a:br>
              <a:rPr lang="en-AU" sz="900">
                <a:latin typeface="Segoe UI Symbol" panose="020B0502040204020203" pitchFamily="34" charset="0"/>
                <a:ea typeface="Segoe UI Symbol" panose="020B0502040204020203" pitchFamily="34" charset="0"/>
              </a:rPr>
            </a:br>
            <a:r>
              <a:rPr lang="en-AU" sz="900">
                <a:latin typeface="Segoe UI Symbol" panose="020B0502040204020203" pitchFamily="34" charset="0"/>
                <a:ea typeface="Segoe UI Symbol" panose="020B0502040204020203" pitchFamily="34" charset="0"/>
              </a:rPr>
              <a:t>✓ Cap advertising at a </a:t>
            </a:r>
            <a:r>
              <a:rPr lang="en-AU" sz="900" b="1">
                <a:latin typeface="Segoe UI Symbol" panose="020B0502040204020203" pitchFamily="34" charset="0"/>
                <a:ea typeface="Segoe UI Symbol" panose="020B0502040204020203" pitchFamily="34" charset="0"/>
              </a:rPr>
              <a:t>stated</a:t>
            </a:r>
            <a:r>
              <a:rPr lang="en-AU" sz="900">
                <a:latin typeface="Segoe UI Symbol" panose="020B0502040204020203" pitchFamily="34" charset="0"/>
                <a:ea typeface="Segoe UI Symbol" panose="020B0502040204020203" pitchFamily="34" charset="0"/>
              </a:rPr>
              <a:t> share of gross </a:t>
            </a:r>
            <a:r>
              <a:rPr lang="en-AU" sz="900" b="1">
                <a:latin typeface="Segoe UI Symbol" panose="020B0502040204020203" pitchFamily="34" charset="0"/>
                <a:ea typeface="Segoe UI Symbol" panose="020B0502040204020203" pitchFamily="34" charset="0"/>
              </a:rPr>
              <a:t>bookings</a:t>
            </a:r>
            <a:r>
              <a:rPr lang="en-AU" sz="900">
                <a:latin typeface="Segoe UI Symbol" panose="020B0502040204020203" pitchFamily="34" charset="0"/>
                <a:ea typeface="Segoe UI Symbol" panose="020B0502040204020203" pitchFamily="34" charset="0"/>
              </a:rPr>
              <a:t>; never grow it to fit the answer</a:t>
            </a:r>
            <a:br>
              <a:rPr lang="en-AU" sz="900">
                <a:latin typeface="Segoe UI Symbol" panose="020B0502040204020203" pitchFamily="34" charset="0"/>
                <a:ea typeface="Segoe UI Symbol" panose="020B0502040204020203" pitchFamily="34" charset="0"/>
              </a:rPr>
            </a:br>
            <a:r>
              <a:rPr lang="en-AU" sz="900">
                <a:latin typeface="Segoe UI Symbol" panose="020B0502040204020203" pitchFamily="34" charset="0"/>
                <a:ea typeface="Segoe UI Symbol" panose="020B0502040204020203" pitchFamily="34" charset="0"/>
              </a:rPr>
              <a:t>✓ Increase conversion rate or time-to-order </a:t>
            </a:r>
            <a:r>
              <a:rPr lang="en-AU" sz="900" b="1">
                <a:latin typeface="Segoe UI Symbol" panose="020B0502040204020203" pitchFamily="34" charset="0"/>
                <a:ea typeface="Segoe UI Symbol" panose="020B0502040204020203" pitchFamily="34" charset="0"/>
              </a:rPr>
              <a:t>worsening</a:t>
            </a:r>
            <a:r>
              <a:rPr lang="en-AU" sz="900">
                <a:latin typeface="Segoe UI Symbol" panose="020B0502040204020203" pitchFamily="34" charset="0"/>
                <a:ea typeface="Segoe UI Symbol" panose="020B0502040204020203" pitchFamily="34" charset="0"/>
              </a:rPr>
              <a:t> two quarters </a:t>
            </a:r>
            <a:r>
              <a:rPr lang="en-AU" sz="900" b="1">
                <a:latin typeface="Segoe UI Symbol" panose="020B0502040204020203" pitchFamily="34" charset="0"/>
                <a:ea typeface="Segoe UI Symbol" panose="020B0502040204020203" pitchFamily="34" charset="0"/>
              </a:rPr>
              <a:t>running</a:t>
            </a:r>
            <a:r>
              <a:rPr lang="en-AU" sz="900">
                <a:latin typeface="Segoe UI Symbol" panose="020B0502040204020203" pitchFamily="34" charset="0"/>
                <a:ea typeface="Segoe UI Symbol" panose="020B0502040204020203" pitchFamily="34" charset="0"/>
              </a:rPr>
              <a:t> as ad load climbs</a:t>
            </a:r>
            <a:endParaRPr lang="en-US" sz="900">
              <a:latin typeface="Segoe UI Symbol" panose="020B0502040204020203" pitchFamily="34" charset="0"/>
              <a:ea typeface="Segoe UI Symbol" panose="020B0502040204020203" pitchFamily="34" charset="0"/>
            </a:endParaRPr>
          </a:p>
        </p:txBody>
      </p:sp>
      <p:sp>
        <p:nvSpPr>
          <p:cNvPr id="35" name="Rectangle 34">
            <a:extLst>
              <a:ext uri="{FF2B5EF4-FFF2-40B4-BE49-F238E27FC236}">
                <a16:creationId xmlns:a16="http://schemas.microsoft.com/office/drawing/2014/main" id="{D132F05E-AD73-4DBD-6AC8-52214903CE98}"/>
              </a:ext>
            </a:extLst>
          </p:cNvPr>
          <p:cNvSpPr/>
          <p:nvPr/>
        </p:nvSpPr>
        <p:spPr>
          <a:xfrm>
            <a:off x="5231568" y="4242360"/>
            <a:ext cx="3328730" cy="597455"/>
          </a:xfrm>
          <a:prstGeom prst="rect">
            <a:avLst/>
          </a:prstGeom>
          <a:solidFill>
            <a:srgbClr val="F2F2F2"/>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indent="0" algn="ctr">
              <a:lnSpc>
                <a:spcPct val="100000"/>
              </a:lnSpc>
              <a:buNone/>
            </a:pPr>
            <a:r>
              <a:rPr lang="en-US" sz="1000" b="1">
                <a:solidFill>
                  <a:schemeClr val="tx1"/>
                </a:solidFill>
                <a:latin typeface="Segoe UI Symbol" panose="020B0502040204020203" pitchFamily="34" charset="0"/>
                <a:ea typeface="Segoe UI Symbol" panose="020B0502040204020203" pitchFamily="34" charset="0"/>
                <a:cs typeface="Trebuchet MS" pitchFamily="34" charset="-120"/>
              </a:rPr>
              <a:t>Risk: </a:t>
            </a:r>
            <a:r>
              <a:rPr lang="en-AU" sz="1000">
                <a:solidFill>
                  <a:schemeClr val="tx1"/>
                </a:solidFill>
                <a:latin typeface="Segoe UI Symbol" panose="020B0502040204020203" pitchFamily="34" charset="0"/>
                <a:ea typeface="Segoe UI Symbol" panose="020B0502040204020203" pitchFamily="34" charset="0"/>
              </a:rPr>
              <a:t>Offtake on 120,000 vehicles is a </a:t>
            </a:r>
            <a:r>
              <a:rPr lang="en-AU" sz="1000" b="1">
                <a:solidFill>
                  <a:schemeClr val="tx1"/>
                </a:solidFill>
                <a:latin typeface="Segoe UI Symbol" panose="020B0502040204020203" pitchFamily="34" charset="0"/>
                <a:ea typeface="Segoe UI Symbol" panose="020B0502040204020203" pitchFamily="34" charset="0"/>
              </a:rPr>
              <a:t>purchase</a:t>
            </a:r>
            <a:r>
              <a:rPr lang="en-AU" sz="1000">
                <a:solidFill>
                  <a:schemeClr val="tx1"/>
                </a:solidFill>
                <a:latin typeface="Segoe UI Symbol" panose="020B0502040204020203" pitchFamily="34" charset="0"/>
                <a:ea typeface="Segoe UI Symbol" panose="020B0502040204020203" pitchFamily="34" charset="0"/>
              </a:rPr>
              <a:t> </a:t>
            </a:r>
            <a:r>
              <a:rPr lang="en-AU" sz="1000" b="1">
                <a:solidFill>
                  <a:schemeClr val="tx1"/>
                </a:solidFill>
                <a:latin typeface="Segoe UI Symbol" panose="020B0502040204020203" pitchFamily="34" charset="0"/>
                <a:ea typeface="Segoe UI Symbol" panose="020B0502040204020203" pitchFamily="34" charset="0"/>
              </a:rPr>
              <a:t>obligation</a:t>
            </a:r>
            <a:r>
              <a:rPr lang="en-AU" sz="1000">
                <a:solidFill>
                  <a:schemeClr val="tx1"/>
                </a:solidFill>
                <a:latin typeface="Segoe UI Symbol" panose="020B0502040204020203" pitchFamily="34" charset="0"/>
                <a:ea typeface="Segoe UI Symbol" panose="020B0502040204020203" pitchFamily="34" charset="0"/>
              </a:rPr>
              <a:t> in all </a:t>
            </a:r>
            <a:r>
              <a:rPr lang="en-AU" sz="1000" b="1">
                <a:solidFill>
                  <a:schemeClr val="tx1"/>
                </a:solidFill>
                <a:latin typeface="Segoe UI Symbol" panose="020B0502040204020203" pitchFamily="34" charset="0"/>
                <a:ea typeface="Segoe UI Symbol" panose="020B0502040204020203" pitchFamily="34" charset="0"/>
              </a:rPr>
              <a:t>but</a:t>
            </a:r>
            <a:r>
              <a:rPr lang="en-AU" sz="1000">
                <a:solidFill>
                  <a:schemeClr val="tx1"/>
                </a:solidFill>
                <a:latin typeface="Segoe UI Symbol" panose="020B0502040204020203" pitchFamily="34" charset="0"/>
                <a:ea typeface="Segoe UI Symbol" panose="020B0502040204020203" pitchFamily="34" charset="0"/>
              </a:rPr>
              <a:t> </a:t>
            </a:r>
            <a:r>
              <a:rPr lang="en-AU" sz="1000" b="1">
                <a:solidFill>
                  <a:schemeClr val="tx1"/>
                </a:solidFill>
                <a:latin typeface="Segoe UI Symbol" panose="020B0502040204020203" pitchFamily="34" charset="0"/>
                <a:ea typeface="Segoe UI Symbol" panose="020B0502040204020203" pitchFamily="34" charset="0"/>
              </a:rPr>
              <a:t>name</a:t>
            </a:r>
            <a:r>
              <a:rPr lang="en-AU" sz="1000">
                <a:solidFill>
                  <a:schemeClr val="tx1"/>
                </a:solidFill>
                <a:latin typeface="Segoe UI Symbol" panose="020B0502040204020203" pitchFamily="34" charset="0"/>
                <a:ea typeface="Segoe UI Symbol" panose="020B0502040204020203" pitchFamily="34" charset="0"/>
              </a:rPr>
              <a:t>, US$10bn against &lt;0.5% of trips invites a fleet-owner multiple</a:t>
            </a:r>
            <a:endParaRPr lang="en-US" sz="1000">
              <a:solidFill>
                <a:schemeClr val="tx1"/>
              </a:solidFill>
              <a:latin typeface="Segoe UI Symbol" panose="020B0502040204020203" pitchFamily="34" charset="0"/>
              <a:ea typeface="Segoe UI Symbol" panose="020B0502040204020203" pitchFamily="34" charset="0"/>
            </a:endParaRPr>
          </a:p>
        </p:txBody>
      </p:sp>
      <p:sp>
        <p:nvSpPr>
          <p:cNvPr id="36" name="Rectangle 35">
            <a:extLst>
              <a:ext uri="{FF2B5EF4-FFF2-40B4-BE49-F238E27FC236}">
                <a16:creationId xmlns:a16="http://schemas.microsoft.com/office/drawing/2014/main" id="{3AF9AEBE-2E95-429A-621B-C92D32F51B0C}"/>
              </a:ext>
            </a:extLst>
          </p:cNvPr>
          <p:cNvSpPr/>
          <p:nvPr/>
        </p:nvSpPr>
        <p:spPr>
          <a:xfrm>
            <a:off x="5231566" y="4935691"/>
            <a:ext cx="3328729" cy="1023951"/>
          </a:xfrm>
          <a:prstGeom prst="rect">
            <a:avLst/>
          </a:prstGeom>
          <a:noFill/>
          <a:ln>
            <a:solidFill>
              <a:srgbClr val="2E576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buFont typeface="Arial" panose="020B0604020202020204" pitchFamily="34" charset="0"/>
              <a:buChar char="•"/>
            </a:pPr>
            <a:endParaRPr lang="en-US" sz="900">
              <a:solidFill>
                <a:schemeClr val="tx1"/>
              </a:solidFill>
              <a:latin typeface="Segoe UI Symbol" panose="020B0502040204020203" pitchFamily="34" charset="0"/>
              <a:ea typeface="Segoe UI Symbol" panose="020B0502040204020203" pitchFamily="34" charset="0"/>
              <a:cs typeface="Segoe UI" panose="020B0502040204020203" pitchFamily="34" charset="0"/>
            </a:endParaRPr>
          </a:p>
        </p:txBody>
      </p:sp>
      <p:sp>
        <p:nvSpPr>
          <p:cNvPr id="37" name="Rectangle 36">
            <a:extLst>
              <a:ext uri="{FF2B5EF4-FFF2-40B4-BE49-F238E27FC236}">
                <a16:creationId xmlns:a16="http://schemas.microsoft.com/office/drawing/2014/main" id="{E2BA6D55-5961-1A1E-52D8-B73BDF77C535}"/>
              </a:ext>
            </a:extLst>
          </p:cNvPr>
          <p:cNvSpPr/>
          <p:nvPr/>
        </p:nvSpPr>
        <p:spPr>
          <a:xfrm>
            <a:off x="8677898" y="4242604"/>
            <a:ext cx="3328730" cy="597455"/>
          </a:xfrm>
          <a:prstGeom prst="rect">
            <a:avLst/>
          </a:prstGeom>
          <a:solidFill>
            <a:srgbClr val="F2F2F2"/>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lang="en-AU" sz="1000" b="1">
                <a:solidFill>
                  <a:schemeClr val="tx1"/>
                </a:solidFill>
                <a:latin typeface="Segoe UI Symbol" panose="020B0502040204020203" pitchFamily="34" charset="0"/>
                <a:ea typeface="Segoe UI Symbol" panose="020B0502040204020203" pitchFamily="34" charset="0"/>
              </a:rPr>
              <a:t>Risk:</a:t>
            </a:r>
            <a:r>
              <a:rPr lang="en-AU" sz="1000">
                <a:solidFill>
                  <a:schemeClr val="tx1"/>
                </a:solidFill>
                <a:latin typeface="Segoe UI Symbol" panose="020B0502040204020203" pitchFamily="34" charset="0"/>
                <a:ea typeface="Segoe UI Symbol" panose="020B0502040204020203" pitchFamily="34" charset="0"/>
              </a:rPr>
              <a:t> Uber entering new markets does not </a:t>
            </a:r>
            <a:r>
              <a:rPr lang="en-AU" sz="1000" b="1">
                <a:solidFill>
                  <a:schemeClr val="tx1"/>
                </a:solidFill>
                <a:latin typeface="Segoe UI Symbol" panose="020B0502040204020203" pitchFamily="34" charset="0"/>
                <a:ea typeface="Segoe UI Symbol" panose="020B0502040204020203" pitchFamily="34" charset="0"/>
              </a:rPr>
              <a:t>guarantee</a:t>
            </a:r>
            <a:r>
              <a:rPr lang="en-AU" sz="1000">
                <a:solidFill>
                  <a:schemeClr val="tx1"/>
                </a:solidFill>
                <a:latin typeface="Segoe UI Symbol" panose="020B0502040204020203" pitchFamily="34" charset="0"/>
                <a:ea typeface="Segoe UI Symbol" panose="020B0502040204020203" pitchFamily="34" charset="0"/>
              </a:rPr>
              <a:t> </a:t>
            </a:r>
            <a:r>
              <a:rPr lang="en-AU" sz="1000" b="1">
                <a:solidFill>
                  <a:schemeClr val="tx1"/>
                </a:solidFill>
                <a:latin typeface="Segoe UI Symbol" panose="020B0502040204020203" pitchFamily="34" charset="0"/>
                <a:ea typeface="Segoe UI Symbol" panose="020B0502040204020203" pitchFamily="34" charset="0"/>
              </a:rPr>
              <a:t>usage</a:t>
            </a:r>
            <a:r>
              <a:rPr lang="en-AU" sz="1000">
                <a:solidFill>
                  <a:schemeClr val="tx1"/>
                </a:solidFill>
                <a:latin typeface="Segoe UI Symbol" panose="020B0502040204020203" pitchFamily="34" charset="0"/>
                <a:ea typeface="Segoe UI Symbol" panose="020B0502040204020203" pitchFamily="34" charset="0"/>
              </a:rPr>
              <a:t>, Delivery Hero's </a:t>
            </a:r>
            <a:r>
              <a:rPr lang="en-AU" sz="1000" b="1">
                <a:solidFill>
                  <a:schemeClr val="tx1"/>
                </a:solidFill>
                <a:latin typeface="Segoe UI Symbol" panose="020B0502040204020203" pitchFamily="34" charset="0"/>
                <a:ea typeface="Segoe UI Symbol" panose="020B0502040204020203" pitchFamily="34" charset="0"/>
              </a:rPr>
              <a:t>users</a:t>
            </a:r>
            <a:r>
              <a:rPr lang="en-AU" sz="1000">
                <a:solidFill>
                  <a:schemeClr val="tx1"/>
                </a:solidFill>
                <a:latin typeface="Segoe UI Symbol" panose="020B0502040204020203" pitchFamily="34" charset="0"/>
                <a:ea typeface="Segoe UI Symbol" panose="020B0502040204020203" pitchFamily="34" charset="0"/>
              </a:rPr>
              <a:t> </a:t>
            </a:r>
            <a:r>
              <a:rPr lang="en-AU" sz="1000" b="1">
                <a:solidFill>
                  <a:schemeClr val="tx1"/>
                </a:solidFill>
                <a:latin typeface="Segoe UI Symbol" panose="020B0502040204020203" pitchFamily="34" charset="0"/>
                <a:ea typeface="Segoe UI Symbol" panose="020B0502040204020203" pitchFamily="34" charset="0"/>
              </a:rPr>
              <a:t>must</a:t>
            </a:r>
            <a:r>
              <a:rPr lang="en-AU" sz="1000">
                <a:solidFill>
                  <a:schemeClr val="tx1"/>
                </a:solidFill>
                <a:latin typeface="Segoe UI Symbol" panose="020B0502040204020203" pitchFamily="34" charset="0"/>
                <a:ea typeface="Segoe UI Symbol" panose="020B0502040204020203" pitchFamily="34" charset="0"/>
              </a:rPr>
              <a:t> migrate onto Uber One, and migrations leak</a:t>
            </a:r>
            <a:endParaRPr lang="en-AU" sz="1000">
              <a:solidFill>
                <a:schemeClr val="tx1"/>
              </a:solidFill>
              <a:latin typeface="Segoe UI Symbol" panose="020B0502040204020203" pitchFamily="34" charset="0"/>
              <a:ea typeface="Segoe UI Symbol" panose="020B0502040204020203" pitchFamily="34" charset="0"/>
              <a:cs typeface="Segoe UI Light" panose="020B0502040204020203" pitchFamily="34" charset="0"/>
            </a:endParaRPr>
          </a:p>
        </p:txBody>
      </p:sp>
      <p:sp>
        <p:nvSpPr>
          <p:cNvPr id="38" name="Rectangle 37">
            <a:extLst>
              <a:ext uri="{FF2B5EF4-FFF2-40B4-BE49-F238E27FC236}">
                <a16:creationId xmlns:a16="http://schemas.microsoft.com/office/drawing/2014/main" id="{15ED5ADF-9709-A69A-5F70-C2C1E34BAF58}"/>
              </a:ext>
            </a:extLst>
          </p:cNvPr>
          <p:cNvSpPr/>
          <p:nvPr/>
        </p:nvSpPr>
        <p:spPr>
          <a:xfrm>
            <a:off x="8677896" y="4936802"/>
            <a:ext cx="3328729" cy="1018653"/>
          </a:xfrm>
          <a:prstGeom prst="rect">
            <a:avLst/>
          </a:prstGeom>
          <a:noFill/>
          <a:ln>
            <a:solidFill>
              <a:srgbClr val="2E576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buFont typeface="Arial" panose="020B0604020202020204" pitchFamily="34" charset="0"/>
              <a:buChar char="•"/>
            </a:pPr>
            <a:endParaRPr lang="en-US" sz="900">
              <a:solidFill>
                <a:schemeClr val="tx1"/>
              </a:solidFill>
              <a:latin typeface="Segoe UI Symbol" panose="020B0502040204020203" pitchFamily="34" charset="0"/>
              <a:ea typeface="Segoe UI Symbol" panose="020B0502040204020203" pitchFamily="34" charset="0"/>
              <a:cs typeface="Segoe UI" panose="020B0502040204020203" pitchFamily="34" charset="0"/>
            </a:endParaRPr>
          </a:p>
        </p:txBody>
      </p:sp>
      <p:sp>
        <p:nvSpPr>
          <p:cNvPr id="39" name="TextBox 38">
            <a:extLst>
              <a:ext uri="{FF2B5EF4-FFF2-40B4-BE49-F238E27FC236}">
                <a16:creationId xmlns:a16="http://schemas.microsoft.com/office/drawing/2014/main" id="{FC77C38B-66AE-61C3-7B2A-32B82FB243AF}"/>
              </a:ext>
            </a:extLst>
          </p:cNvPr>
          <p:cNvSpPr txBox="1"/>
          <p:nvPr/>
        </p:nvSpPr>
        <p:spPr>
          <a:xfrm>
            <a:off x="5356443" y="5000548"/>
            <a:ext cx="3351464" cy="923330"/>
          </a:xfrm>
          <a:prstGeom prst="rect">
            <a:avLst/>
          </a:prstGeom>
          <a:noFill/>
          <a:ln>
            <a:noFill/>
          </a:ln>
        </p:spPr>
        <p:txBody>
          <a:bodyPr wrap="square" rtlCol="0">
            <a:spAutoFit/>
          </a:bodyPr>
          <a:lstStyle/>
          <a:p>
            <a:pPr marL="0" indent="0">
              <a:lnSpc>
                <a:spcPct val="100000"/>
              </a:lnSpc>
              <a:spcAft>
                <a:spcPts val="300"/>
              </a:spcAft>
              <a:buNone/>
            </a:pPr>
            <a:r>
              <a:rPr lang="en-AU" sz="900">
                <a:latin typeface="Segoe UI Symbol" panose="020B0502040204020203" pitchFamily="34" charset="0"/>
                <a:ea typeface="Segoe UI Symbol" panose="020B0502040204020203" pitchFamily="34" charset="0"/>
              </a:rPr>
              <a:t>✓ Measure trips </a:t>
            </a:r>
            <a:r>
              <a:rPr lang="en-AU" sz="900" b="1">
                <a:latin typeface="Segoe UI Symbol" panose="020B0502040204020203" pitchFamily="34" charset="0"/>
                <a:ea typeface="Segoe UI Symbol" panose="020B0502040204020203" pitchFamily="34" charset="0"/>
              </a:rPr>
              <a:t>per AV per day</a:t>
            </a:r>
            <a:r>
              <a:rPr lang="en-AU" sz="900">
                <a:latin typeface="Segoe UI Symbol" panose="020B0502040204020203" pitchFamily="34" charset="0"/>
                <a:ea typeface="Segoe UI Symbol" panose="020B0502040204020203" pitchFamily="34" charset="0"/>
              </a:rPr>
              <a:t>, mid-20s to low-30s today, and </a:t>
            </a:r>
            <a:r>
              <a:rPr lang="en-AU" sz="900" b="1">
                <a:latin typeface="Segoe UI Symbol" panose="020B0502040204020203" pitchFamily="34" charset="0"/>
                <a:ea typeface="Segoe UI Symbol" panose="020B0502040204020203" pitchFamily="34" charset="0"/>
              </a:rPr>
              <a:t>the aggregator </a:t>
            </a:r>
            <a:r>
              <a:rPr lang="en-AU" sz="900">
                <a:latin typeface="Segoe UI Symbol" panose="020B0502040204020203" pitchFamily="34" charset="0"/>
                <a:ea typeface="Segoe UI Symbol" panose="020B0502040204020203" pitchFamily="34" charset="0"/>
              </a:rPr>
              <a:t>case rests on it holding</a:t>
            </a:r>
            <a:br>
              <a:rPr lang="en-AU" sz="900">
                <a:latin typeface="Segoe UI Symbol" panose="020B0502040204020203" pitchFamily="34" charset="0"/>
                <a:ea typeface="Segoe UI Symbol" panose="020B0502040204020203" pitchFamily="34" charset="0"/>
              </a:rPr>
            </a:br>
            <a:r>
              <a:rPr lang="en-AU" sz="900">
                <a:latin typeface="Segoe UI Symbol" panose="020B0502040204020203" pitchFamily="34" charset="0"/>
                <a:ea typeface="Segoe UI Symbol" panose="020B0502040204020203" pitchFamily="34" charset="0"/>
              </a:rPr>
              <a:t>✓ Count vehicles Uber is </a:t>
            </a:r>
            <a:r>
              <a:rPr lang="en-AU" sz="900" b="1">
                <a:latin typeface="Segoe UI Symbol" panose="020B0502040204020203" pitchFamily="34" charset="0"/>
                <a:ea typeface="Segoe UI Symbol" panose="020B0502040204020203" pitchFamily="34" charset="0"/>
              </a:rPr>
              <a:t>contracted</a:t>
            </a:r>
            <a:r>
              <a:rPr lang="en-AU" sz="900">
                <a:latin typeface="Segoe UI Symbol" panose="020B0502040204020203" pitchFamily="34" charset="0"/>
                <a:ea typeface="Segoe UI Symbol" panose="020B0502040204020203" pitchFamily="34" charset="0"/>
              </a:rPr>
              <a:t> to buy </a:t>
            </a:r>
            <a:r>
              <a:rPr lang="en-AU" sz="900" b="1">
                <a:latin typeface="Segoe UI Symbol" panose="020B0502040204020203" pitchFamily="34" charset="0"/>
                <a:ea typeface="Segoe UI Symbol" panose="020B0502040204020203" pitchFamily="34" charset="0"/>
              </a:rPr>
              <a:t>separately</a:t>
            </a:r>
            <a:r>
              <a:rPr lang="en-AU" sz="900">
                <a:latin typeface="Segoe UI Symbol" panose="020B0502040204020203" pitchFamily="34" charset="0"/>
                <a:ea typeface="Segoe UI Symbol" panose="020B0502040204020203" pitchFamily="34" charset="0"/>
              </a:rPr>
              <a:t> from vehicles partners own</a:t>
            </a:r>
            <a:br>
              <a:rPr lang="en-AU" sz="900">
                <a:latin typeface="Segoe UI Symbol" panose="020B0502040204020203" pitchFamily="34" charset="0"/>
                <a:ea typeface="Segoe UI Symbol" panose="020B0502040204020203" pitchFamily="34" charset="0"/>
              </a:rPr>
            </a:br>
            <a:r>
              <a:rPr lang="en-AU" sz="900">
                <a:latin typeface="Segoe UI Symbol" panose="020B0502040204020203" pitchFamily="34" charset="0"/>
                <a:ea typeface="Segoe UI Symbol" panose="020B0502040204020203" pitchFamily="34" charset="0"/>
              </a:rPr>
              <a:t>✓ Commit AV capital </a:t>
            </a:r>
            <a:r>
              <a:rPr lang="en-AU" sz="900" b="1">
                <a:latin typeface="Segoe UI Symbol" panose="020B0502040204020203" pitchFamily="34" charset="0"/>
                <a:ea typeface="Segoe UI Symbol" panose="020B0502040204020203" pitchFamily="34" charset="0"/>
              </a:rPr>
              <a:t>above</a:t>
            </a:r>
            <a:r>
              <a:rPr lang="en-AU" sz="900">
                <a:latin typeface="Segoe UI Symbol" panose="020B0502040204020203" pitchFamily="34" charset="0"/>
                <a:ea typeface="Segoe UI Symbol" panose="020B0502040204020203" pitchFamily="34" charset="0"/>
              </a:rPr>
              <a:t> 1.5x TTM free cash flow, it is ~</a:t>
            </a:r>
            <a:r>
              <a:rPr lang="en-AU" sz="900" b="1">
                <a:latin typeface="Segoe UI Symbol" panose="020B0502040204020203" pitchFamily="34" charset="0"/>
                <a:ea typeface="Segoe UI Symbol" panose="020B0502040204020203" pitchFamily="34" charset="0"/>
              </a:rPr>
              <a:t>1.0x</a:t>
            </a:r>
            <a:r>
              <a:rPr lang="en-AU" sz="900">
                <a:latin typeface="Segoe UI Symbol" panose="020B0502040204020203" pitchFamily="34" charset="0"/>
                <a:ea typeface="Segoe UI Symbol" panose="020B0502040204020203" pitchFamily="34" charset="0"/>
              </a:rPr>
              <a:t> today</a:t>
            </a:r>
            <a:endParaRPr lang="en-US" sz="900">
              <a:latin typeface="Segoe UI Symbol" panose="020B0502040204020203" pitchFamily="34" charset="0"/>
              <a:ea typeface="Segoe UI Symbol" panose="020B0502040204020203" pitchFamily="34" charset="0"/>
            </a:endParaRPr>
          </a:p>
        </p:txBody>
      </p:sp>
      <p:sp>
        <p:nvSpPr>
          <p:cNvPr id="40" name="TextBox 39">
            <a:extLst>
              <a:ext uri="{FF2B5EF4-FFF2-40B4-BE49-F238E27FC236}">
                <a16:creationId xmlns:a16="http://schemas.microsoft.com/office/drawing/2014/main" id="{C24C2022-E764-B1E0-E7FE-24B69CB86933}"/>
              </a:ext>
            </a:extLst>
          </p:cNvPr>
          <p:cNvSpPr txBox="1"/>
          <p:nvPr/>
        </p:nvSpPr>
        <p:spPr>
          <a:xfrm>
            <a:off x="8737917" y="5000548"/>
            <a:ext cx="3328728" cy="923330"/>
          </a:xfrm>
          <a:prstGeom prst="rect">
            <a:avLst/>
          </a:prstGeom>
          <a:noFill/>
        </p:spPr>
        <p:txBody>
          <a:bodyPr wrap="square">
            <a:spAutoFit/>
          </a:bodyPr>
          <a:lstStyle/>
          <a:p>
            <a:pPr rtl="0"/>
            <a:r>
              <a:rPr lang="en-AU" sz="900">
                <a:latin typeface="Segoe UI Symbol" panose="020B0502040204020203" pitchFamily="34" charset="0"/>
                <a:ea typeface="Segoe UI Symbol" panose="020B0502040204020203" pitchFamily="34" charset="0"/>
              </a:rPr>
              <a:t>✓ Delivery Hero's </a:t>
            </a:r>
            <a:r>
              <a:rPr lang="en-AU" sz="900" b="1">
                <a:latin typeface="Segoe UI Symbol" panose="020B0502040204020203" pitchFamily="34" charset="0"/>
                <a:ea typeface="Segoe UI Symbol" panose="020B0502040204020203" pitchFamily="34" charset="0"/>
              </a:rPr>
              <a:t>own</a:t>
            </a:r>
            <a:r>
              <a:rPr lang="en-AU" sz="900">
                <a:latin typeface="Segoe UI Symbol" panose="020B0502040204020203" pitchFamily="34" charset="0"/>
                <a:ea typeface="Segoe UI Symbol" panose="020B0502040204020203" pitchFamily="34" charset="0"/>
              </a:rPr>
              <a:t> subscriber base must be converted </a:t>
            </a:r>
            <a:r>
              <a:rPr lang="en-AU" sz="900" b="1">
                <a:latin typeface="Segoe UI Symbol" panose="020B0502040204020203" pitchFamily="34" charset="0"/>
                <a:ea typeface="Segoe UI Symbol" panose="020B0502040204020203" pitchFamily="34" charset="0"/>
              </a:rPr>
              <a:t>through</a:t>
            </a:r>
            <a:r>
              <a:rPr lang="en-AU" sz="900">
                <a:latin typeface="Segoe UI Symbol" panose="020B0502040204020203" pitchFamily="34" charset="0"/>
                <a:ea typeface="Segoe UI Symbol" panose="020B0502040204020203" pitchFamily="34" charset="0"/>
              </a:rPr>
              <a:t> acquisition methods</a:t>
            </a:r>
            <a:br>
              <a:rPr lang="en-AU" sz="900">
                <a:latin typeface="Segoe UI Symbol" panose="020B0502040204020203" pitchFamily="34" charset="0"/>
                <a:ea typeface="Segoe UI Symbol" panose="020B0502040204020203" pitchFamily="34" charset="0"/>
              </a:rPr>
            </a:br>
            <a:r>
              <a:rPr lang="en-AU" sz="900">
                <a:latin typeface="Segoe UI Symbol" panose="020B0502040204020203" pitchFamily="34" charset="0"/>
                <a:ea typeface="Segoe UI Symbol" panose="020B0502040204020203" pitchFamily="34" charset="0"/>
              </a:rPr>
              <a:t>✓ An explicit </a:t>
            </a:r>
            <a:r>
              <a:rPr lang="en-AU" sz="900" b="1">
                <a:latin typeface="Segoe UI Symbol" panose="020B0502040204020203" pitchFamily="34" charset="0"/>
                <a:ea typeface="Segoe UI Symbol" panose="020B0502040204020203" pitchFamily="34" charset="0"/>
              </a:rPr>
              <a:t>conversion</a:t>
            </a:r>
            <a:r>
              <a:rPr lang="en-AU" sz="900">
                <a:latin typeface="Segoe UI Symbol" panose="020B0502040204020203" pitchFamily="34" charset="0"/>
                <a:ea typeface="Segoe UI Symbol" panose="020B0502040204020203" pitchFamily="34" charset="0"/>
              </a:rPr>
              <a:t> rate to acquired users – no assumption that the </a:t>
            </a:r>
            <a:r>
              <a:rPr lang="en-AU" sz="900" b="1">
                <a:latin typeface="Segoe UI Symbol" panose="020B0502040204020203" pitchFamily="34" charset="0"/>
                <a:ea typeface="Segoe UI Symbol" panose="020B0502040204020203" pitchFamily="34" charset="0"/>
              </a:rPr>
              <a:t>bundle</a:t>
            </a:r>
            <a:r>
              <a:rPr lang="en-AU" sz="900">
                <a:latin typeface="Segoe UI Symbol" panose="020B0502040204020203" pitchFamily="34" charset="0"/>
                <a:ea typeface="Segoe UI Symbol" panose="020B0502040204020203" pitchFamily="34" charset="0"/>
              </a:rPr>
              <a:t> installs itself in model</a:t>
            </a:r>
            <a:br>
              <a:rPr lang="en-AU" sz="900">
                <a:latin typeface="Segoe UI Symbol" panose="020B0502040204020203" pitchFamily="34" charset="0"/>
                <a:ea typeface="Segoe UI Symbol" panose="020B0502040204020203" pitchFamily="34" charset="0"/>
              </a:rPr>
            </a:br>
            <a:r>
              <a:rPr lang="en-AU" sz="900">
                <a:latin typeface="Segoe UI Symbol" panose="020B0502040204020203" pitchFamily="34" charset="0"/>
                <a:ea typeface="Segoe UI Symbol" panose="020B0502040204020203" pitchFamily="34" charset="0"/>
              </a:rPr>
              <a:t>✓ Uber One </a:t>
            </a:r>
            <a:r>
              <a:rPr lang="en-AU" sz="900" b="1">
                <a:latin typeface="Segoe UI Symbol" panose="020B0502040204020203" pitchFamily="34" charset="0"/>
                <a:ea typeface="Segoe UI Symbol" panose="020B0502040204020203" pitchFamily="34" charset="0"/>
              </a:rPr>
              <a:t>penetration</a:t>
            </a:r>
            <a:r>
              <a:rPr lang="en-AU" sz="900">
                <a:latin typeface="Segoe UI Symbol" panose="020B0502040204020203" pitchFamily="34" charset="0"/>
                <a:ea typeface="Segoe UI Symbol" panose="020B0502040204020203" pitchFamily="34" charset="0"/>
              </a:rPr>
              <a:t> in acquired markets </a:t>
            </a:r>
            <a:r>
              <a:rPr lang="en-AU" sz="900" b="1">
                <a:latin typeface="Segoe UI Symbol" panose="020B0502040204020203" pitchFamily="34" charset="0"/>
                <a:ea typeface="Segoe UI Symbol" panose="020B0502040204020203" pitchFamily="34" charset="0"/>
              </a:rPr>
              <a:t>below</a:t>
            </a:r>
            <a:r>
              <a:rPr lang="en-AU" sz="900">
                <a:latin typeface="Segoe UI Symbol" panose="020B0502040204020203" pitchFamily="34" charset="0"/>
                <a:ea typeface="Segoe UI Symbol" panose="020B0502040204020203" pitchFamily="34" charset="0"/>
              </a:rPr>
              <a:t> half the group average 12 months after close</a:t>
            </a:r>
          </a:p>
        </p:txBody>
      </p:sp>
      <p:sp>
        <p:nvSpPr>
          <p:cNvPr id="41" name="TextBox 40">
            <a:extLst>
              <a:ext uri="{FF2B5EF4-FFF2-40B4-BE49-F238E27FC236}">
                <a16:creationId xmlns:a16="http://schemas.microsoft.com/office/drawing/2014/main" id="{A10DBB26-8370-D2C4-DE14-69FCE5D7AD76}"/>
              </a:ext>
            </a:extLst>
          </p:cNvPr>
          <p:cNvSpPr txBox="1"/>
          <p:nvPr/>
        </p:nvSpPr>
        <p:spPr>
          <a:xfrm>
            <a:off x="5638698" y="1415813"/>
            <a:ext cx="2831070" cy="338554"/>
          </a:xfrm>
          <a:prstGeom prst="rect">
            <a:avLst/>
          </a:prstGeom>
          <a:noFill/>
        </p:spPr>
        <p:txBody>
          <a:bodyPr wrap="square">
            <a:spAutoFit/>
          </a:bodyPr>
          <a:lstStyle/>
          <a:p>
            <a:pPr marL="0" indent="0">
              <a:buNone/>
            </a:pPr>
            <a:r>
              <a:rPr lang="en-US" sz="1600" b="1" err="1">
                <a:solidFill>
                  <a:srgbClr val="000000"/>
                </a:solidFill>
                <a:latin typeface="Segoe UI Symbol" panose="020B0502040204020203" pitchFamily="34" charset="0"/>
                <a:ea typeface="Segoe UI Symbol" panose="020B0502040204020203" pitchFamily="34" charset="0"/>
                <a:cs typeface="Segoe UI Symbol" pitchFamily="34" charset="-120"/>
              </a:rPr>
              <a:t>Monetisation</a:t>
            </a:r>
            <a:r>
              <a:rPr lang="en-US" sz="1600" b="1">
                <a:solidFill>
                  <a:srgbClr val="000000"/>
                </a:solidFill>
                <a:latin typeface="Segoe UI Symbol" panose="020B0502040204020203" pitchFamily="34" charset="0"/>
                <a:ea typeface="Segoe UI Symbol" panose="020B0502040204020203" pitchFamily="34" charset="0"/>
                <a:cs typeface="Segoe UI Symbol" pitchFamily="34" charset="-120"/>
              </a:rPr>
              <a:t> Crowding</a:t>
            </a:r>
            <a:endParaRPr lang="en-US" sz="1600">
              <a:latin typeface="Segoe UI Symbol" panose="020B0502040204020203" pitchFamily="34" charset="0"/>
              <a:ea typeface="Segoe UI Symbol" panose="020B0502040204020203" pitchFamily="34" charset="0"/>
            </a:endParaRPr>
          </a:p>
        </p:txBody>
      </p:sp>
      <p:sp>
        <p:nvSpPr>
          <p:cNvPr id="44" name="TextBox 43">
            <a:extLst>
              <a:ext uri="{FF2B5EF4-FFF2-40B4-BE49-F238E27FC236}">
                <a16:creationId xmlns:a16="http://schemas.microsoft.com/office/drawing/2014/main" id="{F198E9C1-875A-F9F0-89C4-36CF4F63D6C7}"/>
              </a:ext>
            </a:extLst>
          </p:cNvPr>
          <p:cNvSpPr txBox="1"/>
          <p:nvPr/>
        </p:nvSpPr>
        <p:spPr>
          <a:xfrm>
            <a:off x="8677895" y="3659784"/>
            <a:ext cx="392837" cy="646331"/>
          </a:xfrm>
          <a:prstGeom prst="rect">
            <a:avLst/>
          </a:prstGeom>
          <a:noFill/>
        </p:spPr>
        <p:txBody>
          <a:bodyPr wrap="square">
            <a:spAutoFit/>
          </a:bodyPr>
          <a:lstStyle/>
          <a:p>
            <a:pPr>
              <a:buNone/>
            </a:pPr>
            <a:r>
              <a:rPr lang="en-AU" sz="3600" b="1">
                <a:solidFill>
                  <a:srgbClr val="172732"/>
                </a:solidFill>
                <a:latin typeface="Segoe UI Symbol" panose="020B0502040204020203" pitchFamily="34" charset="0"/>
                <a:ea typeface="Segoe UI Symbol" panose="020B0502040204020203" pitchFamily="34" charset="0"/>
                <a:cs typeface="Segoe UI" panose="020B0502040204020203" pitchFamily="34" charset="0"/>
              </a:rPr>
              <a:t>4</a:t>
            </a:r>
            <a:endParaRPr lang="en-AU" sz="3600" b="1">
              <a:solidFill>
                <a:srgbClr val="172732"/>
              </a:solidFill>
              <a:effectLst/>
              <a:latin typeface="Segoe UI Symbol" panose="020B0502040204020203" pitchFamily="34" charset="0"/>
              <a:ea typeface="Segoe UI Symbol" panose="020B0502040204020203" pitchFamily="34" charset="0"/>
              <a:cs typeface="Segoe UI" panose="020B0502040204020203" pitchFamily="34" charset="0"/>
            </a:endParaRPr>
          </a:p>
        </p:txBody>
      </p:sp>
      <p:sp>
        <p:nvSpPr>
          <p:cNvPr id="45" name="TextBox 44">
            <a:extLst>
              <a:ext uri="{FF2B5EF4-FFF2-40B4-BE49-F238E27FC236}">
                <a16:creationId xmlns:a16="http://schemas.microsoft.com/office/drawing/2014/main" id="{A6A193D9-2E64-BA94-9522-A074EEF0EF83}"/>
              </a:ext>
            </a:extLst>
          </p:cNvPr>
          <p:cNvSpPr txBox="1"/>
          <p:nvPr/>
        </p:nvSpPr>
        <p:spPr>
          <a:xfrm>
            <a:off x="8677896" y="1233626"/>
            <a:ext cx="471375" cy="646331"/>
          </a:xfrm>
          <a:prstGeom prst="rect">
            <a:avLst/>
          </a:prstGeom>
          <a:noFill/>
        </p:spPr>
        <p:txBody>
          <a:bodyPr wrap="square">
            <a:spAutoFit/>
          </a:bodyPr>
          <a:lstStyle/>
          <a:p>
            <a:pPr>
              <a:buNone/>
            </a:pPr>
            <a:r>
              <a:rPr lang="en-AU" sz="3600" b="1">
                <a:solidFill>
                  <a:srgbClr val="172732"/>
                </a:solidFill>
                <a:latin typeface="Segoe UI Symbol" panose="020B0502040204020203" pitchFamily="34" charset="0"/>
                <a:ea typeface="Segoe UI Symbol" panose="020B0502040204020203" pitchFamily="34" charset="0"/>
                <a:cs typeface="Segoe UI" panose="020B0502040204020203" pitchFamily="34" charset="0"/>
              </a:rPr>
              <a:t>2</a:t>
            </a:r>
            <a:endParaRPr lang="en-AU" sz="3600" b="1">
              <a:solidFill>
                <a:srgbClr val="172732"/>
              </a:solidFill>
              <a:effectLst/>
              <a:latin typeface="Segoe UI Symbol" panose="020B0502040204020203" pitchFamily="34" charset="0"/>
              <a:ea typeface="Segoe UI Symbol" panose="020B0502040204020203" pitchFamily="34" charset="0"/>
              <a:cs typeface="Segoe UI" panose="020B0502040204020203" pitchFamily="34" charset="0"/>
            </a:endParaRPr>
          </a:p>
        </p:txBody>
      </p:sp>
      <p:sp>
        <p:nvSpPr>
          <p:cNvPr id="46" name="TextBox 45">
            <a:extLst>
              <a:ext uri="{FF2B5EF4-FFF2-40B4-BE49-F238E27FC236}">
                <a16:creationId xmlns:a16="http://schemas.microsoft.com/office/drawing/2014/main" id="{44A32B76-C3D8-5236-BDCC-794FFAA4BBFD}"/>
              </a:ext>
            </a:extLst>
          </p:cNvPr>
          <p:cNvSpPr txBox="1"/>
          <p:nvPr/>
        </p:nvSpPr>
        <p:spPr>
          <a:xfrm>
            <a:off x="9087954" y="3840060"/>
            <a:ext cx="2508614" cy="338554"/>
          </a:xfrm>
          <a:prstGeom prst="rect">
            <a:avLst/>
          </a:prstGeom>
          <a:noFill/>
        </p:spPr>
        <p:txBody>
          <a:bodyPr wrap="square">
            <a:spAutoFit/>
          </a:bodyPr>
          <a:lstStyle/>
          <a:p>
            <a:pPr>
              <a:buNone/>
            </a:pPr>
            <a:r>
              <a:rPr lang="en-AU" sz="1600" b="1">
                <a:latin typeface="Segoe UI Symbol" panose="020B0502040204020203" pitchFamily="34" charset="0"/>
                <a:ea typeface="Segoe UI Symbol" panose="020B0502040204020203" pitchFamily="34" charset="0"/>
              </a:rPr>
              <a:t>Member Migration</a:t>
            </a:r>
            <a:endParaRPr lang="en-AU" sz="1600" b="1">
              <a:solidFill>
                <a:srgbClr val="172732"/>
              </a:solidFill>
              <a:effectLst/>
              <a:latin typeface="Segoe UI Symbol" panose="020B0502040204020203" pitchFamily="34" charset="0"/>
              <a:ea typeface="Segoe UI Symbol" panose="020B0502040204020203" pitchFamily="34" charset="0"/>
              <a:cs typeface="Segoe UI" panose="020B0502040204020203" pitchFamily="34" charset="0"/>
            </a:endParaRPr>
          </a:p>
        </p:txBody>
      </p:sp>
      <p:sp>
        <p:nvSpPr>
          <p:cNvPr id="47" name="TextBox 46">
            <a:extLst>
              <a:ext uri="{FF2B5EF4-FFF2-40B4-BE49-F238E27FC236}">
                <a16:creationId xmlns:a16="http://schemas.microsoft.com/office/drawing/2014/main" id="{4768478B-3AF5-BAEF-D0D1-381D6E9ED9DE}"/>
              </a:ext>
            </a:extLst>
          </p:cNvPr>
          <p:cNvSpPr txBox="1"/>
          <p:nvPr/>
        </p:nvSpPr>
        <p:spPr>
          <a:xfrm>
            <a:off x="5697017" y="3840060"/>
            <a:ext cx="2486863" cy="338554"/>
          </a:xfrm>
          <a:prstGeom prst="rect">
            <a:avLst/>
          </a:prstGeom>
          <a:noFill/>
        </p:spPr>
        <p:txBody>
          <a:bodyPr wrap="square">
            <a:spAutoFit/>
          </a:bodyPr>
          <a:lstStyle/>
          <a:p>
            <a:pPr marL="0" indent="0">
              <a:buNone/>
            </a:pPr>
            <a:r>
              <a:rPr lang="en-US" sz="1600" b="1">
                <a:solidFill>
                  <a:srgbClr val="000000"/>
                </a:solidFill>
                <a:latin typeface="Segoe UI Symbol" panose="020B0502040204020203" pitchFamily="34" charset="0"/>
                <a:ea typeface="Segoe UI Symbol" panose="020B0502040204020203" pitchFamily="34" charset="0"/>
                <a:cs typeface="Segoe UI Symbol" pitchFamily="34" charset="-120"/>
              </a:rPr>
              <a:t>Fleet Ownership Creep</a:t>
            </a:r>
            <a:endParaRPr lang="en-US" sz="1600">
              <a:latin typeface="Segoe UI Symbol" panose="020B0502040204020203" pitchFamily="34" charset="0"/>
              <a:ea typeface="Segoe UI Symbol" panose="020B0502040204020203" pitchFamily="34" charset="0"/>
            </a:endParaRPr>
          </a:p>
        </p:txBody>
      </p:sp>
      <p:sp>
        <p:nvSpPr>
          <p:cNvPr id="48" name="TextBox 47">
            <a:extLst>
              <a:ext uri="{FF2B5EF4-FFF2-40B4-BE49-F238E27FC236}">
                <a16:creationId xmlns:a16="http://schemas.microsoft.com/office/drawing/2014/main" id="{C4A1FB32-405F-B664-9815-7A95669CC1C0}"/>
              </a:ext>
            </a:extLst>
          </p:cNvPr>
          <p:cNvSpPr txBox="1"/>
          <p:nvPr/>
        </p:nvSpPr>
        <p:spPr>
          <a:xfrm>
            <a:off x="9107550" y="1417389"/>
            <a:ext cx="2220780" cy="338554"/>
          </a:xfrm>
          <a:prstGeom prst="rect">
            <a:avLst/>
          </a:prstGeom>
          <a:noFill/>
        </p:spPr>
        <p:txBody>
          <a:bodyPr wrap="square">
            <a:spAutoFit/>
          </a:bodyPr>
          <a:lstStyle/>
          <a:p>
            <a:pPr marL="0" indent="0">
              <a:buNone/>
            </a:pPr>
            <a:r>
              <a:rPr lang="en-US" sz="1600" b="1">
                <a:solidFill>
                  <a:srgbClr val="000000"/>
                </a:solidFill>
                <a:latin typeface="Segoe UI Symbol" panose="020B0502040204020203" pitchFamily="34" charset="0"/>
                <a:ea typeface="Segoe UI Symbol" panose="020B0502040204020203" pitchFamily="34" charset="0"/>
                <a:cs typeface="Segoe UI Symbol" pitchFamily="34" charset="-120"/>
              </a:rPr>
              <a:t>Asset Erosion</a:t>
            </a:r>
            <a:endParaRPr lang="en-US" sz="1600">
              <a:latin typeface="Segoe UI Symbol" panose="020B0502040204020203" pitchFamily="34" charset="0"/>
              <a:ea typeface="Segoe UI Symbol" panose="020B0502040204020203" pitchFamily="34" charset="0"/>
            </a:endParaRPr>
          </a:p>
        </p:txBody>
      </p:sp>
      <p:sp>
        <p:nvSpPr>
          <p:cNvPr id="49" name="Oval 48">
            <a:extLst>
              <a:ext uri="{FF2B5EF4-FFF2-40B4-BE49-F238E27FC236}">
                <a16:creationId xmlns:a16="http://schemas.microsoft.com/office/drawing/2014/main" id="{A0E58563-D931-4E8C-5748-DB1FE5434F96}"/>
              </a:ext>
            </a:extLst>
          </p:cNvPr>
          <p:cNvSpPr/>
          <p:nvPr/>
        </p:nvSpPr>
        <p:spPr>
          <a:xfrm>
            <a:off x="3712499" y="2044346"/>
            <a:ext cx="337457" cy="337457"/>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Segoe UI Symbol" panose="020B0502040204020203" pitchFamily="34" charset="0"/>
                <a:ea typeface="Segoe UI Symbol" panose="020B0502040204020203" pitchFamily="34" charset="0"/>
                <a:cs typeface="Segoe UI" panose="020B0502040204020203" pitchFamily="34" charset="0"/>
              </a:rPr>
              <a:t>3</a:t>
            </a:r>
          </a:p>
        </p:txBody>
      </p:sp>
      <p:sp>
        <p:nvSpPr>
          <p:cNvPr id="50" name="Oval 49">
            <a:extLst>
              <a:ext uri="{FF2B5EF4-FFF2-40B4-BE49-F238E27FC236}">
                <a16:creationId xmlns:a16="http://schemas.microsoft.com/office/drawing/2014/main" id="{98DD1C70-DC06-F1F0-A2B2-FA29276B7A86}"/>
              </a:ext>
            </a:extLst>
          </p:cNvPr>
          <p:cNvSpPr/>
          <p:nvPr/>
        </p:nvSpPr>
        <p:spPr>
          <a:xfrm>
            <a:off x="3723730" y="3444604"/>
            <a:ext cx="337457" cy="337457"/>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Segoe UI Symbol" panose="020B0502040204020203" pitchFamily="34" charset="0"/>
                <a:ea typeface="Segoe UI Symbol" panose="020B0502040204020203" pitchFamily="34" charset="0"/>
                <a:cs typeface="Segoe UI" panose="020B0502040204020203" pitchFamily="34" charset="0"/>
              </a:rPr>
              <a:t>4</a:t>
            </a:r>
          </a:p>
        </p:txBody>
      </p:sp>
    </p:spTree>
    <p:extLst>
      <p:ext uri="{BB962C8B-B14F-4D97-AF65-F5344CB8AC3E}">
        <p14:creationId xmlns:p14="http://schemas.microsoft.com/office/powerpoint/2010/main" val="1159716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973081B-5F11-66E4-6A41-68A8677B0C9F}"/>
              </a:ext>
            </a:extLst>
          </p:cNvPr>
          <p:cNvGraphicFramePr>
            <a:graphicFrameLocks/>
          </p:cNvGraphicFramePr>
          <p:nvPr>
            <p:custDataLst>
              <p:tags r:id="rId1"/>
            </p:custDataLst>
            <p:extLst>
              <p:ext uri="{D42A27DB-BD31-4B8C-83A1-F6EECF244321}">
                <p14:modId xmlns:p14="http://schemas.microsoft.com/office/powerpoint/2010/main" val="68452103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4" name="think-cell data - do not delete" hidden="1">
                        <a:extLst>
                          <a:ext uri="{FF2B5EF4-FFF2-40B4-BE49-F238E27FC236}">
                            <a16:creationId xmlns:a16="http://schemas.microsoft.com/office/drawing/2014/main" id="{2973081B-5F11-66E4-6A41-68A8677B0C9F}"/>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316C79E-68D6-EB3D-8B74-4D897C458C4E}"/>
              </a:ext>
            </a:extLst>
          </p:cNvPr>
          <p:cNvSpPr>
            <a:spLocks noGrp="1"/>
          </p:cNvSpPr>
          <p:nvPr>
            <p:ph type="title"/>
          </p:nvPr>
        </p:nvSpPr>
        <p:spPr/>
        <p:txBody>
          <a:bodyPr vert="horz" rIns="91440" anchor="ctr"/>
          <a:lstStyle/>
          <a:p>
            <a:r>
              <a:rPr lang="en-US">
                <a:latin typeface="Segoe UI Variable Display" pitchFamily="2" charset="0"/>
                <a:cs typeface="Segoe UI Variable Display" pitchFamily="2" charset="0"/>
              </a:rPr>
              <a:t>We Recommend a MONITOR Position</a:t>
            </a:r>
          </a:p>
        </p:txBody>
      </p:sp>
      <p:sp>
        <p:nvSpPr>
          <p:cNvPr id="3" name="Content Placeholder 2">
            <a:extLst>
              <a:ext uri="{FF2B5EF4-FFF2-40B4-BE49-F238E27FC236}">
                <a16:creationId xmlns:a16="http://schemas.microsoft.com/office/drawing/2014/main" id="{5B0E8F38-118A-1B16-8ED5-3E385E048FDD}"/>
              </a:ext>
            </a:extLst>
          </p:cNvPr>
          <p:cNvSpPr>
            <a:spLocks noGrp="1"/>
          </p:cNvSpPr>
          <p:nvPr>
            <p:ph idx="25"/>
          </p:nvPr>
        </p:nvSpPr>
        <p:spPr/>
        <p:txBody>
          <a:bodyPr anchor="ctr"/>
          <a:lstStyle/>
          <a:p>
            <a:r>
              <a:rPr lang="en-US"/>
              <a:t>Recommendation</a:t>
            </a:r>
          </a:p>
        </p:txBody>
      </p:sp>
      <p:sp>
        <p:nvSpPr>
          <p:cNvPr id="5" name="object 3">
            <a:extLst>
              <a:ext uri="{FF2B5EF4-FFF2-40B4-BE49-F238E27FC236}">
                <a16:creationId xmlns:a16="http://schemas.microsoft.com/office/drawing/2014/main" id="{C1E23C42-5DE5-C124-EB9C-92695374CA0C}"/>
              </a:ext>
            </a:extLst>
          </p:cNvPr>
          <p:cNvSpPr/>
          <p:nvPr/>
        </p:nvSpPr>
        <p:spPr>
          <a:xfrm>
            <a:off x="0" y="1487157"/>
            <a:ext cx="12192000" cy="915035"/>
          </a:xfrm>
          <a:custGeom>
            <a:avLst/>
            <a:gdLst/>
            <a:ahLst/>
            <a:cxnLst/>
            <a:rect l="l" t="t" r="r" b="b"/>
            <a:pathLst>
              <a:path w="12192000" h="915035">
                <a:moveTo>
                  <a:pt x="12192000" y="0"/>
                </a:moveTo>
                <a:lnTo>
                  <a:pt x="0" y="0"/>
                </a:lnTo>
                <a:lnTo>
                  <a:pt x="0" y="914767"/>
                </a:lnTo>
                <a:lnTo>
                  <a:pt x="12192000" y="914767"/>
                </a:lnTo>
                <a:lnTo>
                  <a:pt x="12192000" y="0"/>
                </a:lnTo>
                <a:close/>
              </a:path>
            </a:pathLst>
          </a:custGeom>
          <a:solidFill>
            <a:schemeClr val="tx1"/>
          </a:solidFill>
        </p:spPr>
        <p:txBody>
          <a:bodyPr wrap="square" lIns="0" tIns="0" rIns="0" bIns="0" rtlCol="0" anchor="ctr"/>
          <a:lstStyle/>
          <a:p>
            <a:endParaRPr lang="en-AU">
              <a:solidFill>
                <a:schemeClr val="tx1"/>
              </a:solidFill>
              <a:highlight>
                <a:srgbClr val="02C168"/>
              </a:highlight>
              <a:latin typeface="Segoe UI Variable Display" pitchFamily="2" charset="0"/>
              <a:ea typeface="Segoe UI Symbol" panose="020B0502040204020203" pitchFamily="34" charset="0"/>
              <a:cs typeface="Segoe UI Variable Display" pitchFamily="2" charset="0"/>
            </a:endParaRPr>
          </a:p>
        </p:txBody>
      </p:sp>
      <p:sp>
        <p:nvSpPr>
          <p:cNvPr id="7" name="object 23">
            <a:extLst>
              <a:ext uri="{FF2B5EF4-FFF2-40B4-BE49-F238E27FC236}">
                <a16:creationId xmlns:a16="http://schemas.microsoft.com/office/drawing/2014/main" id="{9A653905-57A5-0D0C-62CD-E52EF2245011}"/>
              </a:ext>
            </a:extLst>
          </p:cNvPr>
          <p:cNvSpPr/>
          <p:nvPr/>
        </p:nvSpPr>
        <p:spPr>
          <a:xfrm>
            <a:off x="5223717" y="2001158"/>
            <a:ext cx="1744980" cy="76200"/>
          </a:xfrm>
          <a:custGeom>
            <a:avLst/>
            <a:gdLst/>
            <a:ahLst/>
            <a:cxnLst/>
            <a:rect l="l" t="t" r="r" b="b"/>
            <a:pathLst>
              <a:path w="1744979" h="76200">
                <a:moveTo>
                  <a:pt x="1668367" y="0"/>
                </a:moveTo>
                <a:lnTo>
                  <a:pt x="1668367" y="76200"/>
                </a:lnTo>
                <a:lnTo>
                  <a:pt x="1735042" y="42862"/>
                </a:lnTo>
                <a:lnTo>
                  <a:pt x="1681067" y="42862"/>
                </a:lnTo>
                <a:lnTo>
                  <a:pt x="1681067" y="33337"/>
                </a:lnTo>
                <a:lnTo>
                  <a:pt x="1735042" y="33337"/>
                </a:lnTo>
                <a:lnTo>
                  <a:pt x="1668367" y="0"/>
                </a:lnTo>
                <a:close/>
              </a:path>
              <a:path w="1744979" h="76200">
                <a:moveTo>
                  <a:pt x="1668367" y="33337"/>
                </a:moveTo>
                <a:lnTo>
                  <a:pt x="0" y="33337"/>
                </a:lnTo>
                <a:lnTo>
                  <a:pt x="0" y="42862"/>
                </a:lnTo>
                <a:lnTo>
                  <a:pt x="1668367" y="42862"/>
                </a:lnTo>
                <a:lnTo>
                  <a:pt x="1668367" y="33337"/>
                </a:lnTo>
                <a:close/>
              </a:path>
              <a:path w="1744979" h="76200">
                <a:moveTo>
                  <a:pt x="1735042" y="33337"/>
                </a:moveTo>
                <a:lnTo>
                  <a:pt x="1681067" y="33337"/>
                </a:lnTo>
                <a:lnTo>
                  <a:pt x="1681067" y="42862"/>
                </a:lnTo>
                <a:lnTo>
                  <a:pt x="1735042" y="42862"/>
                </a:lnTo>
                <a:lnTo>
                  <a:pt x="1744567" y="38100"/>
                </a:lnTo>
                <a:lnTo>
                  <a:pt x="1735042" y="33337"/>
                </a:lnTo>
                <a:close/>
              </a:path>
            </a:pathLst>
          </a:custGeom>
          <a:solidFill>
            <a:srgbClr val="FFFFFF"/>
          </a:solidFill>
        </p:spPr>
        <p:txBody>
          <a:bodyPr wrap="square" lIns="0" tIns="0" rIns="0" bIns="0" rtlCol="0" anchor="ctr"/>
          <a:lstStyle/>
          <a:p>
            <a:endParaRPr lang="en-AU">
              <a:latin typeface="Segoe UI Variable Display" pitchFamily="2" charset="0"/>
              <a:ea typeface="Segoe UI Symbol" panose="020B0502040204020203" pitchFamily="34" charset="0"/>
              <a:cs typeface="Segoe UI Variable Display" pitchFamily="2" charset="0"/>
            </a:endParaRPr>
          </a:p>
        </p:txBody>
      </p:sp>
      <p:sp>
        <p:nvSpPr>
          <p:cNvPr id="8" name="object 22">
            <a:extLst>
              <a:ext uri="{FF2B5EF4-FFF2-40B4-BE49-F238E27FC236}">
                <a16:creationId xmlns:a16="http://schemas.microsoft.com/office/drawing/2014/main" id="{5E266167-E75C-6322-A10F-C64EE7FAF9F7}"/>
              </a:ext>
            </a:extLst>
          </p:cNvPr>
          <p:cNvSpPr txBox="1"/>
          <p:nvPr/>
        </p:nvSpPr>
        <p:spPr>
          <a:xfrm>
            <a:off x="5543173" y="1627186"/>
            <a:ext cx="1134799" cy="320601"/>
          </a:xfrm>
          <a:prstGeom prst="rect">
            <a:avLst/>
          </a:prstGeom>
        </p:spPr>
        <p:txBody>
          <a:bodyPr vert="horz" wrap="square" lIns="0" tIns="12700" rIns="0" bIns="0" rtlCol="0" anchor="ctr">
            <a:spAutoFit/>
          </a:bodyPr>
          <a:lstStyle/>
          <a:p>
            <a:pPr marL="12700">
              <a:lnSpc>
                <a:spcPct val="100000"/>
              </a:lnSpc>
              <a:spcBef>
                <a:spcPts val="100"/>
              </a:spcBef>
            </a:pPr>
            <a:r>
              <a:rPr lang="en-AU" sz="2000" b="1" spc="70">
                <a:solidFill>
                  <a:srgbClr val="81DBB1"/>
                </a:solidFill>
                <a:latin typeface="Segoe UI Variable Display" pitchFamily="2" charset="0"/>
                <a:ea typeface="Segoe UI Symbol" panose="020B0502040204020203" pitchFamily="34" charset="0"/>
                <a:cs typeface="Segoe UI Variable Display" pitchFamily="2" charset="0"/>
              </a:rPr>
              <a:t>+14.31%</a:t>
            </a:r>
            <a:endParaRPr lang="en-AU" sz="2000">
              <a:solidFill>
                <a:srgbClr val="81DBB1"/>
              </a:solidFill>
              <a:latin typeface="Segoe UI Variable Display" pitchFamily="2" charset="0"/>
              <a:ea typeface="Segoe UI Symbol" panose="020B0502040204020203" pitchFamily="34" charset="0"/>
              <a:cs typeface="Segoe UI Variable Display" pitchFamily="2" charset="0"/>
            </a:endParaRPr>
          </a:p>
        </p:txBody>
      </p:sp>
      <p:sp>
        <p:nvSpPr>
          <p:cNvPr id="9" name="object 20">
            <a:extLst>
              <a:ext uri="{FF2B5EF4-FFF2-40B4-BE49-F238E27FC236}">
                <a16:creationId xmlns:a16="http://schemas.microsoft.com/office/drawing/2014/main" id="{58B31F7E-127F-68E9-2DE5-3A806B4F6992}"/>
              </a:ext>
            </a:extLst>
          </p:cNvPr>
          <p:cNvSpPr txBox="1"/>
          <p:nvPr/>
        </p:nvSpPr>
        <p:spPr>
          <a:xfrm>
            <a:off x="7297177" y="1538954"/>
            <a:ext cx="1341120" cy="742767"/>
          </a:xfrm>
          <a:prstGeom prst="rect">
            <a:avLst/>
          </a:prstGeom>
        </p:spPr>
        <p:txBody>
          <a:bodyPr vert="horz" wrap="square" lIns="0" tIns="12700" rIns="0" bIns="0" rtlCol="0" anchor="ctr">
            <a:spAutoFit/>
          </a:bodyPr>
          <a:lstStyle/>
          <a:p>
            <a:pPr marL="635" algn="ctr">
              <a:lnSpc>
                <a:spcPct val="100000"/>
              </a:lnSpc>
              <a:spcBef>
                <a:spcPts val="100"/>
              </a:spcBef>
            </a:pPr>
            <a:r>
              <a:rPr lang="en-AU" sz="2000" b="1" spc="-10">
                <a:solidFill>
                  <a:srgbClr val="00851B"/>
                </a:solidFill>
                <a:latin typeface="Segoe UI Variable Display" pitchFamily="2" charset="0"/>
                <a:ea typeface="Segoe UI Symbol" panose="020B0502040204020203" pitchFamily="34" charset="0"/>
                <a:cs typeface="Segoe UI Variable Display" pitchFamily="2" charset="0"/>
              </a:rPr>
              <a:t>$86.60</a:t>
            </a:r>
            <a:endParaRPr lang="en-AU" sz="2000">
              <a:solidFill>
                <a:srgbClr val="00851B"/>
              </a:solidFill>
              <a:latin typeface="Segoe UI Variable Display" pitchFamily="2" charset="0"/>
              <a:ea typeface="Segoe UI Symbol" panose="020B0502040204020203" pitchFamily="34" charset="0"/>
              <a:cs typeface="Segoe UI Variable Display" pitchFamily="2" charset="0"/>
            </a:endParaRPr>
          </a:p>
          <a:p>
            <a:pPr marL="12700" marR="5080" algn="ctr">
              <a:lnSpc>
                <a:spcPts val="1700"/>
              </a:lnSpc>
              <a:spcBef>
                <a:spcPts val="40"/>
              </a:spcBef>
            </a:pPr>
            <a:r>
              <a:rPr lang="en-AU" sz="1400" spc="-75">
                <a:solidFill>
                  <a:srgbClr val="FFFFFF"/>
                </a:solidFill>
                <a:latin typeface="Segoe UI Symbol" panose="020B0502040204020203" pitchFamily="34" charset="0"/>
                <a:ea typeface="Segoe UI Symbol" panose="020B0502040204020203" pitchFamily="34" charset="0"/>
                <a:cs typeface="Segoe UI Variable Display" pitchFamily="2" charset="0"/>
              </a:rPr>
              <a:t>Target</a:t>
            </a:r>
            <a:r>
              <a:rPr lang="en-AU" sz="1400" spc="-185">
                <a:solidFill>
                  <a:srgbClr val="FFFFFF"/>
                </a:solidFill>
                <a:latin typeface="Segoe UI Symbol" panose="020B0502040204020203" pitchFamily="34" charset="0"/>
                <a:ea typeface="Segoe UI Symbol" panose="020B0502040204020203" pitchFamily="34" charset="0"/>
                <a:cs typeface="Segoe UI Variable Display" pitchFamily="2" charset="0"/>
              </a:rPr>
              <a:t> </a:t>
            </a:r>
            <a:r>
              <a:rPr lang="en-AU" sz="1400" spc="-35">
                <a:solidFill>
                  <a:srgbClr val="FFFFFF"/>
                </a:solidFill>
                <a:latin typeface="Segoe UI Symbol" panose="020B0502040204020203" pitchFamily="34" charset="0"/>
                <a:ea typeface="Segoe UI Symbol" panose="020B0502040204020203" pitchFamily="34" charset="0"/>
                <a:cs typeface="Segoe UI Variable Display" pitchFamily="2" charset="0"/>
              </a:rPr>
              <a:t>Share</a:t>
            </a:r>
            <a:r>
              <a:rPr lang="en-AU" sz="1400" spc="-175">
                <a:solidFill>
                  <a:srgbClr val="FFFFFF"/>
                </a:solidFill>
                <a:latin typeface="Segoe UI Symbol" panose="020B0502040204020203" pitchFamily="34" charset="0"/>
                <a:ea typeface="Segoe UI Symbol" panose="020B0502040204020203" pitchFamily="34" charset="0"/>
                <a:cs typeface="Segoe UI Variable Display" pitchFamily="2" charset="0"/>
              </a:rPr>
              <a:t> </a:t>
            </a:r>
            <a:r>
              <a:rPr lang="en-AU" sz="1400" spc="-65">
                <a:solidFill>
                  <a:srgbClr val="FFFFFF"/>
                </a:solidFill>
                <a:latin typeface="Segoe UI Symbol" panose="020B0502040204020203" pitchFamily="34" charset="0"/>
                <a:ea typeface="Segoe UI Symbol" panose="020B0502040204020203" pitchFamily="34" charset="0"/>
                <a:cs typeface="Segoe UI Variable Display" pitchFamily="2" charset="0"/>
              </a:rPr>
              <a:t>Price </a:t>
            </a:r>
            <a:r>
              <a:rPr lang="en-AU" sz="1400" spc="-20">
                <a:solidFill>
                  <a:srgbClr val="FFFFFF"/>
                </a:solidFill>
                <a:latin typeface="Segoe UI Symbol" panose="020B0502040204020203" pitchFamily="34" charset="0"/>
                <a:ea typeface="Segoe UI Symbol" panose="020B0502040204020203" pitchFamily="34" charset="0"/>
                <a:cs typeface="Segoe UI Variable Display" pitchFamily="2" charset="0"/>
              </a:rPr>
              <a:t>Base</a:t>
            </a:r>
            <a:r>
              <a:rPr lang="en-AU" sz="1400" spc="-120">
                <a:solidFill>
                  <a:srgbClr val="FFFFFF"/>
                </a:solidFill>
                <a:latin typeface="Segoe UI Symbol" panose="020B0502040204020203" pitchFamily="34" charset="0"/>
                <a:ea typeface="Segoe UI Symbol" panose="020B0502040204020203" pitchFamily="34" charset="0"/>
                <a:cs typeface="Segoe UI Variable Display" pitchFamily="2" charset="0"/>
              </a:rPr>
              <a:t> </a:t>
            </a:r>
            <a:r>
              <a:rPr lang="en-AU" sz="1400" spc="-20">
                <a:solidFill>
                  <a:srgbClr val="FFFFFF"/>
                </a:solidFill>
                <a:latin typeface="Segoe UI Symbol" panose="020B0502040204020203" pitchFamily="34" charset="0"/>
                <a:ea typeface="Segoe UI Symbol" panose="020B0502040204020203" pitchFamily="34" charset="0"/>
                <a:cs typeface="Segoe UI Variable Display" pitchFamily="2" charset="0"/>
              </a:rPr>
              <a:t>Case</a:t>
            </a:r>
            <a:endParaRPr lang="en-AU" sz="1400">
              <a:latin typeface="Segoe UI Symbol" panose="020B0502040204020203" pitchFamily="34" charset="0"/>
              <a:ea typeface="Segoe UI Symbol" panose="020B0502040204020203" pitchFamily="34" charset="0"/>
              <a:cs typeface="Segoe UI Variable Display" pitchFamily="2" charset="0"/>
            </a:endParaRPr>
          </a:p>
        </p:txBody>
      </p:sp>
      <p:sp>
        <p:nvSpPr>
          <p:cNvPr id="11" name="object 5">
            <a:extLst>
              <a:ext uri="{FF2B5EF4-FFF2-40B4-BE49-F238E27FC236}">
                <a16:creationId xmlns:a16="http://schemas.microsoft.com/office/drawing/2014/main" id="{284BCF6F-07FF-71BA-5357-4C258E4AB32A}"/>
              </a:ext>
            </a:extLst>
          </p:cNvPr>
          <p:cNvSpPr/>
          <p:nvPr/>
        </p:nvSpPr>
        <p:spPr>
          <a:xfrm>
            <a:off x="0" y="3473294"/>
            <a:ext cx="12192000" cy="0"/>
          </a:xfrm>
          <a:custGeom>
            <a:avLst/>
            <a:gdLst/>
            <a:ahLst/>
            <a:cxnLst/>
            <a:rect l="l" t="t" r="r" b="b"/>
            <a:pathLst>
              <a:path w="12192000">
                <a:moveTo>
                  <a:pt x="0" y="0"/>
                </a:moveTo>
                <a:lnTo>
                  <a:pt x="12191998" y="0"/>
                </a:lnTo>
              </a:path>
            </a:pathLst>
          </a:custGeom>
          <a:ln w="76200">
            <a:gradFill flip="none" rotWithShape="1">
              <a:gsLst>
                <a:gs pos="0">
                  <a:srgbClr val="80DCB1"/>
                </a:gs>
                <a:gs pos="37000">
                  <a:srgbClr val="01B45F"/>
                </a:gs>
                <a:gs pos="70000">
                  <a:srgbClr val="099452"/>
                </a:gs>
                <a:gs pos="100000">
                  <a:srgbClr val="0C7544"/>
                </a:gs>
              </a:gsLst>
              <a:lin ang="0" scaled="1"/>
              <a:tileRect/>
            </a:gradFill>
          </a:ln>
          <a:effectLst>
            <a:outerShdw blurRad="50800" dist="38100" dir="2700000" algn="tl" rotWithShape="0">
              <a:prstClr val="black">
                <a:alpha val="40000"/>
              </a:prstClr>
            </a:outerShdw>
          </a:effectLst>
        </p:spPr>
        <p:txBody>
          <a:bodyPr wrap="square" lIns="0" tIns="0" rIns="0" bIns="0" rtlCol="0" anchor="ctr"/>
          <a:lstStyle/>
          <a:p>
            <a:endParaRPr>
              <a:solidFill>
                <a:srgbClr val="81DBB1"/>
              </a:solidFill>
              <a:highlight>
                <a:srgbClr val="000000"/>
              </a:highlight>
              <a:latin typeface="Segoe UI Variable Display" pitchFamily="2" charset="0"/>
              <a:ea typeface="Segoe UI Symbol" panose="020B0502040204020203" pitchFamily="34" charset="0"/>
              <a:cs typeface="Segoe UI Variable Display" pitchFamily="2" charset="0"/>
            </a:endParaRPr>
          </a:p>
        </p:txBody>
      </p:sp>
      <p:sp>
        <p:nvSpPr>
          <p:cNvPr id="12" name="object 6">
            <a:extLst>
              <a:ext uri="{FF2B5EF4-FFF2-40B4-BE49-F238E27FC236}">
                <a16:creationId xmlns:a16="http://schemas.microsoft.com/office/drawing/2014/main" id="{0018FA08-43B9-6ADE-AF43-22E806C2D040}"/>
              </a:ext>
            </a:extLst>
          </p:cNvPr>
          <p:cNvSpPr/>
          <p:nvPr/>
        </p:nvSpPr>
        <p:spPr>
          <a:xfrm>
            <a:off x="3453471" y="2904016"/>
            <a:ext cx="1090307" cy="1090741"/>
          </a:xfrm>
          <a:custGeom>
            <a:avLst/>
            <a:gdLst/>
            <a:ahLst/>
            <a:cxnLst/>
            <a:rect l="l" t="t" r="r" b="b"/>
            <a:pathLst>
              <a:path w="864235" h="864235">
                <a:moveTo>
                  <a:pt x="431952" y="0"/>
                </a:moveTo>
                <a:lnTo>
                  <a:pt x="361899" y="5651"/>
                </a:lnTo>
                <a:lnTo>
                  <a:pt x="295427" y="22021"/>
                </a:lnTo>
                <a:lnTo>
                  <a:pt x="233451" y="48221"/>
                </a:lnTo>
                <a:lnTo>
                  <a:pt x="176860" y="83350"/>
                </a:lnTo>
                <a:lnTo>
                  <a:pt x="126530" y="126530"/>
                </a:lnTo>
                <a:lnTo>
                  <a:pt x="83350" y="176860"/>
                </a:lnTo>
                <a:lnTo>
                  <a:pt x="48221" y="233451"/>
                </a:lnTo>
                <a:lnTo>
                  <a:pt x="22021" y="295427"/>
                </a:lnTo>
                <a:lnTo>
                  <a:pt x="5651" y="361899"/>
                </a:lnTo>
                <a:lnTo>
                  <a:pt x="0" y="431952"/>
                </a:lnTo>
                <a:lnTo>
                  <a:pt x="5651" y="502018"/>
                </a:lnTo>
                <a:lnTo>
                  <a:pt x="22021" y="568477"/>
                </a:lnTo>
                <a:lnTo>
                  <a:pt x="48221" y="630453"/>
                </a:lnTo>
                <a:lnTo>
                  <a:pt x="83350" y="687057"/>
                </a:lnTo>
                <a:lnTo>
                  <a:pt x="126530" y="737387"/>
                </a:lnTo>
                <a:lnTo>
                  <a:pt x="176860" y="780567"/>
                </a:lnTo>
                <a:lnTo>
                  <a:pt x="233451" y="815695"/>
                </a:lnTo>
                <a:lnTo>
                  <a:pt x="295427" y="841895"/>
                </a:lnTo>
                <a:lnTo>
                  <a:pt x="361899" y="858264"/>
                </a:lnTo>
                <a:lnTo>
                  <a:pt x="431952" y="863917"/>
                </a:lnTo>
                <a:lnTo>
                  <a:pt x="502030" y="858264"/>
                </a:lnTo>
                <a:lnTo>
                  <a:pt x="568490" y="841895"/>
                </a:lnTo>
                <a:lnTo>
                  <a:pt x="630478" y="815695"/>
                </a:lnTo>
                <a:lnTo>
                  <a:pt x="687070" y="780567"/>
                </a:lnTo>
                <a:lnTo>
                  <a:pt x="737400" y="737387"/>
                </a:lnTo>
                <a:lnTo>
                  <a:pt x="780580" y="687057"/>
                </a:lnTo>
                <a:lnTo>
                  <a:pt x="815708" y="630453"/>
                </a:lnTo>
                <a:lnTo>
                  <a:pt x="841895" y="568477"/>
                </a:lnTo>
                <a:lnTo>
                  <a:pt x="858253" y="502018"/>
                </a:lnTo>
                <a:lnTo>
                  <a:pt x="863917" y="431952"/>
                </a:lnTo>
                <a:lnTo>
                  <a:pt x="858532" y="363980"/>
                </a:lnTo>
                <a:lnTo>
                  <a:pt x="842708" y="298284"/>
                </a:lnTo>
                <a:lnTo>
                  <a:pt x="816927" y="236029"/>
                </a:lnTo>
                <a:lnTo>
                  <a:pt x="781672" y="178384"/>
                </a:lnTo>
                <a:lnTo>
                  <a:pt x="737412" y="126504"/>
                </a:lnTo>
                <a:lnTo>
                  <a:pt x="685533" y="82245"/>
                </a:lnTo>
                <a:lnTo>
                  <a:pt x="627900" y="46988"/>
                </a:lnTo>
                <a:lnTo>
                  <a:pt x="565645" y="21207"/>
                </a:lnTo>
                <a:lnTo>
                  <a:pt x="499948" y="5384"/>
                </a:lnTo>
                <a:lnTo>
                  <a:pt x="431952" y="0"/>
                </a:lnTo>
                <a:close/>
              </a:path>
            </a:pathLst>
          </a:custGeom>
          <a:solidFill>
            <a:srgbClr val="01B45F"/>
          </a:solidFill>
        </p:spPr>
        <p:txBody>
          <a:bodyPr wrap="square" lIns="0" tIns="0" rIns="0" bIns="0" rtlCol="0" anchor="ctr"/>
          <a:lstStyle/>
          <a:p>
            <a:endParaRPr>
              <a:solidFill>
                <a:srgbClr val="81DBB1"/>
              </a:solidFill>
              <a:highlight>
                <a:srgbClr val="000000"/>
              </a:highlight>
              <a:latin typeface="Segoe UI Variable Display" pitchFamily="2" charset="0"/>
              <a:ea typeface="Segoe UI Symbol" panose="020B0502040204020203" pitchFamily="34" charset="0"/>
              <a:cs typeface="Segoe UI Variable Display" pitchFamily="2" charset="0"/>
            </a:endParaRPr>
          </a:p>
        </p:txBody>
      </p:sp>
      <p:sp>
        <p:nvSpPr>
          <p:cNvPr id="14" name="object 8">
            <a:extLst>
              <a:ext uri="{FF2B5EF4-FFF2-40B4-BE49-F238E27FC236}">
                <a16:creationId xmlns:a16="http://schemas.microsoft.com/office/drawing/2014/main" id="{5C940004-FC7E-EB14-2F6E-20496C4BA7EA}"/>
              </a:ext>
            </a:extLst>
          </p:cNvPr>
          <p:cNvSpPr txBox="1"/>
          <p:nvPr/>
        </p:nvSpPr>
        <p:spPr>
          <a:xfrm>
            <a:off x="3646412" y="3344739"/>
            <a:ext cx="758075" cy="228268"/>
          </a:xfrm>
          <a:prstGeom prst="rect">
            <a:avLst/>
          </a:prstGeom>
        </p:spPr>
        <p:txBody>
          <a:bodyPr vert="horz" wrap="square" lIns="0" tIns="12700" rIns="0" bIns="0" rtlCol="0" anchor="ctr">
            <a:spAutoFit/>
          </a:bodyPr>
          <a:lstStyle/>
          <a:p>
            <a:pPr marL="12700">
              <a:lnSpc>
                <a:spcPct val="100000"/>
              </a:lnSpc>
              <a:spcBef>
                <a:spcPts val="100"/>
              </a:spcBef>
            </a:pPr>
            <a:r>
              <a:rPr lang="en-AU" sz="1400" b="1" spc="-90">
                <a:solidFill>
                  <a:srgbClr val="FFFFFF"/>
                </a:solidFill>
                <a:latin typeface="Segoe UI Variable Display" pitchFamily="2" charset="0"/>
                <a:ea typeface="Segoe UI Symbol" panose="020B0502040204020203" pitchFamily="34" charset="0"/>
                <a:cs typeface="Segoe UI Variable Display" pitchFamily="2" charset="0"/>
              </a:rPr>
              <a:t>Valuation</a:t>
            </a:r>
            <a:endParaRPr lang="en-AU" sz="1400" b="1">
              <a:latin typeface="Segoe UI Variable Display" pitchFamily="2" charset="0"/>
              <a:ea typeface="Segoe UI Symbol" panose="020B0502040204020203" pitchFamily="34" charset="0"/>
              <a:cs typeface="Segoe UI Variable Display" pitchFamily="2" charset="0"/>
            </a:endParaRPr>
          </a:p>
        </p:txBody>
      </p:sp>
      <p:sp>
        <p:nvSpPr>
          <p:cNvPr id="16" name="object 10">
            <a:extLst>
              <a:ext uri="{FF2B5EF4-FFF2-40B4-BE49-F238E27FC236}">
                <a16:creationId xmlns:a16="http://schemas.microsoft.com/office/drawing/2014/main" id="{DC7B802E-448C-FD9F-3322-83F4A3006FC0}"/>
              </a:ext>
            </a:extLst>
          </p:cNvPr>
          <p:cNvSpPr/>
          <p:nvPr/>
        </p:nvSpPr>
        <p:spPr>
          <a:xfrm>
            <a:off x="6096000" y="2710880"/>
            <a:ext cx="1459507" cy="1436240"/>
          </a:xfrm>
          <a:custGeom>
            <a:avLst/>
            <a:gdLst/>
            <a:ahLst/>
            <a:cxnLst/>
            <a:rect l="l" t="t" r="r" b="b"/>
            <a:pathLst>
              <a:path w="914400" h="911225">
                <a:moveTo>
                  <a:pt x="457160" y="0"/>
                </a:moveTo>
                <a:lnTo>
                  <a:pt x="383006" y="5956"/>
                </a:lnTo>
                <a:lnTo>
                  <a:pt x="312661" y="23215"/>
                </a:lnTo>
                <a:lnTo>
                  <a:pt x="247078" y="50850"/>
                </a:lnTo>
                <a:lnTo>
                  <a:pt x="187172" y="87896"/>
                </a:lnTo>
                <a:lnTo>
                  <a:pt x="133908" y="133426"/>
                </a:lnTo>
                <a:lnTo>
                  <a:pt x="88214" y="186499"/>
                </a:lnTo>
                <a:lnTo>
                  <a:pt x="51028" y="246189"/>
                </a:lnTo>
                <a:lnTo>
                  <a:pt x="23304" y="311556"/>
                </a:lnTo>
                <a:lnTo>
                  <a:pt x="5981" y="381647"/>
                </a:lnTo>
                <a:lnTo>
                  <a:pt x="0" y="455536"/>
                </a:lnTo>
                <a:lnTo>
                  <a:pt x="5981" y="529412"/>
                </a:lnTo>
                <a:lnTo>
                  <a:pt x="23304" y="599516"/>
                </a:lnTo>
                <a:lnTo>
                  <a:pt x="51028" y="664870"/>
                </a:lnTo>
                <a:lnTo>
                  <a:pt x="88214" y="724560"/>
                </a:lnTo>
                <a:lnTo>
                  <a:pt x="133908" y="777633"/>
                </a:lnTo>
                <a:lnTo>
                  <a:pt x="187172" y="823175"/>
                </a:lnTo>
                <a:lnTo>
                  <a:pt x="247078" y="860221"/>
                </a:lnTo>
                <a:lnTo>
                  <a:pt x="312661" y="887844"/>
                </a:lnTo>
                <a:lnTo>
                  <a:pt x="383006" y="905103"/>
                </a:lnTo>
                <a:lnTo>
                  <a:pt x="457160" y="911072"/>
                </a:lnTo>
                <a:lnTo>
                  <a:pt x="531317" y="905103"/>
                </a:lnTo>
                <a:lnTo>
                  <a:pt x="601662" y="887844"/>
                </a:lnTo>
                <a:lnTo>
                  <a:pt x="667257" y="860221"/>
                </a:lnTo>
                <a:lnTo>
                  <a:pt x="727151" y="823175"/>
                </a:lnTo>
                <a:lnTo>
                  <a:pt x="780414" y="777633"/>
                </a:lnTo>
                <a:lnTo>
                  <a:pt x="826109" y="724560"/>
                </a:lnTo>
                <a:lnTo>
                  <a:pt x="863282" y="664870"/>
                </a:lnTo>
                <a:lnTo>
                  <a:pt x="891006" y="599516"/>
                </a:lnTo>
                <a:lnTo>
                  <a:pt x="908329" y="529412"/>
                </a:lnTo>
                <a:lnTo>
                  <a:pt x="914311" y="455536"/>
                </a:lnTo>
                <a:lnTo>
                  <a:pt x="908608" y="383844"/>
                </a:lnTo>
                <a:lnTo>
                  <a:pt x="891870" y="314566"/>
                </a:lnTo>
                <a:lnTo>
                  <a:pt x="864590" y="248907"/>
                </a:lnTo>
                <a:lnTo>
                  <a:pt x="827265" y="188112"/>
                </a:lnTo>
                <a:lnTo>
                  <a:pt x="780427" y="133400"/>
                </a:lnTo>
                <a:lnTo>
                  <a:pt x="725525" y="86728"/>
                </a:lnTo>
                <a:lnTo>
                  <a:pt x="664527" y="49542"/>
                </a:lnTo>
                <a:lnTo>
                  <a:pt x="598638" y="22351"/>
                </a:lnTo>
                <a:lnTo>
                  <a:pt x="529107" y="5676"/>
                </a:lnTo>
                <a:lnTo>
                  <a:pt x="457160" y="0"/>
                </a:lnTo>
                <a:close/>
              </a:path>
            </a:pathLst>
          </a:custGeom>
          <a:solidFill>
            <a:srgbClr val="099452"/>
          </a:solidFill>
        </p:spPr>
        <p:txBody>
          <a:bodyPr wrap="square" lIns="0" tIns="0" rIns="0" bIns="0" rtlCol="0" anchor="ctr"/>
          <a:lstStyle/>
          <a:p>
            <a:endParaRPr lang="en-AU">
              <a:latin typeface="Segoe UI Variable Display" pitchFamily="2" charset="0"/>
              <a:ea typeface="Segoe UI Symbol" panose="020B0502040204020203" pitchFamily="34" charset="0"/>
              <a:cs typeface="Segoe UI Variable Display" pitchFamily="2" charset="0"/>
            </a:endParaRPr>
          </a:p>
        </p:txBody>
      </p:sp>
      <p:sp>
        <p:nvSpPr>
          <p:cNvPr id="17" name="object 11">
            <a:extLst>
              <a:ext uri="{FF2B5EF4-FFF2-40B4-BE49-F238E27FC236}">
                <a16:creationId xmlns:a16="http://schemas.microsoft.com/office/drawing/2014/main" id="{FCF49A94-4083-86F5-2FC6-DAC6603F1B82}"/>
              </a:ext>
            </a:extLst>
          </p:cNvPr>
          <p:cNvSpPr txBox="1"/>
          <p:nvPr/>
        </p:nvSpPr>
        <p:spPr>
          <a:xfrm>
            <a:off x="6545952" y="3284088"/>
            <a:ext cx="559601" cy="289823"/>
          </a:xfrm>
          <a:prstGeom prst="rect">
            <a:avLst/>
          </a:prstGeom>
        </p:spPr>
        <p:txBody>
          <a:bodyPr vert="horz" wrap="square" lIns="0" tIns="12700" rIns="0" bIns="0" rtlCol="0" anchor="ctr">
            <a:spAutoFit/>
          </a:bodyPr>
          <a:lstStyle/>
          <a:p>
            <a:pPr marL="12700">
              <a:lnSpc>
                <a:spcPct val="100000"/>
              </a:lnSpc>
              <a:spcBef>
                <a:spcPts val="100"/>
              </a:spcBef>
            </a:pPr>
            <a:r>
              <a:rPr lang="en-AU" b="1" spc="-20">
                <a:solidFill>
                  <a:srgbClr val="FFFFFF"/>
                </a:solidFill>
                <a:latin typeface="Segoe UI Variable Display" pitchFamily="2" charset="0"/>
                <a:ea typeface="Segoe UI Symbol" panose="020B0502040204020203" pitchFamily="34" charset="0"/>
                <a:cs typeface="Segoe UI Variable Display" pitchFamily="2" charset="0"/>
              </a:rPr>
              <a:t>Risks</a:t>
            </a:r>
            <a:endParaRPr lang="en-AU" sz="1400" b="1">
              <a:latin typeface="Segoe UI Variable Display" pitchFamily="2" charset="0"/>
              <a:ea typeface="Segoe UI Symbol" panose="020B0502040204020203" pitchFamily="34" charset="0"/>
              <a:cs typeface="Segoe UI Variable Display" pitchFamily="2" charset="0"/>
            </a:endParaRPr>
          </a:p>
        </p:txBody>
      </p:sp>
      <p:sp>
        <p:nvSpPr>
          <p:cNvPr id="18" name="object 12">
            <a:extLst>
              <a:ext uri="{FF2B5EF4-FFF2-40B4-BE49-F238E27FC236}">
                <a16:creationId xmlns:a16="http://schemas.microsoft.com/office/drawing/2014/main" id="{FA54C5CB-C5B3-5F6C-BBE3-09FE9951FADA}"/>
              </a:ext>
            </a:extLst>
          </p:cNvPr>
          <p:cNvSpPr txBox="1"/>
          <p:nvPr/>
        </p:nvSpPr>
        <p:spPr>
          <a:xfrm>
            <a:off x="359929" y="4462823"/>
            <a:ext cx="2249885" cy="1544012"/>
          </a:xfrm>
          <a:prstGeom prst="rect">
            <a:avLst/>
          </a:prstGeom>
        </p:spPr>
        <p:txBody>
          <a:bodyPr vert="horz" wrap="square" lIns="0" tIns="20320" rIns="0" bIns="0" rtlCol="0" anchor="ctr">
            <a:spAutoFit/>
          </a:bodyPr>
          <a:lstStyle/>
          <a:p>
            <a:pPr algn="ctr" rtl="0"/>
            <a:r>
              <a:rPr lang="en-AU" sz="1100" dirty="0">
                <a:latin typeface="Segoe UI Symbol" panose="020B0502040204020203" pitchFamily="34" charset="0"/>
                <a:ea typeface="Segoe UI Symbol" panose="020B0502040204020203" pitchFamily="34" charset="0"/>
              </a:rPr>
              <a:t>Under </a:t>
            </a:r>
            <a:r>
              <a:rPr lang="en-AU" sz="1100">
                <a:latin typeface="Segoe UI Symbol" panose="020B0502040204020203" pitchFamily="34" charset="0"/>
                <a:ea typeface="Segoe UI Symbol" panose="020B0502040204020203" pitchFamily="34" charset="0"/>
              </a:rPr>
              <a:t>9 years of consistent</a:t>
            </a:r>
            <a:r>
              <a:rPr lang="en-AU" sz="1100" dirty="0">
                <a:latin typeface="Segoe UI Symbol" panose="020B0502040204020203" pitchFamily="34" charset="0"/>
                <a:ea typeface="Segoe UI Symbol" panose="020B0502040204020203" pitchFamily="34" charset="0"/>
              </a:rPr>
              <a:t> </a:t>
            </a:r>
            <a:r>
              <a:rPr lang="en-AU" sz="1100">
                <a:latin typeface="Segoe UI Symbol" panose="020B0502040204020203" pitchFamily="34" charset="0"/>
                <a:ea typeface="Segoe UI Symbol" panose="020B0502040204020203" pitchFamily="34" charset="0"/>
              </a:rPr>
              <a:t>leadership, </a:t>
            </a:r>
            <a:r>
              <a:rPr lang="en-AU" sz="1100" dirty="0">
                <a:latin typeface="Segoe UI Symbol" panose="020B0502040204020203" pitchFamily="34" charset="0"/>
                <a:ea typeface="Segoe UI Symbol" panose="020B0502040204020203" pitchFamily="34" charset="0"/>
              </a:rPr>
              <a:t>strong on culture and disciplined on capital</a:t>
            </a:r>
          </a:p>
          <a:p>
            <a:pPr algn="ctr" rtl="0"/>
            <a:endParaRPr lang="en-AU" sz="1100" dirty="0">
              <a:latin typeface="Segoe UI Symbol" panose="020B0502040204020203" pitchFamily="34" charset="0"/>
              <a:ea typeface="Segoe UI Symbol" panose="020B0502040204020203" pitchFamily="34" charset="0"/>
            </a:endParaRPr>
          </a:p>
          <a:p>
            <a:pPr algn="ctr" rtl="0"/>
            <a:r>
              <a:rPr lang="en-AU" sz="1100" dirty="0">
                <a:latin typeface="Segoe UI Symbol" panose="020B0502040204020203" pitchFamily="34" charset="0"/>
                <a:ea typeface="Segoe UI Symbol" panose="020B0502040204020203" pitchFamily="34" charset="0"/>
              </a:rPr>
              <a:t>Uber compounds </a:t>
            </a:r>
            <a:r>
              <a:rPr lang="en-AU" sz="1100" b="1" dirty="0">
                <a:latin typeface="Segoe UI Symbol" panose="020B0502040204020203" pitchFamily="34" charset="0"/>
                <a:ea typeface="Segoe UI Symbol" panose="020B0502040204020203" pitchFamily="34" charset="0"/>
              </a:rPr>
              <a:t>profit per trip </a:t>
            </a:r>
            <a:r>
              <a:rPr lang="en-AU" sz="1100" dirty="0">
                <a:latin typeface="Segoe UI Symbol" panose="020B0502040204020203" pitchFamily="34" charset="0"/>
                <a:ea typeface="Segoe UI Symbol" panose="020B0502040204020203" pitchFamily="34" charset="0"/>
              </a:rPr>
              <a:t>without raising fares, </a:t>
            </a:r>
            <a:r>
              <a:rPr lang="en-AU" sz="1100">
                <a:latin typeface="Segoe UI Symbol" panose="020B0502040204020203" pitchFamily="34" charset="0"/>
                <a:ea typeface="Segoe UI Symbol" panose="020B0502040204020203" pitchFamily="34" charset="0"/>
              </a:rPr>
              <a:t>extends </a:t>
            </a:r>
            <a:r>
              <a:rPr lang="en-AU" sz="1100" dirty="0">
                <a:latin typeface="Segoe UI Symbol" panose="020B0502040204020203" pitchFamily="34" charset="0"/>
                <a:ea typeface="Segoe UI Symbol" panose="020B0502040204020203" pitchFamily="34" charset="0"/>
              </a:rPr>
              <a:t>Uber One through </a:t>
            </a:r>
            <a:r>
              <a:rPr lang="en-AU" sz="1100" b="1" dirty="0">
                <a:latin typeface="Segoe UI Symbol" panose="020B0502040204020203" pitchFamily="34" charset="0"/>
                <a:ea typeface="Segoe UI Symbol" panose="020B0502040204020203" pitchFamily="34" charset="0"/>
              </a:rPr>
              <a:t>Delivery Hero</a:t>
            </a:r>
            <a:r>
              <a:rPr lang="en-AU" sz="1100" dirty="0">
                <a:latin typeface="Segoe UI Symbol" panose="020B0502040204020203" pitchFamily="34" charset="0"/>
                <a:ea typeface="Segoe UI Symbol" panose="020B0502040204020203" pitchFamily="34" charset="0"/>
              </a:rPr>
              <a:t>, and stays the </a:t>
            </a:r>
            <a:r>
              <a:rPr lang="en-AU" sz="1100" b="1" dirty="0">
                <a:latin typeface="Segoe UI Symbol" panose="020B0502040204020203" pitchFamily="34" charset="0"/>
                <a:ea typeface="Segoe UI Symbol" panose="020B0502040204020203" pitchFamily="34" charset="0"/>
              </a:rPr>
              <a:t>demand layer</a:t>
            </a:r>
            <a:r>
              <a:rPr lang="en-AU" sz="1100" dirty="0">
                <a:latin typeface="Segoe UI Symbol" panose="020B0502040204020203" pitchFamily="34" charset="0"/>
                <a:ea typeface="Segoe UI Symbol" panose="020B0502040204020203" pitchFamily="34" charset="0"/>
              </a:rPr>
              <a:t> for AVs without </a:t>
            </a:r>
            <a:r>
              <a:rPr lang="en-AU" sz="1100">
                <a:latin typeface="Segoe UI Symbol" panose="020B0502040204020203" pitchFamily="34" charset="0"/>
                <a:ea typeface="Segoe UI Symbol" panose="020B0502040204020203" pitchFamily="34" charset="0"/>
              </a:rPr>
              <a:t>owning the</a:t>
            </a:r>
            <a:r>
              <a:rPr lang="en-AU" sz="1100" dirty="0">
                <a:latin typeface="Segoe UI Symbol" panose="020B0502040204020203" pitchFamily="34" charset="0"/>
                <a:ea typeface="Segoe UI Symbol" panose="020B0502040204020203" pitchFamily="34" charset="0"/>
              </a:rPr>
              <a:t> fleet. </a:t>
            </a:r>
          </a:p>
        </p:txBody>
      </p:sp>
      <p:grpSp>
        <p:nvGrpSpPr>
          <p:cNvPr id="19" name="object 13">
            <a:extLst>
              <a:ext uri="{FF2B5EF4-FFF2-40B4-BE49-F238E27FC236}">
                <a16:creationId xmlns:a16="http://schemas.microsoft.com/office/drawing/2014/main" id="{0BAB7F7C-F235-31B1-D807-5CC0959D2679}"/>
              </a:ext>
            </a:extLst>
          </p:cNvPr>
          <p:cNvGrpSpPr/>
          <p:nvPr/>
        </p:nvGrpSpPr>
        <p:grpSpPr>
          <a:xfrm>
            <a:off x="1033837" y="3053210"/>
            <a:ext cx="867411" cy="867410"/>
            <a:chOff x="1899201" y="2994447"/>
            <a:chExt cx="867411" cy="867410"/>
          </a:xfrm>
          <a:solidFill>
            <a:srgbClr val="81DBB1"/>
          </a:solidFill>
        </p:grpSpPr>
        <p:sp>
          <p:nvSpPr>
            <p:cNvPr id="20" name="object 14">
              <a:extLst>
                <a:ext uri="{FF2B5EF4-FFF2-40B4-BE49-F238E27FC236}">
                  <a16:creationId xmlns:a16="http://schemas.microsoft.com/office/drawing/2014/main" id="{7C5E46DD-8541-F7CA-6B7F-E6FE4D36E407}"/>
                </a:ext>
              </a:extLst>
            </p:cNvPr>
            <p:cNvSpPr/>
            <p:nvPr/>
          </p:nvSpPr>
          <p:spPr>
            <a:xfrm>
              <a:off x="1899202" y="2994447"/>
              <a:ext cx="867410" cy="867410"/>
            </a:xfrm>
            <a:custGeom>
              <a:avLst/>
              <a:gdLst/>
              <a:ahLst/>
              <a:cxnLst/>
              <a:rect l="l" t="t" r="r" b="b"/>
              <a:pathLst>
                <a:path w="867410" h="867410">
                  <a:moveTo>
                    <a:pt x="433692" y="0"/>
                  </a:moveTo>
                  <a:lnTo>
                    <a:pt x="363335" y="5675"/>
                  </a:lnTo>
                  <a:lnTo>
                    <a:pt x="296604" y="22110"/>
                  </a:lnTo>
                  <a:lnTo>
                    <a:pt x="234373" y="48398"/>
                  </a:lnTo>
                  <a:lnTo>
                    <a:pt x="177543" y="83668"/>
                  </a:lnTo>
                  <a:lnTo>
                    <a:pt x="127017" y="127033"/>
                  </a:lnTo>
                  <a:lnTo>
                    <a:pt x="83667" y="177558"/>
                  </a:lnTo>
                  <a:lnTo>
                    <a:pt x="48398" y="234388"/>
                  </a:lnTo>
                  <a:lnTo>
                    <a:pt x="22094" y="296621"/>
                  </a:lnTo>
                  <a:lnTo>
                    <a:pt x="5661" y="363352"/>
                  </a:lnTo>
                  <a:lnTo>
                    <a:pt x="0" y="433693"/>
                  </a:lnTo>
                  <a:lnTo>
                    <a:pt x="5661" y="504035"/>
                  </a:lnTo>
                  <a:lnTo>
                    <a:pt x="22094" y="570764"/>
                  </a:lnTo>
                  <a:lnTo>
                    <a:pt x="48398" y="632995"/>
                  </a:lnTo>
                  <a:lnTo>
                    <a:pt x="83667" y="689827"/>
                  </a:lnTo>
                  <a:lnTo>
                    <a:pt x="127017" y="740368"/>
                  </a:lnTo>
                  <a:lnTo>
                    <a:pt x="177543" y="783717"/>
                  </a:lnTo>
                  <a:lnTo>
                    <a:pt x="234373" y="818987"/>
                  </a:lnTo>
                  <a:lnTo>
                    <a:pt x="296604" y="845275"/>
                  </a:lnTo>
                  <a:lnTo>
                    <a:pt x="363335" y="861725"/>
                  </a:lnTo>
                  <a:lnTo>
                    <a:pt x="433692" y="867401"/>
                  </a:lnTo>
                  <a:lnTo>
                    <a:pt x="504035" y="861725"/>
                  </a:lnTo>
                  <a:lnTo>
                    <a:pt x="570763" y="845275"/>
                  </a:lnTo>
                  <a:lnTo>
                    <a:pt x="632995" y="818987"/>
                  </a:lnTo>
                  <a:lnTo>
                    <a:pt x="689825" y="783717"/>
                  </a:lnTo>
                  <a:lnTo>
                    <a:pt x="740351" y="740368"/>
                  </a:lnTo>
                  <a:lnTo>
                    <a:pt x="783717" y="689827"/>
                  </a:lnTo>
                  <a:lnTo>
                    <a:pt x="818987" y="632995"/>
                  </a:lnTo>
                  <a:lnTo>
                    <a:pt x="845275" y="570764"/>
                  </a:lnTo>
                  <a:lnTo>
                    <a:pt x="861724" y="504035"/>
                  </a:lnTo>
                  <a:lnTo>
                    <a:pt x="867385" y="433693"/>
                  </a:lnTo>
                  <a:lnTo>
                    <a:pt x="861984" y="365447"/>
                  </a:lnTo>
                  <a:lnTo>
                    <a:pt x="846101" y="299482"/>
                  </a:lnTo>
                  <a:lnTo>
                    <a:pt x="820225" y="236974"/>
                  </a:lnTo>
                  <a:lnTo>
                    <a:pt x="784819" y="179089"/>
                  </a:lnTo>
                  <a:lnTo>
                    <a:pt x="740383" y="127003"/>
                  </a:lnTo>
                  <a:lnTo>
                    <a:pt x="688295" y="82567"/>
                  </a:lnTo>
                  <a:lnTo>
                    <a:pt x="630410" y="47174"/>
                  </a:lnTo>
                  <a:lnTo>
                    <a:pt x="567902" y="21283"/>
                  </a:lnTo>
                  <a:lnTo>
                    <a:pt x="501938" y="5401"/>
                  </a:lnTo>
                  <a:lnTo>
                    <a:pt x="433692" y="0"/>
                  </a:lnTo>
                  <a:close/>
                </a:path>
              </a:pathLst>
            </a:custGeom>
            <a:grpFill/>
            <a:ln>
              <a:solidFill>
                <a:srgbClr val="81DBB1"/>
              </a:solidFill>
            </a:ln>
          </p:spPr>
          <p:txBody>
            <a:bodyPr wrap="square" lIns="0" tIns="0" rIns="0" bIns="0" rtlCol="0" anchor="ctr"/>
            <a:lstStyle/>
            <a:p>
              <a:endParaRPr>
                <a:latin typeface="Segoe UI Variable Display" pitchFamily="2" charset="0"/>
                <a:ea typeface="Segoe UI Symbol" panose="020B0502040204020203" pitchFamily="34" charset="0"/>
                <a:cs typeface="Segoe UI Variable Display" pitchFamily="2" charset="0"/>
              </a:endParaRPr>
            </a:p>
          </p:txBody>
        </p:sp>
        <p:sp>
          <p:nvSpPr>
            <p:cNvPr id="21" name="object 15">
              <a:extLst>
                <a:ext uri="{FF2B5EF4-FFF2-40B4-BE49-F238E27FC236}">
                  <a16:creationId xmlns:a16="http://schemas.microsoft.com/office/drawing/2014/main" id="{22DE93F6-AB74-D19D-F4A1-D21FB87A58CE}"/>
                </a:ext>
              </a:extLst>
            </p:cNvPr>
            <p:cNvSpPr/>
            <p:nvPr/>
          </p:nvSpPr>
          <p:spPr>
            <a:xfrm>
              <a:off x="1899201" y="2994447"/>
              <a:ext cx="867410" cy="867410"/>
            </a:xfrm>
            <a:custGeom>
              <a:avLst/>
              <a:gdLst/>
              <a:ahLst/>
              <a:cxnLst/>
              <a:rect l="l" t="t" r="r" b="b"/>
              <a:pathLst>
                <a:path w="867410" h="867410">
                  <a:moveTo>
                    <a:pt x="0" y="433700"/>
                  </a:moveTo>
                  <a:lnTo>
                    <a:pt x="5673" y="363355"/>
                  </a:lnTo>
                  <a:lnTo>
                    <a:pt x="22106" y="296623"/>
                  </a:lnTo>
                  <a:lnTo>
                    <a:pt x="48403" y="234397"/>
                  </a:lnTo>
                  <a:lnTo>
                    <a:pt x="83672" y="177569"/>
                  </a:lnTo>
                  <a:lnTo>
                    <a:pt x="127019" y="127033"/>
                  </a:lnTo>
                  <a:lnTo>
                    <a:pt x="177552" y="83681"/>
                  </a:lnTo>
                  <a:lnTo>
                    <a:pt x="234382" y="48410"/>
                  </a:lnTo>
                  <a:lnTo>
                    <a:pt x="296609" y="22110"/>
                  </a:lnTo>
                  <a:lnTo>
                    <a:pt x="363346" y="5676"/>
                  </a:lnTo>
                  <a:lnTo>
                    <a:pt x="433700" y="0"/>
                  </a:lnTo>
                  <a:lnTo>
                    <a:pt x="501951" y="5401"/>
                  </a:lnTo>
                  <a:lnTo>
                    <a:pt x="567916" y="21288"/>
                  </a:lnTo>
                  <a:lnTo>
                    <a:pt x="630421" y="47174"/>
                  </a:lnTo>
                  <a:lnTo>
                    <a:pt x="688300" y="82576"/>
                  </a:lnTo>
                  <a:lnTo>
                    <a:pt x="740385" y="127015"/>
                  </a:lnTo>
                  <a:lnTo>
                    <a:pt x="784826" y="179101"/>
                  </a:lnTo>
                  <a:lnTo>
                    <a:pt x="820231" y="236981"/>
                  </a:lnTo>
                  <a:lnTo>
                    <a:pt x="846116" y="299486"/>
                  </a:lnTo>
                  <a:lnTo>
                    <a:pt x="862001" y="365448"/>
                  </a:lnTo>
                  <a:lnTo>
                    <a:pt x="867402" y="433700"/>
                  </a:lnTo>
                  <a:lnTo>
                    <a:pt x="861726" y="504044"/>
                  </a:lnTo>
                  <a:lnTo>
                    <a:pt x="845289" y="570777"/>
                  </a:lnTo>
                  <a:lnTo>
                    <a:pt x="818990" y="633004"/>
                  </a:lnTo>
                  <a:lnTo>
                    <a:pt x="783718" y="689832"/>
                  </a:lnTo>
                  <a:lnTo>
                    <a:pt x="740367" y="740367"/>
                  </a:lnTo>
                  <a:lnTo>
                    <a:pt x="689832" y="783718"/>
                  </a:lnTo>
                  <a:lnTo>
                    <a:pt x="633004" y="818990"/>
                  </a:lnTo>
                  <a:lnTo>
                    <a:pt x="570777" y="845289"/>
                  </a:lnTo>
                  <a:lnTo>
                    <a:pt x="504044" y="861726"/>
                  </a:lnTo>
                  <a:lnTo>
                    <a:pt x="433700" y="867402"/>
                  </a:lnTo>
                  <a:lnTo>
                    <a:pt x="363346" y="861726"/>
                  </a:lnTo>
                  <a:lnTo>
                    <a:pt x="296609" y="845289"/>
                  </a:lnTo>
                  <a:lnTo>
                    <a:pt x="234382" y="818990"/>
                  </a:lnTo>
                  <a:lnTo>
                    <a:pt x="177552" y="783718"/>
                  </a:lnTo>
                  <a:lnTo>
                    <a:pt x="127019" y="740367"/>
                  </a:lnTo>
                  <a:lnTo>
                    <a:pt x="83672" y="689832"/>
                  </a:lnTo>
                  <a:lnTo>
                    <a:pt x="48403" y="633004"/>
                  </a:lnTo>
                  <a:lnTo>
                    <a:pt x="22106" y="570777"/>
                  </a:lnTo>
                  <a:lnTo>
                    <a:pt x="5673" y="504044"/>
                  </a:lnTo>
                  <a:lnTo>
                    <a:pt x="0" y="433700"/>
                  </a:lnTo>
                  <a:close/>
                </a:path>
              </a:pathLst>
            </a:custGeom>
            <a:grpFill/>
            <a:ln w="38099">
              <a:solidFill>
                <a:srgbClr val="81DBB1"/>
              </a:solidFill>
            </a:ln>
          </p:spPr>
          <p:txBody>
            <a:bodyPr wrap="square" lIns="0" tIns="0" rIns="0" bIns="0" rtlCol="0" anchor="ctr"/>
            <a:lstStyle/>
            <a:p>
              <a:endParaRPr>
                <a:latin typeface="Segoe UI Variable Display" pitchFamily="2" charset="0"/>
                <a:ea typeface="Segoe UI Symbol" panose="020B0502040204020203" pitchFamily="34" charset="0"/>
                <a:cs typeface="Segoe UI Variable Display" pitchFamily="2" charset="0"/>
              </a:endParaRPr>
            </a:p>
          </p:txBody>
        </p:sp>
      </p:grpSp>
      <p:sp>
        <p:nvSpPr>
          <p:cNvPr id="22" name="object 16">
            <a:extLst>
              <a:ext uri="{FF2B5EF4-FFF2-40B4-BE49-F238E27FC236}">
                <a16:creationId xmlns:a16="http://schemas.microsoft.com/office/drawing/2014/main" id="{702C0C8B-5968-B090-2E4B-C1B95078452A}"/>
              </a:ext>
            </a:extLst>
          </p:cNvPr>
          <p:cNvSpPr txBox="1"/>
          <p:nvPr/>
        </p:nvSpPr>
        <p:spPr>
          <a:xfrm>
            <a:off x="1243040" y="3388170"/>
            <a:ext cx="483664" cy="197490"/>
          </a:xfrm>
          <a:prstGeom prst="rect">
            <a:avLst/>
          </a:prstGeom>
        </p:spPr>
        <p:txBody>
          <a:bodyPr vert="horz" wrap="square" lIns="0" tIns="12700" rIns="0" bIns="0" rtlCol="0" anchor="ctr">
            <a:spAutoFit/>
          </a:bodyPr>
          <a:lstStyle/>
          <a:p>
            <a:pPr marL="12700">
              <a:lnSpc>
                <a:spcPct val="100000"/>
              </a:lnSpc>
              <a:spcBef>
                <a:spcPts val="100"/>
              </a:spcBef>
            </a:pPr>
            <a:r>
              <a:rPr lang="en-AU" sz="1200" b="1" spc="-20">
                <a:solidFill>
                  <a:srgbClr val="FFFFFF"/>
                </a:solidFill>
                <a:latin typeface="Segoe UI Variable Display" pitchFamily="2" charset="0"/>
                <a:ea typeface="Segoe UI Symbol" panose="020B0502040204020203" pitchFamily="34" charset="0"/>
                <a:cs typeface="Segoe UI Variable Display" pitchFamily="2" charset="0"/>
              </a:rPr>
              <a:t>Thesis</a:t>
            </a:r>
            <a:endParaRPr lang="en-AU" sz="1400" b="1">
              <a:latin typeface="Segoe UI Variable Display" pitchFamily="2" charset="0"/>
              <a:ea typeface="Segoe UI Symbol" panose="020B0502040204020203" pitchFamily="34" charset="0"/>
              <a:cs typeface="Segoe UI Variable Display" pitchFamily="2" charset="0"/>
            </a:endParaRPr>
          </a:p>
        </p:txBody>
      </p:sp>
      <p:sp>
        <p:nvSpPr>
          <p:cNvPr id="23" name="object 17">
            <a:extLst>
              <a:ext uri="{FF2B5EF4-FFF2-40B4-BE49-F238E27FC236}">
                <a16:creationId xmlns:a16="http://schemas.microsoft.com/office/drawing/2014/main" id="{EE330CFE-1161-5B32-3FFD-F88339904F59}"/>
              </a:ext>
            </a:extLst>
          </p:cNvPr>
          <p:cNvSpPr/>
          <p:nvPr/>
        </p:nvSpPr>
        <p:spPr>
          <a:xfrm>
            <a:off x="9107730" y="2483766"/>
            <a:ext cx="1888880" cy="1868394"/>
          </a:xfrm>
          <a:custGeom>
            <a:avLst/>
            <a:gdLst/>
            <a:ahLst/>
            <a:cxnLst/>
            <a:rect l="l" t="t" r="r" b="b"/>
            <a:pathLst>
              <a:path w="1409700" h="1382395">
                <a:moveTo>
                  <a:pt x="704824" y="0"/>
                </a:moveTo>
                <a:lnTo>
                  <a:pt x="622617" y="4648"/>
                </a:lnTo>
                <a:lnTo>
                  <a:pt x="543217" y="18249"/>
                </a:lnTo>
                <a:lnTo>
                  <a:pt x="467118" y="40284"/>
                </a:lnTo>
                <a:lnTo>
                  <a:pt x="394855" y="70230"/>
                </a:lnTo>
                <a:lnTo>
                  <a:pt x="326974" y="107568"/>
                </a:lnTo>
                <a:lnTo>
                  <a:pt x="263994" y="151790"/>
                </a:lnTo>
                <a:lnTo>
                  <a:pt x="206438" y="202374"/>
                </a:lnTo>
                <a:lnTo>
                  <a:pt x="154838" y="258800"/>
                </a:lnTo>
                <a:lnTo>
                  <a:pt x="109726" y="320548"/>
                </a:lnTo>
                <a:lnTo>
                  <a:pt x="71640" y="387096"/>
                </a:lnTo>
                <a:lnTo>
                  <a:pt x="41084" y="457923"/>
                </a:lnTo>
                <a:lnTo>
                  <a:pt x="18618" y="532523"/>
                </a:lnTo>
                <a:lnTo>
                  <a:pt x="4737" y="610374"/>
                </a:lnTo>
                <a:lnTo>
                  <a:pt x="0" y="690956"/>
                </a:lnTo>
                <a:lnTo>
                  <a:pt x="4737" y="771537"/>
                </a:lnTo>
                <a:lnTo>
                  <a:pt x="18618" y="849401"/>
                </a:lnTo>
                <a:lnTo>
                  <a:pt x="41084" y="924001"/>
                </a:lnTo>
                <a:lnTo>
                  <a:pt x="71640" y="994841"/>
                </a:lnTo>
                <a:lnTo>
                  <a:pt x="109726" y="1061389"/>
                </a:lnTo>
                <a:lnTo>
                  <a:pt x="154838" y="1123137"/>
                </a:lnTo>
                <a:lnTo>
                  <a:pt x="206438" y="1179563"/>
                </a:lnTo>
                <a:lnTo>
                  <a:pt x="263994" y="1230134"/>
                </a:lnTo>
                <a:lnTo>
                  <a:pt x="326974" y="1274356"/>
                </a:lnTo>
                <a:lnTo>
                  <a:pt x="394855" y="1311706"/>
                </a:lnTo>
                <a:lnTo>
                  <a:pt x="467118" y="1341653"/>
                </a:lnTo>
                <a:lnTo>
                  <a:pt x="543217" y="1363675"/>
                </a:lnTo>
                <a:lnTo>
                  <a:pt x="622617" y="1377276"/>
                </a:lnTo>
                <a:lnTo>
                  <a:pt x="704824" y="1381925"/>
                </a:lnTo>
                <a:lnTo>
                  <a:pt x="787019" y="1377276"/>
                </a:lnTo>
                <a:lnTo>
                  <a:pt x="866432" y="1363675"/>
                </a:lnTo>
                <a:lnTo>
                  <a:pt x="942530" y="1341653"/>
                </a:lnTo>
                <a:lnTo>
                  <a:pt x="1014780" y="1311706"/>
                </a:lnTo>
                <a:lnTo>
                  <a:pt x="1082662" y="1274356"/>
                </a:lnTo>
                <a:lnTo>
                  <a:pt x="1145654" y="1230134"/>
                </a:lnTo>
                <a:lnTo>
                  <a:pt x="1203198" y="1179563"/>
                </a:lnTo>
                <a:lnTo>
                  <a:pt x="1254798" y="1123137"/>
                </a:lnTo>
                <a:lnTo>
                  <a:pt x="1299908" y="1061389"/>
                </a:lnTo>
                <a:lnTo>
                  <a:pt x="1337995" y="994841"/>
                </a:lnTo>
                <a:lnTo>
                  <a:pt x="1368552" y="924001"/>
                </a:lnTo>
                <a:lnTo>
                  <a:pt x="1391029" y="849401"/>
                </a:lnTo>
                <a:lnTo>
                  <a:pt x="1404899" y="771537"/>
                </a:lnTo>
                <a:lnTo>
                  <a:pt x="1409636" y="690956"/>
                </a:lnTo>
                <a:lnTo>
                  <a:pt x="1403527" y="600125"/>
                </a:lnTo>
                <a:lnTo>
                  <a:pt x="1385493" y="511632"/>
                </a:lnTo>
                <a:lnTo>
                  <a:pt x="1355991" y="426529"/>
                </a:lnTo>
                <a:lnTo>
                  <a:pt x="1315466" y="345909"/>
                </a:lnTo>
                <a:lnTo>
                  <a:pt x="1264386" y="270827"/>
                </a:lnTo>
                <a:lnTo>
                  <a:pt x="1203198" y="202361"/>
                </a:lnTo>
                <a:lnTo>
                  <a:pt x="1133373" y="142379"/>
                </a:lnTo>
                <a:lnTo>
                  <a:pt x="1056792" y="92316"/>
                </a:lnTo>
                <a:lnTo>
                  <a:pt x="974547" y="52590"/>
                </a:lnTo>
                <a:lnTo>
                  <a:pt x="887742" y="23672"/>
                </a:lnTo>
                <a:lnTo>
                  <a:pt x="797471" y="5994"/>
                </a:lnTo>
                <a:lnTo>
                  <a:pt x="704824" y="0"/>
                </a:lnTo>
                <a:close/>
              </a:path>
            </a:pathLst>
          </a:custGeom>
          <a:solidFill>
            <a:srgbClr val="017840"/>
          </a:solidFill>
        </p:spPr>
        <p:txBody>
          <a:bodyPr wrap="square" lIns="0" tIns="0" rIns="0" bIns="0" rtlCol="0" anchor="ctr"/>
          <a:lstStyle/>
          <a:p>
            <a:endParaRPr lang="en-AU">
              <a:latin typeface="Segoe UI Variable Display" pitchFamily="2" charset="0"/>
              <a:ea typeface="Segoe UI Symbol" panose="020B0502040204020203" pitchFamily="34" charset="0"/>
              <a:cs typeface="Segoe UI Variable Display" pitchFamily="2" charset="0"/>
            </a:endParaRPr>
          </a:p>
        </p:txBody>
      </p:sp>
      <p:sp>
        <p:nvSpPr>
          <p:cNvPr id="24" name="object 18">
            <a:extLst>
              <a:ext uri="{FF2B5EF4-FFF2-40B4-BE49-F238E27FC236}">
                <a16:creationId xmlns:a16="http://schemas.microsoft.com/office/drawing/2014/main" id="{11EA5AF2-6AAD-709D-F0DA-72CEECB548FE}"/>
              </a:ext>
            </a:extLst>
          </p:cNvPr>
          <p:cNvSpPr txBox="1"/>
          <p:nvPr/>
        </p:nvSpPr>
        <p:spPr>
          <a:xfrm>
            <a:off x="9319320" y="3251543"/>
            <a:ext cx="1465699" cy="382156"/>
          </a:xfrm>
          <a:prstGeom prst="rect">
            <a:avLst/>
          </a:prstGeom>
        </p:spPr>
        <p:txBody>
          <a:bodyPr vert="horz" wrap="square" lIns="0" tIns="12700" rIns="0" bIns="0" rtlCol="0" anchor="ctr">
            <a:spAutoFit/>
          </a:bodyPr>
          <a:lstStyle/>
          <a:p>
            <a:pPr marL="12700">
              <a:lnSpc>
                <a:spcPct val="100000"/>
              </a:lnSpc>
              <a:spcBef>
                <a:spcPts val="100"/>
              </a:spcBef>
            </a:pPr>
            <a:r>
              <a:rPr lang="en-AU" sz="2400" b="1" spc="-105">
                <a:solidFill>
                  <a:srgbClr val="FFFFFF"/>
                </a:solidFill>
                <a:latin typeface="Segoe UI Variable Display" pitchFamily="2" charset="0"/>
                <a:ea typeface="Segoe UI Symbol" panose="020B0502040204020203" pitchFamily="34" charset="0"/>
                <a:cs typeface="Segoe UI Variable Display" pitchFamily="2" charset="0"/>
              </a:rPr>
              <a:t>MONITOR</a:t>
            </a:r>
            <a:endParaRPr lang="en-AU" sz="2400" b="1">
              <a:latin typeface="Segoe UI Variable Display" pitchFamily="2" charset="0"/>
              <a:ea typeface="Segoe UI Symbol" panose="020B0502040204020203" pitchFamily="34" charset="0"/>
              <a:cs typeface="Segoe UI Variable Display" pitchFamily="2" charset="0"/>
            </a:endParaRPr>
          </a:p>
        </p:txBody>
      </p:sp>
      <p:sp>
        <p:nvSpPr>
          <p:cNvPr id="25" name="object 19">
            <a:extLst>
              <a:ext uri="{FF2B5EF4-FFF2-40B4-BE49-F238E27FC236}">
                <a16:creationId xmlns:a16="http://schemas.microsoft.com/office/drawing/2014/main" id="{5545E343-B67C-2754-27AC-E117B5A8B545}"/>
              </a:ext>
            </a:extLst>
          </p:cNvPr>
          <p:cNvSpPr txBox="1"/>
          <p:nvPr/>
        </p:nvSpPr>
        <p:spPr>
          <a:xfrm>
            <a:off x="8927226" y="4462823"/>
            <a:ext cx="2249885" cy="1148776"/>
          </a:xfrm>
          <a:prstGeom prst="rect">
            <a:avLst/>
          </a:prstGeom>
        </p:spPr>
        <p:txBody>
          <a:bodyPr vert="horz" wrap="square" lIns="0" tIns="10795" rIns="0" bIns="0" rtlCol="0" anchor="ctr">
            <a:spAutoFit/>
          </a:bodyPr>
          <a:lstStyle/>
          <a:p>
            <a:pPr marL="12700" marR="5080" indent="-11430" algn="ctr">
              <a:lnSpc>
                <a:spcPct val="110800"/>
              </a:lnSpc>
              <a:spcBef>
                <a:spcPts val="85"/>
              </a:spcBef>
            </a:pPr>
            <a:r>
              <a:rPr lang="en-AU" sz="1100">
                <a:solidFill>
                  <a:schemeClr val="tx1"/>
                </a:solidFill>
                <a:latin typeface="Segoe UI Symbol" panose="020B0502040204020203" pitchFamily="34" charset="0"/>
                <a:ea typeface="Segoe UI Symbol" panose="020B0502040204020203" pitchFamily="34" charset="0"/>
                <a:cs typeface="Segoe UI Variable Display" pitchFamily="2" charset="0"/>
              </a:rPr>
              <a:t>Uber's business is </a:t>
            </a:r>
            <a:r>
              <a:rPr lang="en-AU" sz="1100" b="1">
                <a:solidFill>
                  <a:schemeClr val="tx1"/>
                </a:solidFill>
                <a:latin typeface="Segoe UI Symbol" panose="020B0502040204020203" pitchFamily="34" charset="0"/>
                <a:ea typeface="Segoe UI Symbol" panose="020B0502040204020203" pitchFamily="34" charset="0"/>
                <a:cs typeface="Segoe UI Variable Display" pitchFamily="2" charset="0"/>
              </a:rPr>
              <a:t>strong</a:t>
            </a:r>
            <a:r>
              <a:rPr lang="en-AU" sz="1100">
                <a:solidFill>
                  <a:schemeClr val="tx1"/>
                </a:solidFill>
                <a:latin typeface="Segoe UI Symbol" panose="020B0502040204020203" pitchFamily="34" charset="0"/>
                <a:ea typeface="Segoe UI Symbol" panose="020B0502040204020203" pitchFamily="34" charset="0"/>
                <a:cs typeface="Segoe UI Variable Display" pitchFamily="2" charset="0"/>
              </a:rPr>
              <a:t>, but it does not leave enough margin of safety to</a:t>
            </a:r>
            <a:r>
              <a:rPr lang="en-AU" sz="1100" b="1">
                <a:solidFill>
                  <a:schemeClr val="tx1"/>
                </a:solidFill>
                <a:latin typeface="Segoe UI Symbol" panose="020B0502040204020203" pitchFamily="34" charset="0"/>
                <a:ea typeface="Segoe UI Symbol" panose="020B0502040204020203" pitchFamily="34" charset="0"/>
                <a:cs typeface="Segoe UI Variable Display" pitchFamily="2" charset="0"/>
              </a:rPr>
              <a:t> clear TDM's &gt;20% IRR hurdle</a:t>
            </a:r>
            <a:r>
              <a:rPr lang="en-AU" sz="1100">
                <a:solidFill>
                  <a:schemeClr val="tx1"/>
                </a:solidFill>
                <a:latin typeface="Segoe UI Symbol" panose="020B0502040204020203" pitchFamily="34" charset="0"/>
                <a:ea typeface="Segoe UI Symbol" panose="020B0502040204020203" pitchFamily="34" charset="0"/>
                <a:cs typeface="Segoe UI Variable Display" pitchFamily="2" charset="0"/>
              </a:rPr>
              <a:t>. </a:t>
            </a:r>
          </a:p>
          <a:p>
            <a:pPr marL="12700" marR="5080" indent="-11430" algn="ctr">
              <a:lnSpc>
                <a:spcPct val="110800"/>
              </a:lnSpc>
              <a:spcBef>
                <a:spcPts val="85"/>
              </a:spcBef>
            </a:pPr>
            <a:endParaRPr lang="en-AU" sz="1100" b="1">
              <a:solidFill>
                <a:schemeClr val="tx1"/>
              </a:solidFill>
              <a:latin typeface="Segoe UI Symbol" panose="020B0502040204020203" pitchFamily="34" charset="0"/>
              <a:ea typeface="Segoe UI Symbol" panose="020B0502040204020203" pitchFamily="34" charset="0"/>
              <a:cs typeface="Segoe UI Variable Display" pitchFamily="2" charset="0"/>
            </a:endParaRPr>
          </a:p>
          <a:p>
            <a:pPr marL="12700" marR="5080" indent="-11430" algn="ctr">
              <a:lnSpc>
                <a:spcPct val="110800"/>
              </a:lnSpc>
              <a:spcBef>
                <a:spcPts val="85"/>
              </a:spcBef>
            </a:pPr>
            <a:r>
              <a:rPr lang="en-AU" sz="1100" b="1">
                <a:solidFill>
                  <a:schemeClr val="tx1"/>
                </a:solidFill>
                <a:latin typeface="Segoe UI Variable Display" pitchFamily="2" charset="0"/>
                <a:ea typeface="Segoe UI Symbol" panose="020B0502040204020203" pitchFamily="34" charset="0"/>
                <a:cs typeface="Segoe UI Variable Display" pitchFamily="2" charset="0"/>
              </a:rPr>
              <a:t>We recommend monitoring.</a:t>
            </a:r>
          </a:p>
        </p:txBody>
      </p:sp>
      <p:sp>
        <p:nvSpPr>
          <p:cNvPr id="26" name="object 20">
            <a:extLst>
              <a:ext uri="{FF2B5EF4-FFF2-40B4-BE49-F238E27FC236}">
                <a16:creationId xmlns:a16="http://schemas.microsoft.com/office/drawing/2014/main" id="{210B05A4-3B50-AAD8-E2FF-14175D89B926}"/>
              </a:ext>
            </a:extLst>
          </p:cNvPr>
          <p:cNvSpPr txBox="1"/>
          <p:nvPr/>
        </p:nvSpPr>
        <p:spPr>
          <a:xfrm>
            <a:off x="3743475" y="1538954"/>
            <a:ext cx="1341120" cy="742767"/>
          </a:xfrm>
          <a:prstGeom prst="rect">
            <a:avLst/>
          </a:prstGeom>
        </p:spPr>
        <p:txBody>
          <a:bodyPr vert="horz" wrap="square" lIns="0" tIns="12700" rIns="0" bIns="0" rtlCol="0" anchor="ctr">
            <a:spAutoFit/>
          </a:bodyPr>
          <a:lstStyle/>
          <a:p>
            <a:pPr marL="635" algn="ctr">
              <a:lnSpc>
                <a:spcPct val="100000"/>
              </a:lnSpc>
              <a:spcBef>
                <a:spcPts val="100"/>
              </a:spcBef>
            </a:pPr>
            <a:r>
              <a:rPr lang="en-AU" sz="2000" b="1" spc="-10">
                <a:solidFill>
                  <a:schemeClr val="bg1"/>
                </a:solidFill>
                <a:latin typeface="Segoe UI Variable Display" pitchFamily="2" charset="0"/>
                <a:ea typeface="Segoe UI Symbol" panose="020B0502040204020203" pitchFamily="34" charset="0"/>
                <a:cs typeface="Segoe UI Variable Display" pitchFamily="2" charset="0"/>
              </a:rPr>
              <a:t>$75.76</a:t>
            </a:r>
            <a:endParaRPr lang="en-AU" sz="2000">
              <a:solidFill>
                <a:schemeClr val="bg1"/>
              </a:solidFill>
              <a:latin typeface="Segoe UI Variable Display" pitchFamily="2" charset="0"/>
              <a:ea typeface="Segoe UI Symbol" panose="020B0502040204020203" pitchFamily="34" charset="0"/>
              <a:cs typeface="Segoe UI Variable Display" pitchFamily="2" charset="0"/>
            </a:endParaRPr>
          </a:p>
          <a:p>
            <a:pPr marL="12700" marR="5080" algn="ctr">
              <a:lnSpc>
                <a:spcPts val="1700"/>
              </a:lnSpc>
              <a:spcBef>
                <a:spcPts val="40"/>
              </a:spcBef>
            </a:pPr>
            <a:r>
              <a:rPr lang="en-AU" sz="1400" spc="-75">
                <a:solidFill>
                  <a:srgbClr val="FFFFFF"/>
                </a:solidFill>
                <a:latin typeface="Segoe UI Symbol" panose="020B0502040204020203" pitchFamily="34" charset="0"/>
                <a:ea typeface="Segoe UI Symbol" panose="020B0502040204020203" pitchFamily="34" charset="0"/>
                <a:cs typeface="Segoe UI Variable Display" pitchFamily="2" charset="0"/>
              </a:rPr>
              <a:t>Closing </a:t>
            </a:r>
            <a:r>
              <a:rPr lang="en-AU" sz="1400" spc="-65">
                <a:solidFill>
                  <a:srgbClr val="FFFFFF"/>
                </a:solidFill>
                <a:latin typeface="Segoe UI Symbol" panose="020B0502040204020203" pitchFamily="34" charset="0"/>
                <a:ea typeface="Segoe UI Symbol" panose="020B0502040204020203" pitchFamily="34" charset="0"/>
                <a:cs typeface="Segoe UI Variable Display" pitchFamily="2" charset="0"/>
              </a:rPr>
              <a:t>Price </a:t>
            </a:r>
            <a:endParaRPr lang="en-AU" sz="1400" spc="-20">
              <a:solidFill>
                <a:srgbClr val="FFFFFF"/>
              </a:solidFill>
              <a:latin typeface="Segoe UI Symbol" panose="020B0502040204020203" pitchFamily="34" charset="0"/>
              <a:ea typeface="Segoe UI Symbol" panose="020B0502040204020203" pitchFamily="34" charset="0"/>
              <a:cs typeface="Segoe UI Variable Display" pitchFamily="2" charset="0"/>
            </a:endParaRPr>
          </a:p>
          <a:p>
            <a:pPr marL="12700" marR="5080" algn="ctr">
              <a:lnSpc>
                <a:spcPts val="1700"/>
              </a:lnSpc>
              <a:spcBef>
                <a:spcPts val="40"/>
              </a:spcBef>
            </a:pPr>
            <a:r>
              <a:rPr lang="en-AU" sz="1400" spc="-20">
                <a:solidFill>
                  <a:srgbClr val="FFFFFF"/>
                </a:solidFill>
                <a:latin typeface="Segoe UI Symbol" panose="020B0502040204020203" pitchFamily="34" charset="0"/>
                <a:ea typeface="Segoe UI Symbol" panose="020B0502040204020203" pitchFamily="34" charset="0"/>
                <a:cs typeface="Segoe UI Variable Display" pitchFamily="2" charset="0"/>
              </a:rPr>
              <a:t>as at 4 Sept</a:t>
            </a:r>
            <a:endParaRPr lang="en-AU" sz="1400">
              <a:latin typeface="Segoe UI Symbol" panose="020B0502040204020203" pitchFamily="34" charset="0"/>
              <a:ea typeface="Segoe UI Symbol" panose="020B0502040204020203" pitchFamily="34" charset="0"/>
              <a:cs typeface="Segoe UI Variable Display" pitchFamily="2" charset="0"/>
            </a:endParaRPr>
          </a:p>
        </p:txBody>
      </p:sp>
      <p:sp>
        <p:nvSpPr>
          <p:cNvPr id="27" name="object 19">
            <a:extLst>
              <a:ext uri="{FF2B5EF4-FFF2-40B4-BE49-F238E27FC236}">
                <a16:creationId xmlns:a16="http://schemas.microsoft.com/office/drawing/2014/main" id="{CA979A73-F9C2-1973-5FD7-0A28A6669C9B}"/>
              </a:ext>
            </a:extLst>
          </p:cNvPr>
          <p:cNvSpPr txBox="1"/>
          <p:nvPr/>
        </p:nvSpPr>
        <p:spPr>
          <a:xfrm>
            <a:off x="3025747" y="4462823"/>
            <a:ext cx="2058848" cy="559512"/>
          </a:xfrm>
          <a:prstGeom prst="rect">
            <a:avLst/>
          </a:prstGeom>
        </p:spPr>
        <p:txBody>
          <a:bodyPr vert="horz" wrap="square" lIns="0" tIns="10795" rIns="0" bIns="0" rtlCol="0" anchor="ctr">
            <a:spAutoFit/>
          </a:bodyPr>
          <a:lstStyle/>
          <a:p>
            <a:pPr marL="12700" marR="5080" indent="-11430" algn="ctr">
              <a:lnSpc>
                <a:spcPct val="110800"/>
              </a:lnSpc>
              <a:spcBef>
                <a:spcPts val="85"/>
              </a:spcBef>
            </a:pPr>
            <a:r>
              <a:rPr lang="en-AU" sz="1100">
                <a:solidFill>
                  <a:schemeClr val="tx1"/>
                </a:solidFill>
                <a:latin typeface="Segoe UI Symbol" panose="020B0502040204020203" pitchFamily="34" charset="0"/>
                <a:ea typeface="Segoe UI Symbol" panose="020B0502040204020203" pitchFamily="34" charset="0"/>
                <a:cs typeface="Segoe UI Variable Display" pitchFamily="2" charset="0"/>
              </a:rPr>
              <a:t>A $86.60 base case implies 14% upside, but only a 16.9% IRR over a four-year horizon.</a:t>
            </a:r>
            <a:endParaRPr lang="en-AU" sz="1100">
              <a:solidFill>
                <a:schemeClr val="tx1"/>
              </a:solidFill>
              <a:latin typeface="Segoe UI Variable Display" pitchFamily="2" charset="0"/>
              <a:ea typeface="Segoe UI Symbol" panose="020B0502040204020203" pitchFamily="34" charset="0"/>
              <a:cs typeface="Segoe UI Variable Display" pitchFamily="2" charset="0"/>
            </a:endParaRPr>
          </a:p>
        </p:txBody>
      </p:sp>
      <p:sp>
        <p:nvSpPr>
          <p:cNvPr id="28" name="object 19">
            <a:extLst>
              <a:ext uri="{FF2B5EF4-FFF2-40B4-BE49-F238E27FC236}">
                <a16:creationId xmlns:a16="http://schemas.microsoft.com/office/drawing/2014/main" id="{8BAEDD71-46F6-8389-7313-74BDDEF60C3D}"/>
              </a:ext>
            </a:extLst>
          </p:cNvPr>
          <p:cNvSpPr txBox="1"/>
          <p:nvPr/>
        </p:nvSpPr>
        <p:spPr>
          <a:xfrm>
            <a:off x="5717851" y="4462823"/>
            <a:ext cx="2249886" cy="1336648"/>
          </a:xfrm>
          <a:prstGeom prst="rect">
            <a:avLst/>
          </a:prstGeom>
        </p:spPr>
        <p:txBody>
          <a:bodyPr vert="horz" wrap="square" lIns="0" tIns="10795" rIns="0" bIns="0" rtlCol="0" anchor="ctr">
            <a:spAutoFit/>
          </a:bodyPr>
          <a:lstStyle/>
          <a:p>
            <a:pPr marL="12700" marR="5080" indent="-11430" algn="ctr">
              <a:lnSpc>
                <a:spcPct val="110800"/>
              </a:lnSpc>
              <a:spcBef>
                <a:spcPts val="85"/>
              </a:spcBef>
            </a:pPr>
            <a:r>
              <a:rPr lang="en-AU" sz="1100">
                <a:solidFill>
                  <a:schemeClr val="tx1"/>
                </a:solidFill>
                <a:latin typeface="Segoe UI Symbol" panose="020B0502040204020203" pitchFamily="34" charset="0"/>
                <a:ea typeface="Segoe UI Symbol" panose="020B0502040204020203" pitchFamily="34" charset="0"/>
                <a:cs typeface="Segoe UI Variable Display" pitchFamily="2" charset="0"/>
              </a:rPr>
              <a:t>Monetisation crowding, asset erosion, fleet ownership creep and member migration may induce volatility.</a:t>
            </a:r>
          </a:p>
          <a:p>
            <a:pPr marL="12700" marR="5080" indent="-11430" algn="ctr">
              <a:lnSpc>
                <a:spcPct val="110800"/>
              </a:lnSpc>
              <a:spcBef>
                <a:spcPts val="85"/>
              </a:spcBef>
            </a:pPr>
            <a:endParaRPr lang="en-AU" sz="1100">
              <a:solidFill>
                <a:schemeClr val="tx1"/>
              </a:solidFill>
              <a:latin typeface="Segoe UI Symbol" panose="020B0502040204020203" pitchFamily="34" charset="0"/>
              <a:ea typeface="Segoe UI Symbol" panose="020B0502040204020203" pitchFamily="34" charset="0"/>
              <a:cs typeface="Segoe UI Variable Display" pitchFamily="2" charset="0"/>
            </a:endParaRPr>
          </a:p>
          <a:p>
            <a:pPr marL="12700" marR="5080" indent="-11430" algn="ctr">
              <a:lnSpc>
                <a:spcPct val="110800"/>
              </a:lnSpc>
              <a:spcBef>
                <a:spcPts val="85"/>
              </a:spcBef>
            </a:pPr>
            <a:r>
              <a:rPr lang="en-AU" sz="1100">
                <a:solidFill>
                  <a:schemeClr val="tx1"/>
                </a:solidFill>
                <a:latin typeface="Segoe UI Symbol" panose="020B0502040204020203" pitchFamily="34" charset="0"/>
                <a:ea typeface="Segoe UI Symbol" panose="020B0502040204020203" pitchFamily="34" charset="0"/>
                <a:cs typeface="Segoe UI Variable Display" pitchFamily="2" charset="0"/>
              </a:rPr>
              <a:t>However, Uber’s holistic ecosystem provides strong defence.</a:t>
            </a:r>
          </a:p>
        </p:txBody>
      </p:sp>
    </p:spTree>
    <p:extLst>
      <p:ext uri="{BB962C8B-B14F-4D97-AF65-F5344CB8AC3E}">
        <p14:creationId xmlns:p14="http://schemas.microsoft.com/office/powerpoint/2010/main" val="1504813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2333698-7000-0F09-BA26-9883E0923955}"/>
              </a:ext>
            </a:extLst>
          </p:cNvPr>
          <p:cNvGraphicFramePr>
            <a:graphicFrameLocks/>
          </p:cNvGraphicFramePr>
          <p:nvPr>
            <p:custDataLst>
              <p:tags r:id="rId1"/>
            </p:custDataLst>
            <p:extLst>
              <p:ext uri="{D42A27DB-BD31-4B8C-83A1-F6EECF244321}">
                <p14:modId xmlns:p14="http://schemas.microsoft.com/office/powerpoint/2010/main" val="288052751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think-cell data - do not delete" hidden="1">
                        <a:extLst>
                          <a:ext uri="{FF2B5EF4-FFF2-40B4-BE49-F238E27FC236}">
                            <a16:creationId xmlns:a16="http://schemas.microsoft.com/office/drawing/2014/main" id="{E2333698-7000-0F09-BA26-9883E092395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D1B57F0C-D605-FB9D-9732-AA5363C67ACD}"/>
              </a:ext>
            </a:extLst>
          </p:cNvPr>
          <p:cNvPicPr>
            <a:picLocks noChangeAspect="1"/>
          </p:cNvPicPr>
          <p:nvPr/>
        </p:nvPicPr>
        <p:blipFill>
          <a:blip r:embed="rId6"/>
          <a:srcRect r="32649"/>
          <a:stretch>
            <a:fillRect/>
          </a:stretch>
        </p:blipFill>
        <p:spPr>
          <a:xfrm>
            <a:off x="5154724" y="-12356"/>
            <a:ext cx="7053195" cy="6981567"/>
          </a:xfrm>
          <a:prstGeom prst="rect">
            <a:avLst/>
          </a:prstGeom>
        </p:spPr>
      </p:pic>
      <p:sp>
        <p:nvSpPr>
          <p:cNvPr id="5" name="object 5"/>
          <p:cNvSpPr/>
          <p:nvPr/>
        </p:nvSpPr>
        <p:spPr>
          <a:xfrm>
            <a:off x="-162619" y="-12356"/>
            <a:ext cx="10472351" cy="6981567"/>
          </a:xfrm>
          <a:custGeom>
            <a:avLst/>
            <a:gdLst/>
            <a:ahLst/>
            <a:cxnLst/>
            <a:rect l="l" t="t" r="r" b="b"/>
            <a:pathLst>
              <a:path w="10111740" h="6858000">
                <a:moveTo>
                  <a:pt x="10111248" y="0"/>
                </a:moveTo>
                <a:lnTo>
                  <a:pt x="0" y="0"/>
                </a:lnTo>
                <a:lnTo>
                  <a:pt x="0" y="6857999"/>
                </a:lnTo>
                <a:lnTo>
                  <a:pt x="7090630" y="6858000"/>
                </a:lnTo>
                <a:lnTo>
                  <a:pt x="10111248" y="0"/>
                </a:lnTo>
                <a:close/>
              </a:path>
            </a:pathLst>
          </a:custGeom>
          <a:solidFill>
            <a:srgbClr val="000000"/>
          </a:solidFill>
        </p:spPr>
        <p:txBody>
          <a:bodyPr wrap="square" lIns="0" tIns="0" rIns="0" bIns="0" rtlCol="0"/>
          <a:lstStyle/>
          <a:p>
            <a:endParaRPr/>
          </a:p>
        </p:txBody>
      </p:sp>
      <p:sp>
        <p:nvSpPr>
          <p:cNvPr id="6" name="object 6" descr="$PPTXTitle"/>
          <p:cNvSpPr txBox="1">
            <a:spLocks noGrp="1"/>
          </p:cNvSpPr>
          <p:nvPr>
            <p:ph type="title"/>
          </p:nvPr>
        </p:nvSpPr>
        <p:spPr>
          <a:xfrm>
            <a:off x="1882267" y="3032251"/>
            <a:ext cx="2831244" cy="751488"/>
          </a:xfrm>
          <a:prstGeom prst="rect">
            <a:avLst/>
          </a:prstGeom>
        </p:spPr>
        <p:txBody>
          <a:bodyPr vert="horz" wrap="square" lIns="0" tIns="12700" rIns="0" bIns="0" rtlCol="0">
            <a:spAutoFit/>
          </a:bodyPr>
          <a:lstStyle/>
          <a:p>
            <a:pPr marL="12700">
              <a:lnSpc>
                <a:spcPct val="100000"/>
              </a:lnSpc>
              <a:spcBef>
                <a:spcPts val="100"/>
              </a:spcBef>
            </a:pPr>
            <a:r>
              <a:rPr lang="en-AU" sz="4800" b="1" spc="-10">
                <a:solidFill>
                  <a:srgbClr val="FFFFFF"/>
                </a:solidFill>
                <a:latin typeface="Segoe UI Variable Display" pitchFamily="2" charset="0"/>
                <a:cs typeface="Segoe UI Variable Display" pitchFamily="2" charset="0"/>
              </a:rPr>
              <a:t>Appendix</a:t>
            </a:r>
            <a:endParaRPr lang="en-AU" sz="4800" b="1">
              <a:latin typeface="Segoe UI Variable Display" pitchFamily="2" charset="0"/>
              <a:cs typeface="Segoe UI Variable Display" pitchFamily="2" charset="0"/>
            </a:endParaRPr>
          </a:p>
        </p:txBody>
      </p:sp>
      <p:sp>
        <p:nvSpPr>
          <p:cNvPr id="7" name="object 7"/>
          <p:cNvSpPr/>
          <p:nvPr/>
        </p:nvSpPr>
        <p:spPr>
          <a:xfrm>
            <a:off x="1735568" y="2597884"/>
            <a:ext cx="0" cy="1644014"/>
          </a:xfrm>
          <a:custGeom>
            <a:avLst/>
            <a:gdLst/>
            <a:ahLst/>
            <a:cxnLst/>
            <a:rect l="l" t="t" r="r" b="b"/>
            <a:pathLst>
              <a:path h="1644014">
                <a:moveTo>
                  <a:pt x="0" y="0"/>
                </a:moveTo>
                <a:lnTo>
                  <a:pt x="1" y="1643530"/>
                </a:lnTo>
              </a:path>
            </a:pathLst>
          </a:custGeom>
          <a:ln w="28575">
            <a:solidFill>
              <a:srgbClr val="FFFFFF"/>
            </a:solidFill>
          </a:ln>
        </p:spPr>
        <p:txBody>
          <a:bodyPr wrap="square" lIns="0" tIns="0" rIns="0" bIns="0" rtlCol="0"/>
          <a:lstStyle/>
          <a:p>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85F8671-23F3-A443-931C-EA246491DF80}"/>
              </a:ext>
            </a:extLst>
          </p:cNvPr>
          <p:cNvGraphicFramePr>
            <a:graphicFrameLocks/>
          </p:cNvGraphicFramePr>
          <p:nvPr>
            <p:custDataLst>
              <p:tags r:id="rId1"/>
            </p:custDataLst>
            <p:extLst>
              <p:ext uri="{D42A27DB-BD31-4B8C-83A1-F6EECF244321}">
                <p14:modId xmlns:p14="http://schemas.microsoft.com/office/powerpoint/2010/main" val="358276215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think-cell data - do not delete" hidden="1">
                        <a:extLst>
                          <a:ext uri="{FF2B5EF4-FFF2-40B4-BE49-F238E27FC236}">
                            <a16:creationId xmlns:a16="http://schemas.microsoft.com/office/drawing/2014/main" id="{D85F8671-23F3-A443-931C-EA246491DF80}"/>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30" name="Picture 29">
            <a:extLst>
              <a:ext uri="{FF2B5EF4-FFF2-40B4-BE49-F238E27FC236}">
                <a16:creationId xmlns:a16="http://schemas.microsoft.com/office/drawing/2014/main" id="{B8DDDB11-2104-45AB-9A49-FF00A3D8FEE1}"/>
              </a:ext>
            </a:extLst>
          </p:cNvPr>
          <p:cNvPicPr>
            <a:picLocks noChangeAspect="1"/>
          </p:cNvPicPr>
          <p:nvPr/>
        </p:nvPicPr>
        <p:blipFill rotWithShape="1">
          <a:blip r:embed="rId6"/>
          <a:srcRect l="592" t="49287" r="-400" b="31893"/>
          <a:stretch>
            <a:fillRect/>
          </a:stretch>
        </p:blipFill>
        <p:spPr>
          <a:xfrm>
            <a:off x="-85345" y="-34963"/>
            <a:ext cx="12362689" cy="1539454"/>
          </a:xfrm>
          <a:prstGeom prst="rect">
            <a:avLst/>
          </a:prstGeom>
        </p:spPr>
      </p:pic>
      <p:sp>
        <p:nvSpPr>
          <p:cNvPr id="5" name="object 5"/>
          <p:cNvSpPr txBox="1"/>
          <p:nvPr/>
        </p:nvSpPr>
        <p:spPr>
          <a:xfrm>
            <a:off x="4343655" y="1774463"/>
            <a:ext cx="215444" cy="744220"/>
          </a:xfrm>
          <a:prstGeom prst="rect">
            <a:avLst/>
          </a:prstGeom>
        </p:spPr>
        <p:txBody>
          <a:bodyPr vert="vert270" wrap="square" lIns="0" tIns="3810" rIns="0" bIns="0" rtlCol="0">
            <a:spAutoFit/>
          </a:bodyPr>
          <a:lstStyle/>
          <a:p>
            <a:pPr marL="12700">
              <a:lnSpc>
                <a:spcPct val="100000"/>
              </a:lnSpc>
              <a:spcBef>
                <a:spcPts val="30"/>
              </a:spcBef>
            </a:pPr>
            <a:r>
              <a:rPr lang="en-AU" sz="1400" spc="-55">
                <a:solidFill>
                  <a:srgbClr val="017840"/>
                </a:solidFill>
                <a:latin typeface="Segoe UI Symbol" panose="020B0502040204020203" pitchFamily="34" charset="0"/>
                <a:ea typeface="Segoe UI Symbol" panose="020B0502040204020203" pitchFamily="34" charset="0"/>
                <a:cs typeface="Trebuchet MS"/>
              </a:rPr>
              <a:t>Financials</a:t>
            </a:r>
            <a:endParaRPr lang="en-AU" sz="1400">
              <a:solidFill>
                <a:srgbClr val="017840"/>
              </a:solidFill>
              <a:latin typeface="Segoe UI Symbol" panose="020B0502040204020203" pitchFamily="34" charset="0"/>
              <a:ea typeface="Segoe UI Symbol" panose="020B0502040204020203" pitchFamily="34" charset="0"/>
              <a:cs typeface="Trebuchet MS"/>
            </a:endParaRPr>
          </a:p>
        </p:txBody>
      </p:sp>
      <p:sp>
        <p:nvSpPr>
          <p:cNvPr id="6" name="object 6"/>
          <p:cNvSpPr/>
          <p:nvPr/>
        </p:nvSpPr>
        <p:spPr>
          <a:xfrm>
            <a:off x="650023" y="1747799"/>
            <a:ext cx="0" cy="1681480"/>
          </a:xfrm>
          <a:custGeom>
            <a:avLst/>
            <a:gdLst/>
            <a:ahLst/>
            <a:cxnLst/>
            <a:rect l="l" t="t" r="r" b="b"/>
            <a:pathLst>
              <a:path h="1681479">
                <a:moveTo>
                  <a:pt x="0" y="0"/>
                </a:moveTo>
                <a:lnTo>
                  <a:pt x="1" y="1681200"/>
                </a:lnTo>
              </a:path>
            </a:pathLst>
          </a:custGeom>
          <a:ln w="57150">
            <a:solidFill>
              <a:srgbClr val="017840"/>
            </a:solidFill>
          </a:ln>
        </p:spPr>
        <p:txBody>
          <a:bodyPr wrap="square" lIns="0" tIns="0" rIns="0" bIns="0" rtlCol="0"/>
          <a:lstStyle/>
          <a:p>
            <a:endParaRPr lang="en-AU">
              <a:latin typeface="Segoe UI Symbol" panose="020B0502040204020203" pitchFamily="34" charset="0"/>
              <a:ea typeface="Segoe UI Symbol" panose="020B0502040204020203" pitchFamily="34" charset="0"/>
            </a:endParaRPr>
          </a:p>
        </p:txBody>
      </p:sp>
      <p:sp>
        <p:nvSpPr>
          <p:cNvPr id="7" name="object 7"/>
          <p:cNvSpPr txBox="1"/>
          <p:nvPr/>
        </p:nvSpPr>
        <p:spPr>
          <a:xfrm>
            <a:off x="352460" y="1753742"/>
            <a:ext cx="215444" cy="941705"/>
          </a:xfrm>
          <a:prstGeom prst="rect">
            <a:avLst/>
          </a:prstGeom>
        </p:spPr>
        <p:txBody>
          <a:bodyPr vert="vert270" wrap="square" lIns="0" tIns="3810" rIns="0" bIns="0" rtlCol="0">
            <a:spAutoFit/>
          </a:bodyPr>
          <a:lstStyle/>
          <a:p>
            <a:pPr marL="12700">
              <a:lnSpc>
                <a:spcPct val="100000"/>
              </a:lnSpc>
              <a:spcBef>
                <a:spcPts val="30"/>
              </a:spcBef>
            </a:pPr>
            <a:r>
              <a:rPr lang="en-AU" sz="1400" spc="-65">
                <a:solidFill>
                  <a:srgbClr val="017840"/>
                </a:solidFill>
                <a:latin typeface="Segoe UI Symbol" panose="020B0502040204020203" pitchFamily="34" charset="0"/>
                <a:ea typeface="Segoe UI Symbol" panose="020B0502040204020203" pitchFamily="34" charset="0"/>
                <a:cs typeface="Trebuchet MS"/>
              </a:rPr>
              <a:t>Presentation</a:t>
            </a:r>
            <a:endParaRPr lang="en-AU" sz="1400">
              <a:solidFill>
                <a:srgbClr val="017840"/>
              </a:solidFill>
              <a:latin typeface="Segoe UI Symbol" panose="020B0502040204020203" pitchFamily="34" charset="0"/>
              <a:ea typeface="Segoe UI Symbol" panose="020B0502040204020203" pitchFamily="34" charset="0"/>
              <a:cs typeface="Trebuchet MS"/>
            </a:endParaRPr>
          </a:p>
        </p:txBody>
      </p:sp>
      <p:sp>
        <p:nvSpPr>
          <p:cNvPr id="8" name="object 8"/>
          <p:cNvSpPr/>
          <p:nvPr/>
        </p:nvSpPr>
        <p:spPr>
          <a:xfrm>
            <a:off x="4641218" y="1763458"/>
            <a:ext cx="0" cy="1684655"/>
          </a:xfrm>
          <a:custGeom>
            <a:avLst/>
            <a:gdLst/>
            <a:ahLst/>
            <a:cxnLst/>
            <a:rect l="l" t="t" r="r" b="b"/>
            <a:pathLst>
              <a:path h="1684654">
                <a:moveTo>
                  <a:pt x="0" y="0"/>
                </a:moveTo>
                <a:lnTo>
                  <a:pt x="1" y="1684341"/>
                </a:lnTo>
              </a:path>
            </a:pathLst>
          </a:custGeom>
          <a:ln w="57150">
            <a:solidFill>
              <a:srgbClr val="017840"/>
            </a:solidFill>
          </a:ln>
        </p:spPr>
        <p:txBody>
          <a:bodyPr wrap="square" lIns="0" tIns="0" rIns="0" bIns="0" rtlCol="0"/>
          <a:lstStyle/>
          <a:p>
            <a:endParaRPr lang="en-AU">
              <a:latin typeface="Segoe UI Symbol" panose="020B0502040204020203" pitchFamily="34" charset="0"/>
              <a:ea typeface="Segoe UI Symbol" panose="020B0502040204020203" pitchFamily="34" charset="0"/>
            </a:endParaRPr>
          </a:p>
        </p:txBody>
      </p:sp>
      <p:sp>
        <p:nvSpPr>
          <p:cNvPr id="19" name="object 19" descr="$PPTXTitle"/>
          <p:cNvSpPr txBox="1">
            <a:spLocks noGrp="1"/>
          </p:cNvSpPr>
          <p:nvPr>
            <p:ph type="title"/>
          </p:nvPr>
        </p:nvSpPr>
        <p:spPr>
          <a:xfrm>
            <a:off x="648079" y="455711"/>
            <a:ext cx="3094884" cy="443711"/>
          </a:xfrm>
          <a:prstGeom prst="rect">
            <a:avLst/>
          </a:prstGeom>
        </p:spPr>
        <p:txBody>
          <a:bodyPr vert="horz" wrap="square" lIns="0" tIns="12700" rIns="0" bIns="0" rtlCol="0">
            <a:spAutoFit/>
          </a:bodyPr>
          <a:lstStyle/>
          <a:p>
            <a:pPr marL="12700">
              <a:lnSpc>
                <a:spcPct val="100000"/>
              </a:lnSpc>
              <a:spcBef>
                <a:spcPts val="100"/>
              </a:spcBef>
            </a:pPr>
            <a:r>
              <a:rPr lang="en-AU" sz="2800" b="1" spc="-165">
                <a:solidFill>
                  <a:schemeClr val="bg1"/>
                </a:solidFill>
                <a:latin typeface="Segoe UI Symbol" panose="020B0502040204020203" pitchFamily="34" charset="0"/>
                <a:ea typeface="Segoe UI Symbol" panose="020B0502040204020203" pitchFamily="34" charset="0"/>
              </a:rPr>
              <a:t>Appendix</a:t>
            </a:r>
            <a:r>
              <a:rPr lang="en-AU" sz="2800" b="1" spc="-340">
                <a:solidFill>
                  <a:schemeClr val="bg1"/>
                </a:solidFill>
                <a:latin typeface="Segoe UI Symbol" panose="020B0502040204020203" pitchFamily="34" charset="0"/>
                <a:ea typeface="Segoe UI Symbol" panose="020B0502040204020203" pitchFamily="34" charset="0"/>
              </a:rPr>
              <a:t> </a:t>
            </a:r>
            <a:r>
              <a:rPr lang="en-AU" sz="2800" b="1" spc="-170">
                <a:solidFill>
                  <a:schemeClr val="bg1"/>
                </a:solidFill>
                <a:latin typeface="Segoe UI Symbol" panose="020B0502040204020203" pitchFamily="34" charset="0"/>
                <a:ea typeface="Segoe UI Symbol" panose="020B0502040204020203" pitchFamily="34" charset="0"/>
              </a:rPr>
              <a:t>Network</a:t>
            </a:r>
            <a:endParaRPr lang="en-AU" sz="2800" b="1">
              <a:solidFill>
                <a:schemeClr val="bg1"/>
              </a:solidFill>
              <a:latin typeface="Segoe UI Symbol" panose="020B0502040204020203" pitchFamily="34" charset="0"/>
              <a:ea typeface="Segoe UI Symbol" panose="020B0502040204020203" pitchFamily="34" charset="0"/>
            </a:endParaRPr>
          </a:p>
        </p:txBody>
      </p:sp>
      <p:sp>
        <p:nvSpPr>
          <p:cNvPr id="3" name="TextBox 2">
            <a:extLst>
              <a:ext uri="{FF2B5EF4-FFF2-40B4-BE49-F238E27FC236}">
                <a16:creationId xmlns:a16="http://schemas.microsoft.com/office/drawing/2014/main" id="{86A1F3DD-8598-34B8-C3B1-017CE20FEA51}"/>
              </a:ext>
            </a:extLst>
          </p:cNvPr>
          <p:cNvSpPr txBox="1"/>
          <p:nvPr/>
        </p:nvSpPr>
        <p:spPr>
          <a:xfrm>
            <a:off x="5683486" y="5694043"/>
            <a:ext cx="184731" cy="369332"/>
          </a:xfrm>
          <a:prstGeom prst="rect">
            <a:avLst/>
          </a:prstGeom>
          <a:noFill/>
        </p:spPr>
        <p:txBody>
          <a:bodyPr wrap="none" rtlCol="0">
            <a:spAutoFit/>
          </a:bodyPr>
          <a:lstStyle/>
          <a:p>
            <a:endParaRPr lang="en-US">
              <a:latin typeface="Segoe UI Symbol" panose="020B0502040204020203" pitchFamily="34" charset="0"/>
              <a:ea typeface="Segoe UI Symbol" panose="020B0502040204020203" pitchFamily="34" charset="0"/>
            </a:endParaRPr>
          </a:p>
        </p:txBody>
      </p:sp>
      <p:sp>
        <p:nvSpPr>
          <p:cNvPr id="4" name="Text Placeholder 6">
            <a:extLst>
              <a:ext uri="{FF2B5EF4-FFF2-40B4-BE49-F238E27FC236}">
                <a16:creationId xmlns:a16="http://schemas.microsoft.com/office/drawing/2014/main" id="{B251ACF1-D64E-2F78-D80E-1BAA119EA0A2}"/>
              </a:ext>
            </a:extLst>
          </p:cNvPr>
          <p:cNvSpPr txBox="1">
            <a:spLocks/>
          </p:cNvSpPr>
          <p:nvPr/>
        </p:nvSpPr>
        <p:spPr>
          <a:xfrm>
            <a:off x="2812656" y="1747175"/>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1</a:t>
            </a:r>
          </a:p>
        </p:txBody>
      </p:sp>
      <p:sp>
        <p:nvSpPr>
          <p:cNvPr id="39" name="Text Placeholder 6">
            <a:extLst>
              <a:ext uri="{FF2B5EF4-FFF2-40B4-BE49-F238E27FC236}">
                <a16:creationId xmlns:a16="http://schemas.microsoft.com/office/drawing/2014/main" id="{C202F858-CE03-F735-5ECE-0DB842FC73E2}"/>
              </a:ext>
            </a:extLst>
          </p:cNvPr>
          <p:cNvSpPr txBox="1">
            <a:spLocks/>
          </p:cNvSpPr>
          <p:nvPr/>
        </p:nvSpPr>
        <p:spPr>
          <a:xfrm>
            <a:off x="2812656" y="2088312"/>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2</a:t>
            </a:r>
          </a:p>
        </p:txBody>
      </p:sp>
      <p:sp>
        <p:nvSpPr>
          <p:cNvPr id="40" name="Text Placeholder 6">
            <a:extLst>
              <a:ext uri="{FF2B5EF4-FFF2-40B4-BE49-F238E27FC236}">
                <a16:creationId xmlns:a16="http://schemas.microsoft.com/office/drawing/2014/main" id="{1E982BB6-11CF-55F0-0125-51AC23A67B76}"/>
              </a:ext>
            </a:extLst>
          </p:cNvPr>
          <p:cNvSpPr txBox="1">
            <a:spLocks/>
          </p:cNvSpPr>
          <p:nvPr/>
        </p:nvSpPr>
        <p:spPr>
          <a:xfrm>
            <a:off x="2812656" y="2426883"/>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3</a:t>
            </a:r>
          </a:p>
        </p:txBody>
      </p:sp>
      <p:sp>
        <p:nvSpPr>
          <p:cNvPr id="41" name="Text Placeholder 6">
            <a:extLst>
              <a:ext uri="{FF2B5EF4-FFF2-40B4-BE49-F238E27FC236}">
                <a16:creationId xmlns:a16="http://schemas.microsoft.com/office/drawing/2014/main" id="{3AD7DEB9-E2B0-6142-D0EA-45420BB3000B}"/>
              </a:ext>
            </a:extLst>
          </p:cNvPr>
          <p:cNvSpPr txBox="1">
            <a:spLocks/>
          </p:cNvSpPr>
          <p:nvPr/>
        </p:nvSpPr>
        <p:spPr>
          <a:xfrm>
            <a:off x="2812656" y="2765454"/>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4</a:t>
            </a:r>
          </a:p>
        </p:txBody>
      </p:sp>
      <p:sp>
        <p:nvSpPr>
          <p:cNvPr id="42" name="Text Placeholder 6">
            <a:extLst>
              <a:ext uri="{FF2B5EF4-FFF2-40B4-BE49-F238E27FC236}">
                <a16:creationId xmlns:a16="http://schemas.microsoft.com/office/drawing/2014/main" id="{505E9CC3-10A3-7701-7B3F-440C402998F3}"/>
              </a:ext>
            </a:extLst>
          </p:cNvPr>
          <p:cNvSpPr txBox="1">
            <a:spLocks/>
          </p:cNvSpPr>
          <p:nvPr/>
        </p:nvSpPr>
        <p:spPr>
          <a:xfrm>
            <a:off x="2812656" y="3104025"/>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5</a:t>
            </a:r>
          </a:p>
        </p:txBody>
      </p:sp>
      <p:sp>
        <p:nvSpPr>
          <p:cNvPr id="43" name="Text Placeholder 6">
            <a:extLst>
              <a:ext uri="{FF2B5EF4-FFF2-40B4-BE49-F238E27FC236}">
                <a16:creationId xmlns:a16="http://schemas.microsoft.com/office/drawing/2014/main" id="{D747A5CD-9107-4B34-531B-6BE30F9717D7}"/>
              </a:ext>
            </a:extLst>
          </p:cNvPr>
          <p:cNvSpPr txBox="1">
            <a:spLocks/>
          </p:cNvSpPr>
          <p:nvPr/>
        </p:nvSpPr>
        <p:spPr>
          <a:xfrm>
            <a:off x="2812656" y="3442596"/>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6</a:t>
            </a:r>
          </a:p>
        </p:txBody>
      </p:sp>
      <p:sp>
        <p:nvSpPr>
          <p:cNvPr id="44" name="Text Placeholder 6">
            <a:extLst>
              <a:ext uri="{FF2B5EF4-FFF2-40B4-BE49-F238E27FC236}">
                <a16:creationId xmlns:a16="http://schemas.microsoft.com/office/drawing/2014/main" id="{BD46D3A0-C995-2420-924B-24758CD33637}"/>
              </a:ext>
            </a:extLst>
          </p:cNvPr>
          <p:cNvSpPr txBox="1">
            <a:spLocks/>
          </p:cNvSpPr>
          <p:nvPr/>
        </p:nvSpPr>
        <p:spPr>
          <a:xfrm>
            <a:off x="2812656" y="3781167"/>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7</a:t>
            </a:r>
          </a:p>
        </p:txBody>
      </p:sp>
      <p:sp>
        <p:nvSpPr>
          <p:cNvPr id="45" name="Text Placeholder 6">
            <a:extLst>
              <a:ext uri="{FF2B5EF4-FFF2-40B4-BE49-F238E27FC236}">
                <a16:creationId xmlns:a16="http://schemas.microsoft.com/office/drawing/2014/main" id="{9C5E96A5-116A-6CF1-F812-DD75ACBBE9F9}"/>
              </a:ext>
            </a:extLst>
          </p:cNvPr>
          <p:cNvSpPr txBox="1">
            <a:spLocks/>
          </p:cNvSpPr>
          <p:nvPr/>
        </p:nvSpPr>
        <p:spPr>
          <a:xfrm>
            <a:off x="2812656" y="4119738"/>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8</a:t>
            </a:r>
          </a:p>
        </p:txBody>
      </p:sp>
      <p:sp>
        <p:nvSpPr>
          <p:cNvPr id="46" name="Text Placeholder 6">
            <a:extLst>
              <a:ext uri="{FF2B5EF4-FFF2-40B4-BE49-F238E27FC236}">
                <a16:creationId xmlns:a16="http://schemas.microsoft.com/office/drawing/2014/main" id="{AE569287-AD64-F5DD-8849-567BA5D62A32}"/>
              </a:ext>
            </a:extLst>
          </p:cNvPr>
          <p:cNvSpPr txBox="1">
            <a:spLocks/>
          </p:cNvSpPr>
          <p:nvPr/>
        </p:nvSpPr>
        <p:spPr>
          <a:xfrm>
            <a:off x="2812656" y="4458309"/>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9</a:t>
            </a:r>
          </a:p>
        </p:txBody>
      </p:sp>
      <p:sp>
        <p:nvSpPr>
          <p:cNvPr id="47" name="Text Placeholder 6">
            <a:extLst>
              <a:ext uri="{FF2B5EF4-FFF2-40B4-BE49-F238E27FC236}">
                <a16:creationId xmlns:a16="http://schemas.microsoft.com/office/drawing/2014/main" id="{DFF67EFA-5D73-82A2-A610-4C6B2B49C9F9}"/>
              </a:ext>
            </a:extLst>
          </p:cNvPr>
          <p:cNvSpPr txBox="1">
            <a:spLocks/>
          </p:cNvSpPr>
          <p:nvPr/>
        </p:nvSpPr>
        <p:spPr>
          <a:xfrm>
            <a:off x="2812656" y="4796880"/>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10</a:t>
            </a:r>
          </a:p>
        </p:txBody>
      </p:sp>
      <p:sp>
        <p:nvSpPr>
          <p:cNvPr id="48" name="Text Placeholder 6">
            <a:extLst>
              <a:ext uri="{FF2B5EF4-FFF2-40B4-BE49-F238E27FC236}">
                <a16:creationId xmlns:a16="http://schemas.microsoft.com/office/drawing/2014/main" id="{31DBF481-6262-458B-8FE3-04B73C8F0DE1}"/>
              </a:ext>
            </a:extLst>
          </p:cNvPr>
          <p:cNvSpPr txBox="1">
            <a:spLocks/>
          </p:cNvSpPr>
          <p:nvPr/>
        </p:nvSpPr>
        <p:spPr>
          <a:xfrm>
            <a:off x="2812656" y="5135451"/>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11</a:t>
            </a:r>
          </a:p>
        </p:txBody>
      </p:sp>
      <p:sp>
        <p:nvSpPr>
          <p:cNvPr id="52" name="Text Placeholder 6">
            <a:extLst>
              <a:ext uri="{FF2B5EF4-FFF2-40B4-BE49-F238E27FC236}">
                <a16:creationId xmlns:a16="http://schemas.microsoft.com/office/drawing/2014/main" id="{F5FD8E07-0CFE-AD0A-E29A-4B0624E13BDC}"/>
              </a:ext>
            </a:extLst>
          </p:cNvPr>
          <p:cNvSpPr txBox="1">
            <a:spLocks/>
          </p:cNvSpPr>
          <p:nvPr/>
        </p:nvSpPr>
        <p:spPr>
          <a:xfrm>
            <a:off x="788324" y="1747175"/>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 action="ppaction://hlinkshowjump?jump=firstslide"/>
              </a:rPr>
              <a:t>Title</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53" name="Text Placeholder 6">
            <a:extLst>
              <a:ext uri="{FF2B5EF4-FFF2-40B4-BE49-F238E27FC236}">
                <a16:creationId xmlns:a16="http://schemas.microsoft.com/office/drawing/2014/main" id="{917304B8-1C64-AE15-9079-CA10491447D3}"/>
              </a:ext>
            </a:extLst>
          </p:cNvPr>
          <p:cNvSpPr txBox="1">
            <a:spLocks/>
          </p:cNvSpPr>
          <p:nvPr/>
        </p:nvSpPr>
        <p:spPr>
          <a:xfrm>
            <a:off x="788324" y="2087029"/>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7" action="ppaction://hlinksldjump"/>
              </a:rPr>
              <a:t>Executive Summary</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57" name="Text Placeholder 6">
            <a:extLst>
              <a:ext uri="{FF2B5EF4-FFF2-40B4-BE49-F238E27FC236}">
                <a16:creationId xmlns:a16="http://schemas.microsoft.com/office/drawing/2014/main" id="{5AD4ED30-0155-5876-057A-E315011D8077}"/>
              </a:ext>
            </a:extLst>
          </p:cNvPr>
          <p:cNvSpPr txBox="1">
            <a:spLocks/>
          </p:cNvSpPr>
          <p:nvPr/>
        </p:nvSpPr>
        <p:spPr>
          <a:xfrm>
            <a:off x="788324" y="2424958"/>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8" action="ppaction://hlinksldjump"/>
              </a:rPr>
              <a:t>Company Overview</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58" name="Text Placeholder 6">
            <a:extLst>
              <a:ext uri="{FF2B5EF4-FFF2-40B4-BE49-F238E27FC236}">
                <a16:creationId xmlns:a16="http://schemas.microsoft.com/office/drawing/2014/main" id="{9E85B37B-B639-119B-3849-7EB009539B8A}"/>
              </a:ext>
            </a:extLst>
          </p:cNvPr>
          <p:cNvSpPr txBox="1">
            <a:spLocks/>
          </p:cNvSpPr>
          <p:nvPr/>
        </p:nvSpPr>
        <p:spPr>
          <a:xfrm>
            <a:off x="788324" y="2762887"/>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9" action="ppaction://hlinksldjump"/>
              </a:rPr>
              <a:t>Industry Overview</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59" name="Text Placeholder 6">
            <a:extLst>
              <a:ext uri="{FF2B5EF4-FFF2-40B4-BE49-F238E27FC236}">
                <a16:creationId xmlns:a16="http://schemas.microsoft.com/office/drawing/2014/main" id="{20670444-5F6A-C2CA-569C-B8736EBDD712}"/>
              </a:ext>
            </a:extLst>
          </p:cNvPr>
          <p:cNvSpPr txBox="1">
            <a:spLocks/>
          </p:cNvSpPr>
          <p:nvPr/>
        </p:nvSpPr>
        <p:spPr>
          <a:xfrm>
            <a:off x="788324" y="3100816"/>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10" action="ppaction://hlinksldjump"/>
              </a:rPr>
              <a:t>Investment Thesis 1</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60" name="Text Placeholder 6">
            <a:extLst>
              <a:ext uri="{FF2B5EF4-FFF2-40B4-BE49-F238E27FC236}">
                <a16:creationId xmlns:a16="http://schemas.microsoft.com/office/drawing/2014/main" id="{CF144951-A1A9-4838-9445-0D1E690985FD}"/>
              </a:ext>
            </a:extLst>
          </p:cNvPr>
          <p:cNvSpPr txBox="1">
            <a:spLocks/>
          </p:cNvSpPr>
          <p:nvPr/>
        </p:nvSpPr>
        <p:spPr>
          <a:xfrm>
            <a:off x="788324" y="3438745"/>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11" action="ppaction://hlinksldjump"/>
              </a:rPr>
              <a:t>Investment Thesis 2</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61" name="Text Placeholder 6">
            <a:extLst>
              <a:ext uri="{FF2B5EF4-FFF2-40B4-BE49-F238E27FC236}">
                <a16:creationId xmlns:a16="http://schemas.microsoft.com/office/drawing/2014/main" id="{C879C944-BB94-3F5D-322F-D4598998F3A3}"/>
              </a:ext>
            </a:extLst>
          </p:cNvPr>
          <p:cNvSpPr txBox="1">
            <a:spLocks/>
          </p:cNvSpPr>
          <p:nvPr/>
        </p:nvSpPr>
        <p:spPr>
          <a:xfrm>
            <a:off x="788324" y="3776674"/>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12" action="ppaction://hlinksldjump"/>
              </a:rPr>
              <a:t>Investment Thesis 3</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62" name="Text Placeholder 6">
            <a:extLst>
              <a:ext uri="{FF2B5EF4-FFF2-40B4-BE49-F238E27FC236}">
                <a16:creationId xmlns:a16="http://schemas.microsoft.com/office/drawing/2014/main" id="{A25F5696-3713-54A4-E06A-1F2088764BD5}"/>
              </a:ext>
            </a:extLst>
          </p:cNvPr>
          <p:cNvSpPr txBox="1">
            <a:spLocks/>
          </p:cNvSpPr>
          <p:nvPr/>
        </p:nvSpPr>
        <p:spPr>
          <a:xfrm>
            <a:off x="788324" y="4114603"/>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13" action="ppaction://hlinksldjump"/>
              </a:rPr>
              <a:t>People and Culture</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63" name="Text Placeholder 6">
            <a:extLst>
              <a:ext uri="{FF2B5EF4-FFF2-40B4-BE49-F238E27FC236}">
                <a16:creationId xmlns:a16="http://schemas.microsoft.com/office/drawing/2014/main" id="{42ED4843-8ECE-C996-8498-3449CF7D25A9}"/>
              </a:ext>
            </a:extLst>
          </p:cNvPr>
          <p:cNvSpPr txBox="1">
            <a:spLocks/>
          </p:cNvSpPr>
          <p:nvPr/>
        </p:nvSpPr>
        <p:spPr>
          <a:xfrm>
            <a:off x="788324" y="4452532"/>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14" action="ppaction://hlinksldjump"/>
              </a:rPr>
              <a:t>Football Field</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64" name="Text Placeholder 6">
            <a:extLst>
              <a:ext uri="{FF2B5EF4-FFF2-40B4-BE49-F238E27FC236}">
                <a16:creationId xmlns:a16="http://schemas.microsoft.com/office/drawing/2014/main" id="{28AA0C9E-7697-D6B1-CCE2-32A9F5BE24CF}"/>
              </a:ext>
            </a:extLst>
          </p:cNvPr>
          <p:cNvSpPr txBox="1">
            <a:spLocks/>
          </p:cNvSpPr>
          <p:nvPr/>
        </p:nvSpPr>
        <p:spPr>
          <a:xfrm>
            <a:off x="788324" y="4790461"/>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15" action="ppaction://hlinksldjump"/>
              </a:rPr>
              <a:t>Risks &amp; Mitigations</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65" name="Text Placeholder 6">
            <a:extLst>
              <a:ext uri="{FF2B5EF4-FFF2-40B4-BE49-F238E27FC236}">
                <a16:creationId xmlns:a16="http://schemas.microsoft.com/office/drawing/2014/main" id="{FDCF03B0-2C9A-D1B3-59E5-96316EF855B3}"/>
              </a:ext>
            </a:extLst>
          </p:cNvPr>
          <p:cNvSpPr txBox="1">
            <a:spLocks/>
          </p:cNvSpPr>
          <p:nvPr/>
        </p:nvSpPr>
        <p:spPr>
          <a:xfrm>
            <a:off x="788324" y="5128390"/>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16" action="ppaction://hlinksldjump"/>
              </a:rPr>
              <a:t>Recommendation</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20" name="Text Placeholder 6">
            <a:extLst>
              <a:ext uri="{FF2B5EF4-FFF2-40B4-BE49-F238E27FC236}">
                <a16:creationId xmlns:a16="http://schemas.microsoft.com/office/drawing/2014/main" id="{55B5A921-70CA-482F-79EB-0101B203D0BE}"/>
              </a:ext>
            </a:extLst>
          </p:cNvPr>
          <p:cNvSpPr txBox="1">
            <a:spLocks/>
          </p:cNvSpPr>
          <p:nvPr/>
        </p:nvSpPr>
        <p:spPr>
          <a:xfrm>
            <a:off x="7063863" y="1748458"/>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16</a:t>
            </a:r>
          </a:p>
        </p:txBody>
      </p:sp>
      <p:sp>
        <p:nvSpPr>
          <p:cNvPr id="21" name="Text Placeholder 6">
            <a:extLst>
              <a:ext uri="{FF2B5EF4-FFF2-40B4-BE49-F238E27FC236}">
                <a16:creationId xmlns:a16="http://schemas.microsoft.com/office/drawing/2014/main" id="{B7EB245D-CE27-2993-D71A-690A3FA1BDCB}"/>
              </a:ext>
            </a:extLst>
          </p:cNvPr>
          <p:cNvSpPr txBox="1">
            <a:spLocks/>
          </p:cNvSpPr>
          <p:nvPr/>
        </p:nvSpPr>
        <p:spPr>
          <a:xfrm>
            <a:off x="7063863" y="2087029"/>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17</a:t>
            </a:r>
          </a:p>
        </p:txBody>
      </p:sp>
      <p:sp>
        <p:nvSpPr>
          <p:cNvPr id="23" name="Text Placeholder 6">
            <a:extLst>
              <a:ext uri="{FF2B5EF4-FFF2-40B4-BE49-F238E27FC236}">
                <a16:creationId xmlns:a16="http://schemas.microsoft.com/office/drawing/2014/main" id="{BA2F324C-A177-804F-8B87-570ED9EC381D}"/>
              </a:ext>
            </a:extLst>
          </p:cNvPr>
          <p:cNvSpPr txBox="1">
            <a:spLocks/>
          </p:cNvSpPr>
          <p:nvPr/>
        </p:nvSpPr>
        <p:spPr>
          <a:xfrm>
            <a:off x="7063863" y="2425600"/>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18</a:t>
            </a:r>
          </a:p>
        </p:txBody>
      </p:sp>
      <p:sp>
        <p:nvSpPr>
          <p:cNvPr id="26" name="Text Placeholder 6">
            <a:extLst>
              <a:ext uri="{FF2B5EF4-FFF2-40B4-BE49-F238E27FC236}">
                <a16:creationId xmlns:a16="http://schemas.microsoft.com/office/drawing/2014/main" id="{42948ED5-A36D-BBF1-7C9F-EEB81E8A5413}"/>
              </a:ext>
            </a:extLst>
          </p:cNvPr>
          <p:cNvSpPr txBox="1">
            <a:spLocks/>
          </p:cNvSpPr>
          <p:nvPr/>
        </p:nvSpPr>
        <p:spPr>
          <a:xfrm>
            <a:off x="7063863" y="2764171"/>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19</a:t>
            </a:r>
          </a:p>
        </p:txBody>
      </p:sp>
      <p:sp>
        <p:nvSpPr>
          <p:cNvPr id="27" name="Text Placeholder 6">
            <a:extLst>
              <a:ext uri="{FF2B5EF4-FFF2-40B4-BE49-F238E27FC236}">
                <a16:creationId xmlns:a16="http://schemas.microsoft.com/office/drawing/2014/main" id="{50813317-D2E8-7C26-13B5-18166A7312A7}"/>
              </a:ext>
            </a:extLst>
          </p:cNvPr>
          <p:cNvSpPr txBox="1">
            <a:spLocks/>
          </p:cNvSpPr>
          <p:nvPr/>
        </p:nvSpPr>
        <p:spPr>
          <a:xfrm>
            <a:off x="7063863" y="3102742"/>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20</a:t>
            </a:r>
          </a:p>
        </p:txBody>
      </p:sp>
      <p:sp>
        <p:nvSpPr>
          <p:cNvPr id="28" name="Text Placeholder 6">
            <a:extLst>
              <a:ext uri="{FF2B5EF4-FFF2-40B4-BE49-F238E27FC236}">
                <a16:creationId xmlns:a16="http://schemas.microsoft.com/office/drawing/2014/main" id="{5A8CBEE1-A171-F320-2BF5-2B1C55AE78EA}"/>
              </a:ext>
            </a:extLst>
          </p:cNvPr>
          <p:cNvSpPr txBox="1">
            <a:spLocks/>
          </p:cNvSpPr>
          <p:nvPr/>
        </p:nvSpPr>
        <p:spPr>
          <a:xfrm>
            <a:off x="7063863" y="3439815"/>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21</a:t>
            </a:r>
          </a:p>
        </p:txBody>
      </p:sp>
      <p:sp>
        <p:nvSpPr>
          <p:cNvPr id="29" name="Text Placeholder 6">
            <a:extLst>
              <a:ext uri="{FF2B5EF4-FFF2-40B4-BE49-F238E27FC236}">
                <a16:creationId xmlns:a16="http://schemas.microsoft.com/office/drawing/2014/main" id="{647D7714-D326-2BDF-35EF-1DC37E83DE15}"/>
              </a:ext>
            </a:extLst>
          </p:cNvPr>
          <p:cNvSpPr txBox="1">
            <a:spLocks/>
          </p:cNvSpPr>
          <p:nvPr/>
        </p:nvSpPr>
        <p:spPr>
          <a:xfrm>
            <a:off x="7063863" y="3778386"/>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22</a:t>
            </a:r>
          </a:p>
        </p:txBody>
      </p:sp>
      <p:sp>
        <p:nvSpPr>
          <p:cNvPr id="31" name="Text Placeholder 6">
            <a:extLst>
              <a:ext uri="{FF2B5EF4-FFF2-40B4-BE49-F238E27FC236}">
                <a16:creationId xmlns:a16="http://schemas.microsoft.com/office/drawing/2014/main" id="{ABAB22CF-6FC3-90DF-5B96-BC7A3CD7A5EC}"/>
              </a:ext>
            </a:extLst>
          </p:cNvPr>
          <p:cNvSpPr txBox="1">
            <a:spLocks/>
          </p:cNvSpPr>
          <p:nvPr/>
        </p:nvSpPr>
        <p:spPr>
          <a:xfrm>
            <a:off x="7063863" y="4116957"/>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23</a:t>
            </a:r>
          </a:p>
        </p:txBody>
      </p:sp>
      <p:sp>
        <p:nvSpPr>
          <p:cNvPr id="32" name="Text Placeholder 6">
            <a:extLst>
              <a:ext uri="{FF2B5EF4-FFF2-40B4-BE49-F238E27FC236}">
                <a16:creationId xmlns:a16="http://schemas.microsoft.com/office/drawing/2014/main" id="{9342C38B-7B83-B152-FDDB-855A8A2BB00C}"/>
              </a:ext>
            </a:extLst>
          </p:cNvPr>
          <p:cNvSpPr txBox="1">
            <a:spLocks/>
          </p:cNvSpPr>
          <p:nvPr/>
        </p:nvSpPr>
        <p:spPr>
          <a:xfrm>
            <a:off x="7063863" y="4455528"/>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24</a:t>
            </a:r>
          </a:p>
        </p:txBody>
      </p:sp>
      <p:sp>
        <p:nvSpPr>
          <p:cNvPr id="33" name="Text Placeholder 6">
            <a:extLst>
              <a:ext uri="{FF2B5EF4-FFF2-40B4-BE49-F238E27FC236}">
                <a16:creationId xmlns:a16="http://schemas.microsoft.com/office/drawing/2014/main" id="{7227A987-85CF-5137-245A-311C449A0A6C}"/>
              </a:ext>
            </a:extLst>
          </p:cNvPr>
          <p:cNvSpPr txBox="1">
            <a:spLocks/>
          </p:cNvSpPr>
          <p:nvPr/>
        </p:nvSpPr>
        <p:spPr>
          <a:xfrm>
            <a:off x="7063863" y="4794099"/>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25</a:t>
            </a:r>
          </a:p>
        </p:txBody>
      </p:sp>
      <p:sp>
        <p:nvSpPr>
          <p:cNvPr id="34" name="Text Placeholder 6">
            <a:extLst>
              <a:ext uri="{FF2B5EF4-FFF2-40B4-BE49-F238E27FC236}">
                <a16:creationId xmlns:a16="http://schemas.microsoft.com/office/drawing/2014/main" id="{2C8ECAEF-A1AF-E42F-16A9-21EA3F792631}"/>
              </a:ext>
            </a:extLst>
          </p:cNvPr>
          <p:cNvSpPr txBox="1">
            <a:spLocks/>
          </p:cNvSpPr>
          <p:nvPr/>
        </p:nvSpPr>
        <p:spPr>
          <a:xfrm>
            <a:off x="7063863" y="5132670"/>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26</a:t>
            </a:r>
          </a:p>
        </p:txBody>
      </p:sp>
      <p:sp>
        <p:nvSpPr>
          <p:cNvPr id="35" name="Text Placeholder 6">
            <a:extLst>
              <a:ext uri="{FF2B5EF4-FFF2-40B4-BE49-F238E27FC236}">
                <a16:creationId xmlns:a16="http://schemas.microsoft.com/office/drawing/2014/main" id="{15229E36-7F30-1839-B860-0DD04F464B86}"/>
              </a:ext>
            </a:extLst>
          </p:cNvPr>
          <p:cNvSpPr txBox="1">
            <a:spLocks/>
          </p:cNvSpPr>
          <p:nvPr/>
        </p:nvSpPr>
        <p:spPr>
          <a:xfrm>
            <a:off x="7063863" y="5471241"/>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27</a:t>
            </a:r>
          </a:p>
        </p:txBody>
      </p:sp>
      <p:sp>
        <p:nvSpPr>
          <p:cNvPr id="36" name="Text Placeholder 6">
            <a:extLst>
              <a:ext uri="{FF2B5EF4-FFF2-40B4-BE49-F238E27FC236}">
                <a16:creationId xmlns:a16="http://schemas.microsoft.com/office/drawing/2014/main" id="{61E9925C-9A50-4B8D-8FCE-DB85DE7F5A15}"/>
              </a:ext>
            </a:extLst>
          </p:cNvPr>
          <p:cNvSpPr txBox="1">
            <a:spLocks/>
          </p:cNvSpPr>
          <p:nvPr/>
        </p:nvSpPr>
        <p:spPr>
          <a:xfrm>
            <a:off x="4955505" y="1747175"/>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17" action="ppaction://hlinksldjump"/>
              </a:rPr>
              <a:t>Revenue Build</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37" name="Text Placeholder 6">
            <a:extLst>
              <a:ext uri="{FF2B5EF4-FFF2-40B4-BE49-F238E27FC236}">
                <a16:creationId xmlns:a16="http://schemas.microsoft.com/office/drawing/2014/main" id="{6FD13BC2-37AA-5500-F8BE-C9DF4B87BBE6}"/>
              </a:ext>
            </a:extLst>
          </p:cNvPr>
          <p:cNvSpPr txBox="1">
            <a:spLocks/>
          </p:cNvSpPr>
          <p:nvPr/>
        </p:nvSpPr>
        <p:spPr>
          <a:xfrm>
            <a:off x="4955505" y="2087029"/>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18" action="ppaction://hlinksldjump"/>
              </a:rPr>
              <a:t>Assumptions – Volume &amp; Take Rate</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38" name="Text Placeholder 6">
            <a:extLst>
              <a:ext uri="{FF2B5EF4-FFF2-40B4-BE49-F238E27FC236}">
                <a16:creationId xmlns:a16="http://schemas.microsoft.com/office/drawing/2014/main" id="{FFF41F37-82BA-DEFF-905B-C60391A2C725}"/>
              </a:ext>
            </a:extLst>
          </p:cNvPr>
          <p:cNvSpPr txBox="1">
            <a:spLocks/>
          </p:cNvSpPr>
          <p:nvPr/>
        </p:nvSpPr>
        <p:spPr>
          <a:xfrm>
            <a:off x="4955505" y="2424958"/>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19" action="ppaction://hlinksldjump"/>
              </a:rPr>
              <a:t>Assumptions – Gross Bookings</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50" name="Text Placeholder 6">
            <a:extLst>
              <a:ext uri="{FF2B5EF4-FFF2-40B4-BE49-F238E27FC236}">
                <a16:creationId xmlns:a16="http://schemas.microsoft.com/office/drawing/2014/main" id="{5CD27FBA-F578-870B-3AD3-4924E025E2D5}"/>
              </a:ext>
            </a:extLst>
          </p:cNvPr>
          <p:cNvSpPr txBox="1">
            <a:spLocks/>
          </p:cNvSpPr>
          <p:nvPr/>
        </p:nvSpPr>
        <p:spPr>
          <a:xfrm>
            <a:off x="4955505" y="2762887"/>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20" action="ppaction://hlinksldjump"/>
              </a:rPr>
              <a:t>Assumptions – Gross Bookings</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51" name="Text Placeholder 6">
            <a:extLst>
              <a:ext uri="{FF2B5EF4-FFF2-40B4-BE49-F238E27FC236}">
                <a16:creationId xmlns:a16="http://schemas.microsoft.com/office/drawing/2014/main" id="{0EB14E62-B4A4-5818-05BC-6146CC616E78}"/>
              </a:ext>
            </a:extLst>
          </p:cNvPr>
          <p:cNvSpPr txBox="1">
            <a:spLocks/>
          </p:cNvSpPr>
          <p:nvPr/>
        </p:nvSpPr>
        <p:spPr>
          <a:xfrm>
            <a:off x="4955505" y="3100816"/>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latin typeface="Segoe UI Variable Display" pitchFamily="2" charset="0"/>
                <a:cs typeface="Segoe UI Variable Display" pitchFamily="2" charset="0"/>
                <a:hlinkClick r:id="rId21" action="ppaction://hlinksldjump"/>
              </a:rPr>
              <a:t>Delivery Hero Build</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55" name="Text Placeholder 6">
            <a:extLst>
              <a:ext uri="{FF2B5EF4-FFF2-40B4-BE49-F238E27FC236}">
                <a16:creationId xmlns:a16="http://schemas.microsoft.com/office/drawing/2014/main" id="{CEE13F35-4202-1A04-EFBE-68F8AF7BA517}"/>
              </a:ext>
            </a:extLst>
          </p:cNvPr>
          <p:cNvSpPr txBox="1">
            <a:spLocks/>
          </p:cNvSpPr>
          <p:nvPr/>
        </p:nvSpPr>
        <p:spPr>
          <a:xfrm>
            <a:off x="4955505" y="3776674"/>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latin typeface="Segoe UI Variable Display" pitchFamily="2" charset="0"/>
                <a:cs typeface="Segoe UI Variable Display" pitchFamily="2" charset="0"/>
                <a:hlinkClick r:id="rId22" action="ppaction://hlinksldjump"/>
              </a:rPr>
              <a:t>Cost &amp; </a:t>
            </a:r>
            <a:r>
              <a:rPr lang="en-AU" sz="900">
                <a:latin typeface="Segoe UI Variable Display" pitchFamily="2" charset="0"/>
                <a:cs typeface="Segoe UI Variable Display" pitchFamily="2" charset="0"/>
                <a:hlinkClick r:id="rId22" action="ppaction://hlinksldjump"/>
              </a:rPr>
              <a:t>Income Statement</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56" name="Text Placeholder 6">
            <a:extLst>
              <a:ext uri="{FF2B5EF4-FFF2-40B4-BE49-F238E27FC236}">
                <a16:creationId xmlns:a16="http://schemas.microsoft.com/office/drawing/2014/main" id="{2181D07A-32EA-2AC7-9739-80551E8CAFCB}"/>
              </a:ext>
            </a:extLst>
          </p:cNvPr>
          <p:cNvSpPr txBox="1">
            <a:spLocks/>
          </p:cNvSpPr>
          <p:nvPr/>
        </p:nvSpPr>
        <p:spPr>
          <a:xfrm>
            <a:off x="4955505" y="4114603"/>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latin typeface="Segoe UI Variable Display" pitchFamily="2" charset="0"/>
                <a:cs typeface="Segoe UI Variable Display" pitchFamily="2" charset="0"/>
                <a:hlinkClick r:id="rId23" action="ppaction://hlinksldjump"/>
              </a:rPr>
              <a:t>Balance Sheet</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67" name="Text Placeholder 6">
            <a:extLst>
              <a:ext uri="{FF2B5EF4-FFF2-40B4-BE49-F238E27FC236}">
                <a16:creationId xmlns:a16="http://schemas.microsoft.com/office/drawing/2014/main" id="{2C3E222C-1394-BA53-94A0-09444E23B5CB}"/>
              </a:ext>
            </a:extLst>
          </p:cNvPr>
          <p:cNvSpPr txBox="1">
            <a:spLocks/>
          </p:cNvSpPr>
          <p:nvPr/>
        </p:nvSpPr>
        <p:spPr>
          <a:xfrm>
            <a:off x="4955505" y="4452532"/>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24" action="ppaction://hlinksldjump"/>
              </a:rPr>
              <a:t>Cash Flow Statement</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68" name="Text Placeholder 6">
            <a:extLst>
              <a:ext uri="{FF2B5EF4-FFF2-40B4-BE49-F238E27FC236}">
                <a16:creationId xmlns:a16="http://schemas.microsoft.com/office/drawing/2014/main" id="{D4B5F037-49D5-0D09-C68C-357FF7C2DD7C}"/>
              </a:ext>
            </a:extLst>
          </p:cNvPr>
          <p:cNvSpPr txBox="1">
            <a:spLocks/>
          </p:cNvSpPr>
          <p:nvPr/>
        </p:nvSpPr>
        <p:spPr>
          <a:xfrm>
            <a:off x="4955505" y="4790461"/>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25" action="ppaction://hlinksldjump"/>
              </a:rPr>
              <a:t>Supporting Schedules</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69" name="Text Placeholder 6">
            <a:extLst>
              <a:ext uri="{FF2B5EF4-FFF2-40B4-BE49-F238E27FC236}">
                <a16:creationId xmlns:a16="http://schemas.microsoft.com/office/drawing/2014/main" id="{62F2E3C1-9C93-CB13-3694-2289C6CB57F4}"/>
              </a:ext>
            </a:extLst>
          </p:cNvPr>
          <p:cNvSpPr txBox="1">
            <a:spLocks/>
          </p:cNvSpPr>
          <p:nvPr/>
        </p:nvSpPr>
        <p:spPr>
          <a:xfrm>
            <a:off x="4955505" y="5128390"/>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26" action="ppaction://hlinksldjump"/>
              </a:rPr>
              <a:t>Supporting Schedules</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70" name="Text Placeholder 6">
            <a:extLst>
              <a:ext uri="{FF2B5EF4-FFF2-40B4-BE49-F238E27FC236}">
                <a16:creationId xmlns:a16="http://schemas.microsoft.com/office/drawing/2014/main" id="{8F9B2621-DB4E-CA6B-AC49-5529462F21AE}"/>
              </a:ext>
            </a:extLst>
          </p:cNvPr>
          <p:cNvSpPr txBox="1">
            <a:spLocks/>
          </p:cNvSpPr>
          <p:nvPr/>
        </p:nvSpPr>
        <p:spPr>
          <a:xfrm>
            <a:off x="4955505" y="5466319"/>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27" action="ppaction://hlinksldjump"/>
              </a:rPr>
              <a:t>Supporting Schedules</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71" name="Text Placeholder 6">
            <a:extLst>
              <a:ext uri="{FF2B5EF4-FFF2-40B4-BE49-F238E27FC236}">
                <a16:creationId xmlns:a16="http://schemas.microsoft.com/office/drawing/2014/main" id="{110F15CF-C879-163D-B72B-C39649DFDEE0}"/>
              </a:ext>
            </a:extLst>
          </p:cNvPr>
          <p:cNvSpPr txBox="1">
            <a:spLocks/>
          </p:cNvSpPr>
          <p:nvPr/>
        </p:nvSpPr>
        <p:spPr>
          <a:xfrm>
            <a:off x="4955505" y="5804248"/>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hlinkClick r:id="rId28" action="ppaction://hlinksldjump"/>
              </a:rPr>
              <a:t>Supporting Schedules</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74" name="Text Placeholder 6">
            <a:extLst>
              <a:ext uri="{FF2B5EF4-FFF2-40B4-BE49-F238E27FC236}">
                <a16:creationId xmlns:a16="http://schemas.microsoft.com/office/drawing/2014/main" id="{D6672047-5685-7508-A347-A9977696B4A2}"/>
              </a:ext>
            </a:extLst>
          </p:cNvPr>
          <p:cNvSpPr txBox="1">
            <a:spLocks/>
          </p:cNvSpPr>
          <p:nvPr/>
        </p:nvSpPr>
        <p:spPr>
          <a:xfrm>
            <a:off x="7063863" y="5790812"/>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28</a:t>
            </a:r>
          </a:p>
        </p:txBody>
      </p:sp>
      <p:sp>
        <p:nvSpPr>
          <p:cNvPr id="75" name="Text Placeholder 6">
            <a:extLst>
              <a:ext uri="{FF2B5EF4-FFF2-40B4-BE49-F238E27FC236}">
                <a16:creationId xmlns:a16="http://schemas.microsoft.com/office/drawing/2014/main" id="{E088A712-A6A0-22BE-3507-08E3B92A6E18}"/>
              </a:ext>
            </a:extLst>
          </p:cNvPr>
          <p:cNvSpPr txBox="1">
            <a:spLocks/>
          </p:cNvSpPr>
          <p:nvPr/>
        </p:nvSpPr>
        <p:spPr>
          <a:xfrm>
            <a:off x="10455880" y="1760500"/>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29</a:t>
            </a:r>
          </a:p>
        </p:txBody>
      </p:sp>
      <p:sp>
        <p:nvSpPr>
          <p:cNvPr id="76" name="Text Placeholder 6">
            <a:extLst>
              <a:ext uri="{FF2B5EF4-FFF2-40B4-BE49-F238E27FC236}">
                <a16:creationId xmlns:a16="http://schemas.microsoft.com/office/drawing/2014/main" id="{B02D1EEE-E169-AF4E-4D91-8202BF613052}"/>
              </a:ext>
            </a:extLst>
          </p:cNvPr>
          <p:cNvSpPr txBox="1">
            <a:spLocks/>
          </p:cNvSpPr>
          <p:nvPr/>
        </p:nvSpPr>
        <p:spPr>
          <a:xfrm>
            <a:off x="10449136" y="2075134"/>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30</a:t>
            </a:r>
          </a:p>
        </p:txBody>
      </p:sp>
      <p:sp>
        <p:nvSpPr>
          <p:cNvPr id="77" name="Text Placeholder 6">
            <a:extLst>
              <a:ext uri="{FF2B5EF4-FFF2-40B4-BE49-F238E27FC236}">
                <a16:creationId xmlns:a16="http://schemas.microsoft.com/office/drawing/2014/main" id="{6123927A-B10E-2CA7-F2C3-B70E9CBA2008}"/>
              </a:ext>
            </a:extLst>
          </p:cNvPr>
          <p:cNvSpPr txBox="1">
            <a:spLocks/>
          </p:cNvSpPr>
          <p:nvPr/>
        </p:nvSpPr>
        <p:spPr>
          <a:xfrm>
            <a:off x="10449136" y="2413705"/>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31</a:t>
            </a:r>
          </a:p>
        </p:txBody>
      </p:sp>
      <p:sp>
        <p:nvSpPr>
          <p:cNvPr id="78" name="Text Placeholder 6">
            <a:extLst>
              <a:ext uri="{FF2B5EF4-FFF2-40B4-BE49-F238E27FC236}">
                <a16:creationId xmlns:a16="http://schemas.microsoft.com/office/drawing/2014/main" id="{684B869E-7BA1-C24B-C4C9-A4A1C59CA18E}"/>
              </a:ext>
            </a:extLst>
          </p:cNvPr>
          <p:cNvSpPr txBox="1">
            <a:spLocks/>
          </p:cNvSpPr>
          <p:nvPr/>
        </p:nvSpPr>
        <p:spPr>
          <a:xfrm>
            <a:off x="10449136" y="2752276"/>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32</a:t>
            </a:r>
          </a:p>
        </p:txBody>
      </p:sp>
      <p:sp>
        <p:nvSpPr>
          <p:cNvPr id="79" name="Text Placeholder 6">
            <a:extLst>
              <a:ext uri="{FF2B5EF4-FFF2-40B4-BE49-F238E27FC236}">
                <a16:creationId xmlns:a16="http://schemas.microsoft.com/office/drawing/2014/main" id="{C0BB363A-01C9-C551-C87B-AFE0E25039BF}"/>
              </a:ext>
            </a:extLst>
          </p:cNvPr>
          <p:cNvSpPr txBox="1">
            <a:spLocks/>
          </p:cNvSpPr>
          <p:nvPr/>
        </p:nvSpPr>
        <p:spPr>
          <a:xfrm>
            <a:off x="10449136" y="3090847"/>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33</a:t>
            </a:r>
          </a:p>
        </p:txBody>
      </p:sp>
      <p:sp>
        <p:nvSpPr>
          <p:cNvPr id="80" name="Text Placeholder 6">
            <a:extLst>
              <a:ext uri="{FF2B5EF4-FFF2-40B4-BE49-F238E27FC236}">
                <a16:creationId xmlns:a16="http://schemas.microsoft.com/office/drawing/2014/main" id="{907E38C4-B814-27FC-323A-1EC1A13A28DA}"/>
              </a:ext>
            </a:extLst>
          </p:cNvPr>
          <p:cNvSpPr txBox="1">
            <a:spLocks/>
          </p:cNvSpPr>
          <p:nvPr/>
        </p:nvSpPr>
        <p:spPr>
          <a:xfrm>
            <a:off x="10449136" y="3429418"/>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34</a:t>
            </a:r>
          </a:p>
        </p:txBody>
      </p:sp>
      <p:sp>
        <p:nvSpPr>
          <p:cNvPr id="81" name="Text Placeholder 6">
            <a:extLst>
              <a:ext uri="{FF2B5EF4-FFF2-40B4-BE49-F238E27FC236}">
                <a16:creationId xmlns:a16="http://schemas.microsoft.com/office/drawing/2014/main" id="{5C27FB76-4F08-2338-4FC7-50D8754F0E19}"/>
              </a:ext>
            </a:extLst>
          </p:cNvPr>
          <p:cNvSpPr txBox="1">
            <a:spLocks/>
          </p:cNvSpPr>
          <p:nvPr/>
        </p:nvSpPr>
        <p:spPr>
          <a:xfrm>
            <a:off x="10449136" y="3767989"/>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35</a:t>
            </a:r>
          </a:p>
        </p:txBody>
      </p:sp>
      <p:sp>
        <p:nvSpPr>
          <p:cNvPr id="82" name="Text Placeholder 6">
            <a:extLst>
              <a:ext uri="{FF2B5EF4-FFF2-40B4-BE49-F238E27FC236}">
                <a16:creationId xmlns:a16="http://schemas.microsoft.com/office/drawing/2014/main" id="{35E58992-6BFC-BC4D-0C55-28F057AB71C0}"/>
              </a:ext>
            </a:extLst>
          </p:cNvPr>
          <p:cNvSpPr txBox="1">
            <a:spLocks/>
          </p:cNvSpPr>
          <p:nvPr/>
        </p:nvSpPr>
        <p:spPr>
          <a:xfrm>
            <a:off x="10449136" y="4106560"/>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36</a:t>
            </a:r>
          </a:p>
        </p:txBody>
      </p:sp>
      <p:sp>
        <p:nvSpPr>
          <p:cNvPr id="89" name="Text Placeholder 6">
            <a:extLst>
              <a:ext uri="{FF2B5EF4-FFF2-40B4-BE49-F238E27FC236}">
                <a16:creationId xmlns:a16="http://schemas.microsoft.com/office/drawing/2014/main" id="{BD5FAF61-11F2-029A-24F5-2205D615CD65}"/>
              </a:ext>
            </a:extLst>
          </p:cNvPr>
          <p:cNvSpPr txBox="1">
            <a:spLocks/>
          </p:cNvSpPr>
          <p:nvPr/>
        </p:nvSpPr>
        <p:spPr>
          <a:xfrm>
            <a:off x="8110520" y="1771271"/>
            <a:ext cx="2024331"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latin typeface="Segoe UI Symbol" panose="020B0502040204020203" pitchFamily="34" charset="0"/>
                <a:ea typeface="Segoe UI Symbol" panose="020B0502040204020203" pitchFamily="34" charset="0"/>
                <a:cs typeface="Segoe UI Variable Display"/>
                <a:hlinkClick r:id="rId29" action="ppaction://hlinksldjump"/>
              </a:rPr>
              <a:t>Interest Build</a:t>
            </a:r>
            <a:br>
              <a:rPr lang="en-AU" sz="900">
                <a:latin typeface="Segoe UI Symbol" panose="020B0502040204020203" pitchFamily="34" charset="0"/>
                <a:ea typeface="Segoe UI Symbol" panose="020B0502040204020203" pitchFamily="34" charset="0"/>
                <a:cs typeface="Segoe UI Variable Display"/>
                <a:hlinkClick r:id="rId29" action="ppaction://hlinksldjump"/>
              </a:rPr>
            </a:br>
            <a:endParaRPr lang="en-AU" sz="900">
              <a:solidFill>
                <a:schemeClr val="tx1"/>
              </a:solidFill>
              <a:latin typeface="Segoe UI Symbol" panose="020B0502040204020203" pitchFamily="34" charset="0"/>
              <a:ea typeface="Segoe UI Symbol" panose="020B0502040204020203" pitchFamily="34" charset="0"/>
            </a:endParaRPr>
          </a:p>
        </p:txBody>
      </p:sp>
      <p:sp>
        <p:nvSpPr>
          <p:cNvPr id="90" name="Text Placeholder 6">
            <a:extLst>
              <a:ext uri="{FF2B5EF4-FFF2-40B4-BE49-F238E27FC236}">
                <a16:creationId xmlns:a16="http://schemas.microsoft.com/office/drawing/2014/main" id="{B74EFCC9-4665-B913-1245-6ABE87A10637}"/>
              </a:ext>
            </a:extLst>
          </p:cNvPr>
          <p:cNvSpPr txBox="1">
            <a:spLocks/>
          </p:cNvSpPr>
          <p:nvPr/>
        </p:nvSpPr>
        <p:spPr>
          <a:xfrm>
            <a:off x="8110520" y="2076838"/>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latin typeface="Segoe UI Symbol" panose="020B0502040204020203" pitchFamily="34" charset="0"/>
                <a:ea typeface="Segoe UI Symbol" panose="020B0502040204020203" pitchFamily="34" charset="0"/>
                <a:cs typeface="Segoe UI Variable Display"/>
                <a:hlinkClick r:id="rId30" action="ppaction://hlinksldjump"/>
              </a:rPr>
              <a:t>Beta</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92" name="Text Placeholder 6">
            <a:extLst>
              <a:ext uri="{FF2B5EF4-FFF2-40B4-BE49-F238E27FC236}">
                <a16:creationId xmlns:a16="http://schemas.microsoft.com/office/drawing/2014/main" id="{4B583D44-CF25-0896-3261-D96566727F58}"/>
              </a:ext>
            </a:extLst>
          </p:cNvPr>
          <p:cNvSpPr txBox="1">
            <a:spLocks/>
          </p:cNvSpPr>
          <p:nvPr/>
        </p:nvSpPr>
        <p:spPr>
          <a:xfrm>
            <a:off x="8110520" y="2382530"/>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latin typeface="Segoe UI Symbol" panose="020B0502040204020203" pitchFamily="34" charset="0"/>
                <a:ea typeface="Segoe UI Symbol" panose="020B0502040204020203" pitchFamily="34" charset="0"/>
                <a:cs typeface="Segoe UI Variable Display" pitchFamily="2" charset="0"/>
                <a:hlinkClick r:id="rId31" action="ppaction://hlinksldjump"/>
              </a:rPr>
              <a:t>DCF Assumptions</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94" name="Text Placeholder 6">
            <a:extLst>
              <a:ext uri="{FF2B5EF4-FFF2-40B4-BE49-F238E27FC236}">
                <a16:creationId xmlns:a16="http://schemas.microsoft.com/office/drawing/2014/main" id="{9F8C7886-66C0-101A-19DA-185EAEF14804}"/>
              </a:ext>
            </a:extLst>
          </p:cNvPr>
          <p:cNvSpPr txBox="1">
            <a:spLocks/>
          </p:cNvSpPr>
          <p:nvPr/>
        </p:nvSpPr>
        <p:spPr>
          <a:xfrm>
            <a:off x="8110520" y="2754055"/>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latin typeface="Segoe UI Symbol" panose="020B0502040204020203" pitchFamily="34" charset="0"/>
                <a:ea typeface="Segoe UI Symbol" panose="020B0502040204020203" pitchFamily="34" charset="0"/>
                <a:cs typeface="Segoe UI Variable Display"/>
                <a:hlinkClick r:id="rId32" action="ppaction://hlinksldjump"/>
              </a:rPr>
              <a:t>DCF Calculations</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95" name="Text Placeholder 6">
            <a:extLst>
              <a:ext uri="{FF2B5EF4-FFF2-40B4-BE49-F238E27FC236}">
                <a16:creationId xmlns:a16="http://schemas.microsoft.com/office/drawing/2014/main" id="{97AD9F83-AFD9-3F45-2492-5B51C2B1C848}"/>
              </a:ext>
            </a:extLst>
          </p:cNvPr>
          <p:cNvSpPr txBox="1">
            <a:spLocks/>
          </p:cNvSpPr>
          <p:nvPr/>
        </p:nvSpPr>
        <p:spPr>
          <a:xfrm>
            <a:off x="8110520" y="3091984"/>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latin typeface="Segoe UI Symbol" panose="020B0502040204020203" pitchFamily="34" charset="0"/>
                <a:ea typeface="Segoe UI Symbol" panose="020B0502040204020203" pitchFamily="34" charset="0"/>
                <a:cs typeface="Segoe UI Variable Display"/>
                <a:hlinkClick r:id="rId33" action="ppaction://hlinksldjump"/>
              </a:rPr>
              <a:t>DCF Free Cash Flow</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96" name="Text Placeholder 6">
            <a:extLst>
              <a:ext uri="{FF2B5EF4-FFF2-40B4-BE49-F238E27FC236}">
                <a16:creationId xmlns:a16="http://schemas.microsoft.com/office/drawing/2014/main" id="{1AE1FF0F-2B4F-348B-C683-4B6EBC8A314E}"/>
              </a:ext>
            </a:extLst>
          </p:cNvPr>
          <p:cNvSpPr txBox="1">
            <a:spLocks/>
          </p:cNvSpPr>
          <p:nvPr/>
        </p:nvSpPr>
        <p:spPr>
          <a:xfrm>
            <a:off x="8110520" y="3429913"/>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latin typeface="Segoe UI Symbol" panose="020B0502040204020203" pitchFamily="34" charset="0"/>
                <a:ea typeface="Segoe UI Symbol" panose="020B0502040204020203" pitchFamily="34" charset="0"/>
                <a:cs typeface="Segoe UI Variable Display"/>
                <a:hlinkClick r:id="rId34" action="ppaction://hlinksldjump"/>
              </a:rPr>
              <a:t>Company Comparable Analysis</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97" name="Text Placeholder 6">
            <a:extLst>
              <a:ext uri="{FF2B5EF4-FFF2-40B4-BE49-F238E27FC236}">
                <a16:creationId xmlns:a16="http://schemas.microsoft.com/office/drawing/2014/main" id="{37B20D67-D2AD-1B43-0582-42CACB0F7B9C}"/>
              </a:ext>
            </a:extLst>
          </p:cNvPr>
          <p:cNvSpPr txBox="1">
            <a:spLocks/>
          </p:cNvSpPr>
          <p:nvPr/>
        </p:nvSpPr>
        <p:spPr>
          <a:xfrm>
            <a:off x="8110520" y="3767842"/>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latin typeface="Segoe UI Symbol" panose="020B0502040204020203" pitchFamily="34" charset="0"/>
                <a:ea typeface="Segoe UI Symbol" panose="020B0502040204020203" pitchFamily="34" charset="0"/>
                <a:cs typeface="Segoe UI Variable Display"/>
                <a:hlinkClick r:id="rId35" action="ppaction://hlinksldjump"/>
              </a:rPr>
              <a:t>Company Comparable Analysis</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98" name="Text Placeholder 6">
            <a:extLst>
              <a:ext uri="{FF2B5EF4-FFF2-40B4-BE49-F238E27FC236}">
                <a16:creationId xmlns:a16="http://schemas.microsoft.com/office/drawing/2014/main" id="{D4A4BA53-8145-AB85-1AE5-0C49E3E73A50}"/>
              </a:ext>
            </a:extLst>
          </p:cNvPr>
          <p:cNvSpPr txBox="1">
            <a:spLocks/>
          </p:cNvSpPr>
          <p:nvPr/>
        </p:nvSpPr>
        <p:spPr>
          <a:xfrm>
            <a:off x="8110520" y="4105771"/>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latin typeface="Segoe UI Symbol" panose="020B0502040204020203" pitchFamily="34" charset="0"/>
                <a:ea typeface="Segoe UI Symbol" panose="020B0502040204020203" pitchFamily="34" charset="0"/>
                <a:cs typeface="Segoe UI Variable Display"/>
                <a:hlinkClick r:id="rId36" action="ppaction://hlinksldjump"/>
              </a:rPr>
              <a:t>Football Field and Sensitivity</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9" name="Text Placeholder 6">
            <a:extLst>
              <a:ext uri="{FF2B5EF4-FFF2-40B4-BE49-F238E27FC236}">
                <a16:creationId xmlns:a16="http://schemas.microsoft.com/office/drawing/2014/main" id="{DD8205F5-7923-091C-882F-52E339CD2646}"/>
              </a:ext>
            </a:extLst>
          </p:cNvPr>
          <p:cNvSpPr txBox="1">
            <a:spLocks/>
          </p:cNvSpPr>
          <p:nvPr/>
        </p:nvSpPr>
        <p:spPr>
          <a:xfrm>
            <a:off x="4955504" y="3448490"/>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latin typeface="Segoe UI Variable Display" pitchFamily="2" charset="0"/>
                <a:cs typeface="Segoe UI Variable Display" pitchFamily="2" charset="0"/>
                <a:hlinkClick r:id="rId37" action="ppaction://hlinksldjump"/>
              </a:rPr>
              <a:t>Delivery Hero Build</a:t>
            </a:r>
            <a:endParaRPr lang="en-AU" sz="900">
              <a:solidFill>
                <a:schemeClr val="tx1"/>
              </a:solidFill>
              <a:latin typeface="Segoe UI Symbol" panose="020B0502040204020203" pitchFamily="34" charset="0"/>
              <a:ea typeface="Segoe UI Symbol" panose="020B0502040204020203"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3E080-67C1-A504-2632-27BE57C86F3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AE7B025-5CC2-9781-5344-E0EE30CD3DC0}"/>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think-cell data - do not delete" hidden="1">
                        <a:extLst>
                          <a:ext uri="{FF2B5EF4-FFF2-40B4-BE49-F238E27FC236}">
                            <a16:creationId xmlns:a16="http://schemas.microsoft.com/office/drawing/2014/main" id="{BAE7B025-5CC2-9781-5344-E0EE30CD3DC0}"/>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30" name="Picture 29">
            <a:extLst>
              <a:ext uri="{FF2B5EF4-FFF2-40B4-BE49-F238E27FC236}">
                <a16:creationId xmlns:a16="http://schemas.microsoft.com/office/drawing/2014/main" id="{5795788D-F0F2-E9F4-9F28-5D4518DB75C9}"/>
              </a:ext>
            </a:extLst>
          </p:cNvPr>
          <p:cNvPicPr>
            <a:picLocks noChangeAspect="1"/>
          </p:cNvPicPr>
          <p:nvPr/>
        </p:nvPicPr>
        <p:blipFill rotWithShape="1">
          <a:blip r:embed="rId6"/>
          <a:srcRect l="592" t="49287" r="-400" b="31893"/>
          <a:stretch>
            <a:fillRect/>
          </a:stretch>
        </p:blipFill>
        <p:spPr>
          <a:xfrm>
            <a:off x="-85345" y="-34963"/>
            <a:ext cx="12362689" cy="1539454"/>
          </a:xfrm>
          <a:prstGeom prst="rect">
            <a:avLst/>
          </a:prstGeom>
        </p:spPr>
      </p:pic>
      <p:sp>
        <p:nvSpPr>
          <p:cNvPr id="6" name="object 6">
            <a:extLst>
              <a:ext uri="{FF2B5EF4-FFF2-40B4-BE49-F238E27FC236}">
                <a16:creationId xmlns:a16="http://schemas.microsoft.com/office/drawing/2014/main" id="{FADF4211-3F93-DD53-432A-E6329C35C04D}"/>
              </a:ext>
            </a:extLst>
          </p:cNvPr>
          <p:cNvSpPr/>
          <p:nvPr/>
        </p:nvSpPr>
        <p:spPr>
          <a:xfrm>
            <a:off x="650023" y="1747799"/>
            <a:ext cx="0" cy="1681480"/>
          </a:xfrm>
          <a:custGeom>
            <a:avLst/>
            <a:gdLst/>
            <a:ahLst/>
            <a:cxnLst/>
            <a:rect l="l" t="t" r="r" b="b"/>
            <a:pathLst>
              <a:path h="1681479">
                <a:moveTo>
                  <a:pt x="0" y="0"/>
                </a:moveTo>
                <a:lnTo>
                  <a:pt x="1" y="1681200"/>
                </a:lnTo>
              </a:path>
            </a:pathLst>
          </a:custGeom>
          <a:ln w="57150">
            <a:solidFill>
              <a:srgbClr val="017840"/>
            </a:solidFill>
          </a:ln>
        </p:spPr>
        <p:txBody>
          <a:bodyPr wrap="square" lIns="0" tIns="0" rIns="0" bIns="0" rtlCol="0"/>
          <a:lstStyle/>
          <a:p>
            <a:endParaRPr lang="en-AU">
              <a:latin typeface="Segoe UI Symbol" panose="020B0502040204020203" pitchFamily="34" charset="0"/>
              <a:ea typeface="Segoe UI Symbol" panose="020B0502040204020203" pitchFamily="34" charset="0"/>
            </a:endParaRPr>
          </a:p>
        </p:txBody>
      </p:sp>
      <p:sp>
        <p:nvSpPr>
          <p:cNvPr id="19" name="object 19" descr="$PPTXTitle">
            <a:extLst>
              <a:ext uri="{FF2B5EF4-FFF2-40B4-BE49-F238E27FC236}">
                <a16:creationId xmlns:a16="http://schemas.microsoft.com/office/drawing/2014/main" id="{1509DB3A-8D6C-E34A-ECF7-D8BCD243C3BA}"/>
              </a:ext>
            </a:extLst>
          </p:cNvPr>
          <p:cNvSpPr txBox="1">
            <a:spLocks noGrp="1"/>
          </p:cNvSpPr>
          <p:nvPr>
            <p:ph type="title"/>
          </p:nvPr>
        </p:nvSpPr>
        <p:spPr>
          <a:xfrm>
            <a:off x="648079" y="455711"/>
            <a:ext cx="3094884" cy="443711"/>
          </a:xfrm>
          <a:prstGeom prst="rect">
            <a:avLst/>
          </a:prstGeom>
        </p:spPr>
        <p:txBody>
          <a:bodyPr vert="horz" wrap="square" lIns="0" tIns="12700" rIns="0" bIns="0" rtlCol="0">
            <a:spAutoFit/>
          </a:bodyPr>
          <a:lstStyle/>
          <a:p>
            <a:pPr marL="12700">
              <a:lnSpc>
                <a:spcPct val="100000"/>
              </a:lnSpc>
              <a:spcBef>
                <a:spcPts val="100"/>
              </a:spcBef>
            </a:pPr>
            <a:r>
              <a:rPr lang="en-AU" sz="2800" b="1" spc="-165">
                <a:solidFill>
                  <a:schemeClr val="bg1"/>
                </a:solidFill>
                <a:latin typeface="Segoe UI Symbol" panose="020B0502040204020203" pitchFamily="34" charset="0"/>
                <a:ea typeface="Segoe UI Symbol" panose="020B0502040204020203" pitchFamily="34" charset="0"/>
              </a:rPr>
              <a:t>Appendix</a:t>
            </a:r>
            <a:r>
              <a:rPr lang="en-AU" sz="2800" b="1" spc="-340">
                <a:solidFill>
                  <a:schemeClr val="bg1"/>
                </a:solidFill>
                <a:latin typeface="Segoe UI Symbol" panose="020B0502040204020203" pitchFamily="34" charset="0"/>
                <a:ea typeface="Segoe UI Symbol" panose="020B0502040204020203" pitchFamily="34" charset="0"/>
              </a:rPr>
              <a:t> </a:t>
            </a:r>
            <a:r>
              <a:rPr lang="en-AU" sz="2800" b="1" spc="-170">
                <a:solidFill>
                  <a:schemeClr val="bg1"/>
                </a:solidFill>
                <a:latin typeface="Segoe UI Symbol" panose="020B0502040204020203" pitchFamily="34" charset="0"/>
                <a:ea typeface="Segoe UI Symbol" panose="020B0502040204020203" pitchFamily="34" charset="0"/>
              </a:rPr>
              <a:t>Network</a:t>
            </a:r>
            <a:endParaRPr lang="en-AU" sz="2800" b="1">
              <a:solidFill>
                <a:schemeClr val="bg1"/>
              </a:solidFill>
              <a:latin typeface="Segoe UI Symbol" panose="020B0502040204020203" pitchFamily="34" charset="0"/>
              <a:ea typeface="Segoe UI Symbol" panose="020B0502040204020203" pitchFamily="34" charset="0"/>
            </a:endParaRPr>
          </a:p>
        </p:txBody>
      </p:sp>
      <p:sp>
        <p:nvSpPr>
          <p:cNvPr id="11" name="object 10">
            <a:extLst>
              <a:ext uri="{FF2B5EF4-FFF2-40B4-BE49-F238E27FC236}">
                <a16:creationId xmlns:a16="http://schemas.microsoft.com/office/drawing/2014/main" id="{B0988343-8033-A7CC-380B-463DA658679A}"/>
              </a:ext>
            </a:extLst>
          </p:cNvPr>
          <p:cNvSpPr txBox="1"/>
          <p:nvPr/>
        </p:nvSpPr>
        <p:spPr>
          <a:xfrm>
            <a:off x="330756" y="1820514"/>
            <a:ext cx="215444" cy="594995"/>
          </a:xfrm>
          <a:prstGeom prst="rect">
            <a:avLst/>
          </a:prstGeom>
        </p:spPr>
        <p:txBody>
          <a:bodyPr vert="vert270" wrap="square" lIns="0" tIns="3810" rIns="0" bIns="0" rtlCol="0">
            <a:spAutoFit/>
          </a:bodyPr>
          <a:lstStyle/>
          <a:p>
            <a:pPr marL="12700">
              <a:lnSpc>
                <a:spcPct val="100000"/>
              </a:lnSpc>
              <a:spcBef>
                <a:spcPts val="30"/>
              </a:spcBef>
            </a:pPr>
            <a:r>
              <a:rPr lang="en-AU" sz="1400" spc="-65" dirty="0">
                <a:solidFill>
                  <a:srgbClr val="017840"/>
                </a:solidFill>
                <a:latin typeface="Segoe UI Symbol" panose="020B0502040204020203" pitchFamily="34" charset="0"/>
                <a:ea typeface="Segoe UI Symbol" panose="020B0502040204020203" pitchFamily="34" charset="0"/>
                <a:cs typeface="Trebuchet MS"/>
              </a:rPr>
              <a:t>General</a:t>
            </a:r>
            <a:endParaRPr lang="en-AU" sz="1400" dirty="0">
              <a:solidFill>
                <a:srgbClr val="017840"/>
              </a:solidFill>
              <a:latin typeface="Segoe UI Symbol" panose="020B0502040204020203" pitchFamily="34" charset="0"/>
              <a:ea typeface="Segoe UI Symbol" panose="020B0502040204020203" pitchFamily="34" charset="0"/>
              <a:cs typeface="Trebuchet MS"/>
            </a:endParaRPr>
          </a:p>
        </p:txBody>
      </p:sp>
      <p:sp>
        <p:nvSpPr>
          <p:cNvPr id="14" name="TextBox 13">
            <a:extLst>
              <a:ext uri="{FF2B5EF4-FFF2-40B4-BE49-F238E27FC236}">
                <a16:creationId xmlns:a16="http://schemas.microsoft.com/office/drawing/2014/main" id="{8B009775-4481-7EEF-639B-C7AFF5B598F6}"/>
              </a:ext>
            </a:extLst>
          </p:cNvPr>
          <p:cNvSpPr txBox="1"/>
          <p:nvPr/>
        </p:nvSpPr>
        <p:spPr>
          <a:xfrm>
            <a:off x="1553047" y="5669108"/>
            <a:ext cx="184731" cy="369332"/>
          </a:xfrm>
          <a:prstGeom prst="rect">
            <a:avLst/>
          </a:prstGeom>
          <a:noFill/>
        </p:spPr>
        <p:txBody>
          <a:bodyPr wrap="none" rtlCol="0">
            <a:spAutoFit/>
          </a:bodyPr>
          <a:lstStyle/>
          <a:p>
            <a:endParaRPr lang="en-US">
              <a:latin typeface="Segoe UI Symbol" panose="020B0502040204020203" pitchFamily="34" charset="0"/>
              <a:ea typeface="Segoe UI Symbol" panose="020B0502040204020203" pitchFamily="34" charset="0"/>
            </a:endParaRPr>
          </a:p>
        </p:txBody>
      </p:sp>
      <p:sp>
        <p:nvSpPr>
          <p:cNvPr id="15" name="Text Placeholder 6">
            <a:extLst>
              <a:ext uri="{FF2B5EF4-FFF2-40B4-BE49-F238E27FC236}">
                <a16:creationId xmlns:a16="http://schemas.microsoft.com/office/drawing/2014/main" id="{139438D1-BA2E-0CE9-C871-A420B622E7C6}"/>
              </a:ext>
            </a:extLst>
          </p:cNvPr>
          <p:cNvSpPr txBox="1">
            <a:spLocks/>
          </p:cNvSpPr>
          <p:nvPr/>
        </p:nvSpPr>
        <p:spPr>
          <a:xfrm>
            <a:off x="825066" y="1722240"/>
            <a:ext cx="39755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7" action="ppaction://hlinksldjump"/>
              </a:rPr>
              <a:t>Delivery Hero as a Catalyst: What would drive a recommendation to BUY?</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6" name="Text Placeholder 6">
            <a:extLst>
              <a:ext uri="{FF2B5EF4-FFF2-40B4-BE49-F238E27FC236}">
                <a16:creationId xmlns:a16="http://schemas.microsoft.com/office/drawing/2014/main" id="{76555DDA-58E9-5687-AC85-B442A1B04928}"/>
              </a:ext>
            </a:extLst>
          </p:cNvPr>
          <p:cNvSpPr txBox="1">
            <a:spLocks/>
          </p:cNvSpPr>
          <p:nvPr/>
        </p:nvSpPr>
        <p:spPr>
          <a:xfrm>
            <a:off x="825066" y="2062094"/>
            <a:ext cx="3812243"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8" action="ppaction://hlinksldjump"/>
              </a:rPr>
              <a:t>What would drive a recommendation to NOT BUY?</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7" name="Text Placeholder 6">
            <a:extLst>
              <a:ext uri="{FF2B5EF4-FFF2-40B4-BE49-F238E27FC236}">
                <a16:creationId xmlns:a16="http://schemas.microsoft.com/office/drawing/2014/main" id="{53E3EBEC-C47D-C553-EDAD-8855CC29FEAB}"/>
              </a:ext>
            </a:extLst>
          </p:cNvPr>
          <p:cNvSpPr txBox="1">
            <a:spLocks/>
          </p:cNvSpPr>
          <p:nvPr/>
        </p:nvSpPr>
        <p:spPr>
          <a:xfrm>
            <a:off x="825066" y="2400023"/>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latin typeface="Segoe UI Symbol" panose="020B0502040204020203" pitchFamily="34" charset="0"/>
                <a:ea typeface="Segoe UI Symbol" panose="020B0502040204020203" pitchFamily="34" charset="0"/>
                <a:hlinkClick r:id="rId9" action="ppaction://hlinksldjump"/>
              </a:rPr>
              <a:t>Macroeconomic Exposures</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8" name="Text Placeholder 6">
            <a:extLst>
              <a:ext uri="{FF2B5EF4-FFF2-40B4-BE49-F238E27FC236}">
                <a16:creationId xmlns:a16="http://schemas.microsoft.com/office/drawing/2014/main" id="{A908EB2D-4478-135D-0965-2D0E1996208E}"/>
              </a:ext>
            </a:extLst>
          </p:cNvPr>
          <p:cNvSpPr txBox="1">
            <a:spLocks/>
          </p:cNvSpPr>
          <p:nvPr/>
        </p:nvSpPr>
        <p:spPr>
          <a:xfrm>
            <a:off x="825066" y="2737952"/>
            <a:ext cx="3812234"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10" action="ppaction://hlinksldjump"/>
              </a:rPr>
              <a:t>Financial and Operational Highlights for Second Quarter 2026</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22" name="Text Placeholder 6">
            <a:extLst>
              <a:ext uri="{FF2B5EF4-FFF2-40B4-BE49-F238E27FC236}">
                <a16:creationId xmlns:a16="http://schemas.microsoft.com/office/drawing/2014/main" id="{148D885D-3772-AD8C-1CAC-35D5B4D7420D}"/>
              </a:ext>
            </a:extLst>
          </p:cNvPr>
          <p:cNvSpPr txBox="1">
            <a:spLocks/>
          </p:cNvSpPr>
          <p:nvPr/>
        </p:nvSpPr>
        <p:spPr>
          <a:xfrm>
            <a:off x="825066" y="3075881"/>
            <a:ext cx="3812230"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Symbol" panose="020B0502040204020203" pitchFamily="34" charset="0"/>
                <a:ea typeface="Segoe UI Symbol" panose="020B0502040204020203" pitchFamily="34" charset="0"/>
                <a:cs typeface="Segoe UI Variable Display" pitchFamily="2" charset="0"/>
                <a:hlinkClick r:id="rId11" action="ppaction://hlinksldjump"/>
              </a:rPr>
              <a:t>Q1 2026 Earnings Call Transcript</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24" name="Text Placeholder 6">
            <a:extLst>
              <a:ext uri="{FF2B5EF4-FFF2-40B4-BE49-F238E27FC236}">
                <a16:creationId xmlns:a16="http://schemas.microsoft.com/office/drawing/2014/main" id="{190A0FC6-648F-B2C0-9C7E-CDE2D2027F29}"/>
              </a:ext>
            </a:extLst>
          </p:cNvPr>
          <p:cNvSpPr txBox="1">
            <a:spLocks/>
          </p:cNvSpPr>
          <p:nvPr/>
        </p:nvSpPr>
        <p:spPr>
          <a:xfrm>
            <a:off x="825066" y="3413810"/>
            <a:ext cx="3975525"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Symbol" panose="020B0502040204020203" pitchFamily="34" charset="0"/>
                <a:ea typeface="Segoe UI Symbol" panose="020B0502040204020203" pitchFamily="34" charset="0"/>
                <a:cs typeface="Segoe UI Variable Display" pitchFamily="2" charset="0"/>
                <a:hlinkClick r:id="rId11" action="ppaction://hlinksldjump"/>
              </a:rPr>
              <a:t>Free Cash Flow (Q2 26 Earnings Supplemental Data)</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25" name="Text Placeholder 6">
            <a:extLst>
              <a:ext uri="{FF2B5EF4-FFF2-40B4-BE49-F238E27FC236}">
                <a16:creationId xmlns:a16="http://schemas.microsoft.com/office/drawing/2014/main" id="{24E9A4C4-D5BD-AF0C-8F31-F9230E79D035}"/>
              </a:ext>
            </a:extLst>
          </p:cNvPr>
          <p:cNvSpPr txBox="1">
            <a:spLocks/>
          </p:cNvSpPr>
          <p:nvPr/>
        </p:nvSpPr>
        <p:spPr>
          <a:xfrm>
            <a:off x="825066" y="3751739"/>
            <a:ext cx="3975525"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Variable Display" pitchFamily="2" charset="0"/>
                <a:cs typeface="Segoe UI Variable Display" pitchFamily="2" charset="0"/>
                <a:hlinkClick r:id="rId12" action="ppaction://hlinksldjump"/>
              </a:rPr>
              <a:t>Segment Operating Performance Measure Change, Effective Q1 2026 </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49" name="Text Placeholder 6">
            <a:extLst>
              <a:ext uri="{FF2B5EF4-FFF2-40B4-BE49-F238E27FC236}">
                <a16:creationId xmlns:a16="http://schemas.microsoft.com/office/drawing/2014/main" id="{79C41356-6A4E-0E92-12D1-EC41AF3F1688}"/>
              </a:ext>
            </a:extLst>
          </p:cNvPr>
          <p:cNvSpPr txBox="1">
            <a:spLocks/>
          </p:cNvSpPr>
          <p:nvPr/>
        </p:nvSpPr>
        <p:spPr>
          <a:xfrm>
            <a:off x="825066" y="4089668"/>
            <a:ext cx="3975524"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Variable Display" pitchFamily="2" charset="0"/>
                <a:cs typeface="Segoe UI Variable Display" pitchFamily="2" charset="0"/>
                <a:hlinkClick r:id="rId7" action="ppaction://hlinksldjump"/>
              </a:rPr>
              <a:t>Segment Operating Performance Measure Change – Reconciliation Tables </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66" name="Text Placeholder 6">
            <a:extLst>
              <a:ext uri="{FF2B5EF4-FFF2-40B4-BE49-F238E27FC236}">
                <a16:creationId xmlns:a16="http://schemas.microsoft.com/office/drawing/2014/main" id="{E40B5642-79AE-5CFE-4A2B-4D35B2F51382}"/>
              </a:ext>
            </a:extLst>
          </p:cNvPr>
          <p:cNvSpPr txBox="1">
            <a:spLocks/>
          </p:cNvSpPr>
          <p:nvPr/>
        </p:nvSpPr>
        <p:spPr>
          <a:xfrm>
            <a:off x="825066" y="4427597"/>
            <a:ext cx="3812230"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13" action="ppaction://hlinksldjump"/>
              </a:rPr>
              <a:t>Expanding TAM (Q3 2025 Earnings Supplemental Data)</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73" name="Text Placeholder 6">
            <a:extLst>
              <a:ext uri="{FF2B5EF4-FFF2-40B4-BE49-F238E27FC236}">
                <a16:creationId xmlns:a16="http://schemas.microsoft.com/office/drawing/2014/main" id="{FB2FBB70-1CA4-DFB2-6E9E-F07524D444D4}"/>
              </a:ext>
            </a:extLst>
          </p:cNvPr>
          <p:cNvSpPr txBox="1">
            <a:spLocks/>
          </p:cNvSpPr>
          <p:nvPr/>
        </p:nvSpPr>
        <p:spPr>
          <a:xfrm>
            <a:off x="825066" y="4765526"/>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14" action="ppaction://hlinksldjump"/>
              </a:rPr>
              <a:t>UK Mobility Reclassification</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74" name="Text Placeholder 6">
            <a:extLst>
              <a:ext uri="{FF2B5EF4-FFF2-40B4-BE49-F238E27FC236}">
                <a16:creationId xmlns:a16="http://schemas.microsoft.com/office/drawing/2014/main" id="{32271D44-EC49-B436-A506-71FE636CC012}"/>
              </a:ext>
            </a:extLst>
          </p:cNvPr>
          <p:cNvSpPr txBox="1">
            <a:spLocks/>
          </p:cNvSpPr>
          <p:nvPr/>
        </p:nvSpPr>
        <p:spPr>
          <a:xfrm>
            <a:off x="825066" y="5103455"/>
            <a:ext cx="3975524"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15" action="ppaction://hlinksldjump"/>
              </a:rPr>
              <a:t>Uber Gross Bookings by Segment (Form 10-Q, Q2 2026)</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75" name="Text Placeholder 6">
            <a:extLst>
              <a:ext uri="{FF2B5EF4-FFF2-40B4-BE49-F238E27FC236}">
                <a16:creationId xmlns:a16="http://schemas.microsoft.com/office/drawing/2014/main" id="{6166F88F-7522-F9D6-ADEF-0CACFDA5F516}"/>
              </a:ext>
            </a:extLst>
          </p:cNvPr>
          <p:cNvSpPr txBox="1">
            <a:spLocks/>
          </p:cNvSpPr>
          <p:nvPr/>
        </p:nvSpPr>
        <p:spPr>
          <a:xfrm>
            <a:off x="825066" y="5441384"/>
            <a:ext cx="3975524"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16" action="ppaction://hlinksldjump"/>
              </a:rPr>
              <a:t>DoorDash Marketplace GOV and Adjusted EBITDA (Form 10-Q, Q2 2026)</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76" name="Text Placeholder 6">
            <a:extLst>
              <a:ext uri="{FF2B5EF4-FFF2-40B4-BE49-F238E27FC236}">
                <a16:creationId xmlns:a16="http://schemas.microsoft.com/office/drawing/2014/main" id="{64B034EA-BF94-DBBF-CF02-A0406ED037D1}"/>
              </a:ext>
            </a:extLst>
          </p:cNvPr>
          <p:cNvSpPr txBox="1">
            <a:spLocks/>
          </p:cNvSpPr>
          <p:nvPr/>
        </p:nvSpPr>
        <p:spPr>
          <a:xfrm>
            <a:off x="825066" y="5779313"/>
            <a:ext cx="3812230"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17" action="ppaction://hlinksldjump"/>
              </a:rPr>
              <a:t>Lyft Gross Bookings and Adjusted EBITDA (Form 10-Q, Q2 2026)</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77" name="Text Placeholder 6">
            <a:extLst>
              <a:ext uri="{FF2B5EF4-FFF2-40B4-BE49-F238E27FC236}">
                <a16:creationId xmlns:a16="http://schemas.microsoft.com/office/drawing/2014/main" id="{8666F263-05F4-8E12-9897-2359235BA3B5}"/>
              </a:ext>
            </a:extLst>
          </p:cNvPr>
          <p:cNvSpPr txBox="1">
            <a:spLocks/>
          </p:cNvSpPr>
          <p:nvPr/>
        </p:nvSpPr>
        <p:spPr>
          <a:xfrm>
            <a:off x="825066" y="6117242"/>
            <a:ext cx="3812230"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18" action="ppaction://hlinksldjump"/>
              </a:rPr>
              <a:t>Grab Gross Merchandise Value and Adjusted EBITDA (Form 20-F / Earnings Release, Q2 2026)</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93" name="Text Placeholder 6">
            <a:extLst>
              <a:ext uri="{FF2B5EF4-FFF2-40B4-BE49-F238E27FC236}">
                <a16:creationId xmlns:a16="http://schemas.microsoft.com/office/drawing/2014/main" id="{3FFC5F8A-BB9E-D68D-9013-BACA3951E4EF}"/>
              </a:ext>
            </a:extLst>
          </p:cNvPr>
          <p:cNvSpPr txBox="1">
            <a:spLocks/>
          </p:cNvSpPr>
          <p:nvPr/>
        </p:nvSpPr>
        <p:spPr>
          <a:xfrm>
            <a:off x="5345537" y="2065235"/>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38</a:t>
            </a:r>
          </a:p>
        </p:txBody>
      </p:sp>
      <p:sp>
        <p:nvSpPr>
          <p:cNvPr id="94" name="Text Placeholder 6">
            <a:extLst>
              <a:ext uri="{FF2B5EF4-FFF2-40B4-BE49-F238E27FC236}">
                <a16:creationId xmlns:a16="http://schemas.microsoft.com/office/drawing/2014/main" id="{7C3A2226-03A1-B083-B217-A1483006168C}"/>
              </a:ext>
            </a:extLst>
          </p:cNvPr>
          <p:cNvSpPr txBox="1">
            <a:spLocks/>
          </p:cNvSpPr>
          <p:nvPr/>
        </p:nvSpPr>
        <p:spPr>
          <a:xfrm>
            <a:off x="5345537" y="2406372"/>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39</a:t>
            </a:r>
          </a:p>
        </p:txBody>
      </p:sp>
      <p:sp>
        <p:nvSpPr>
          <p:cNvPr id="95" name="Text Placeholder 6">
            <a:extLst>
              <a:ext uri="{FF2B5EF4-FFF2-40B4-BE49-F238E27FC236}">
                <a16:creationId xmlns:a16="http://schemas.microsoft.com/office/drawing/2014/main" id="{18A4981D-4E6D-968F-FA64-3340F244D33F}"/>
              </a:ext>
            </a:extLst>
          </p:cNvPr>
          <p:cNvSpPr txBox="1">
            <a:spLocks/>
          </p:cNvSpPr>
          <p:nvPr/>
        </p:nvSpPr>
        <p:spPr>
          <a:xfrm>
            <a:off x="5345537" y="2744943"/>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40</a:t>
            </a:r>
          </a:p>
        </p:txBody>
      </p:sp>
      <p:sp>
        <p:nvSpPr>
          <p:cNvPr id="96" name="Text Placeholder 6">
            <a:extLst>
              <a:ext uri="{FF2B5EF4-FFF2-40B4-BE49-F238E27FC236}">
                <a16:creationId xmlns:a16="http://schemas.microsoft.com/office/drawing/2014/main" id="{2B6038AF-9372-44BB-261C-05A7D36287DE}"/>
              </a:ext>
            </a:extLst>
          </p:cNvPr>
          <p:cNvSpPr txBox="1">
            <a:spLocks/>
          </p:cNvSpPr>
          <p:nvPr/>
        </p:nvSpPr>
        <p:spPr>
          <a:xfrm>
            <a:off x="5345537" y="3083514"/>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41</a:t>
            </a:r>
          </a:p>
        </p:txBody>
      </p:sp>
      <p:sp>
        <p:nvSpPr>
          <p:cNvPr id="97" name="Text Placeholder 6">
            <a:extLst>
              <a:ext uri="{FF2B5EF4-FFF2-40B4-BE49-F238E27FC236}">
                <a16:creationId xmlns:a16="http://schemas.microsoft.com/office/drawing/2014/main" id="{16FAC77C-5A7C-9F4B-CAB6-4B341FBFF5E7}"/>
              </a:ext>
            </a:extLst>
          </p:cNvPr>
          <p:cNvSpPr txBox="1">
            <a:spLocks/>
          </p:cNvSpPr>
          <p:nvPr/>
        </p:nvSpPr>
        <p:spPr>
          <a:xfrm>
            <a:off x="5345537" y="3422085"/>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42</a:t>
            </a:r>
          </a:p>
        </p:txBody>
      </p:sp>
      <p:sp>
        <p:nvSpPr>
          <p:cNvPr id="98" name="Text Placeholder 6">
            <a:extLst>
              <a:ext uri="{FF2B5EF4-FFF2-40B4-BE49-F238E27FC236}">
                <a16:creationId xmlns:a16="http://schemas.microsoft.com/office/drawing/2014/main" id="{C4050069-9146-8B58-2AE1-B56C8DC06690}"/>
              </a:ext>
            </a:extLst>
          </p:cNvPr>
          <p:cNvSpPr txBox="1">
            <a:spLocks/>
          </p:cNvSpPr>
          <p:nvPr/>
        </p:nvSpPr>
        <p:spPr>
          <a:xfrm>
            <a:off x="5345537" y="3760656"/>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43</a:t>
            </a:r>
          </a:p>
        </p:txBody>
      </p:sp>
      <p:sp>
        <p:nvSpPr>
          <p:cNvPr id="99" name="Text Placeholder 6">
            <a:extLst>
              <a:ext uri="{FF2B5EF4-FFF2-40B4-BE49-F238E27FC236}">
                <a16:creationId xmlns:a16="http://schemas.microsoft.com/office/drawing/2014/main" id="{6BDDC562-41D0-083C-E1D5-5AC3BB189AF9}"/>
              </a:ext>
            </a:extLst>
          </p:cNvPr>
          <p:cNvSpPr txBox="1">
            <a:spLocks/>
          </p:cNvSpPr>
          <p:nvPr/>
        </p:nvSpPr>
        <p:spPr>
          <a:xfrm>
            <a:off x="5345537" y="4099227"/>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44</a:t>
            </a:r>
          </a:p>
        </p:txBody>
      </p:sp>
      <p:sp>
        <p:nvSpPr>
          <p:cNvPr id="100" name="Text Placeholder 6">
            <a:extLst>
              <a:ext uri="{FF2B5EF4-FFF2-40B4-BE49-F238E27FC236}">
                <a16:creationId xmlns:a16="http://schemas.microsoft.com/office/drawing/2014/main" id="{D93927CE-D901-57BC-CA76-E925A46CD18E}"/>
              </a:ext>
            </a:extLst>
          </p:cNvPr>
          <p:cNvSpPr txBox="1">
            <a:spLocks/>
          </p:cNvSpPr>
          <p:nvPr/>
        </p:nvSpPr>
        <p:spPr>
          <a:xfrm>
            <a:off x="5345537" y="4437798"/>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45</a:t>
            </a:r>
          </a:p>
        </p:txBody>
      </p:sp>
      <p:sp>
        <p:nvSpPr>
          <p:cNvPr id="101" name="Text Placeholder 6">
            <a:extLst>
              <a:ext uri="{FF2B5EF4-FFF2-40B4-BE49-F238E27FC236}">
                <a16:creationId xmlns:a16="http://schemas.microsoft.com/office/drawing/2014/main" id="{3A55FD24-4E0E-CD0F-B25A-EE448B39C406}"/>
              </a:ext>
            </a:extLst>
          </p:cNvPr>
          <p:cNvSpPr txBox="1">
            <a:spLocks/>
          </p:cNvSpPr>
          <p:nvPr/>
        </p:nvSpPr>
        <p:spPr>
          <a:xfrm>
            <a:off x="5345537" y="4776369"/>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46</a:t>
            </a:r>
          </a:p>
        </p:txBody>
      </p:sp>
      <p:sp>
        <p:nvSpPr>
          <p:cNvPr id="102" name="Text Placeholder 6">
            <a:extLst>
              <a:ext uri="{FF2B5EF4-FFF2-40B4-BE49-F238E27FC236}">
                <a16:creationId xmlns:a16="http://schemas.microsoft.com/office/drawing/2014/main" id="{1A6C7ECB-63DC-9E96-08CB-EFA7371DF211}"/>
              </a:ext>
            </a:extLst>
          </p:cNvPr>
          <p:cNvSpPr txBox="1">
            <a:spLocks/>
          </p:cNvSpPr>
          <p:nvPr/>
        </p:nvSpPr>
        <p:spPr>
          <a:xfrm>
            <a:off x="5345537" y="5114940"/>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47</a:t>
            </a:r>
          </a:p>
        </p:txBody>
      </p:sp>
      <p:sp>
        <p:nvSpPr>
          <p:cNvPr id="103" name="Text Placeholder 6">
            <a:extLst>
              <a:ext uri="{FF2B5EF4-FFF2-40B4-BE49-F238E27FC236}">
                <a16:creationId xmlns:a16="http://schemas.microsoft.com/office/drawing/2014/main" id="{DCF0D6D0-F640-1A39-B25D-1F1ED3825B2E}"/>
              </a:ext>
            </a:extLst>
          </p:cNvPr>
          <p:cNvSpPr txBox="1">
            <a:spLocks/>
          </p:cNvSpPr>
          <p:nvPr/>
        </p:nvSpPr>
        <p:spPr>
          <a:xfrm>
            <a:off x="5345537" y="5453511"/>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48</a:t>
            </a:r>
          </a:p>
        </p:txBody>
      </p:sp>
      <p:sp>
        <p:nvSpPr>
          <p:cNvPr id="104" name="Text Placeholder 6">
            <a:extLst>
              <a:ext uri="{FF2B5EF4-FFF2-40B4-BE49-F238E27FC236}">
                <a16:creationId xmlns:a16="http://schemas.microsoft.com/office/drawing/2014/main" id="{A1EEF268-0743-F867-270E-E12B78FE7068}"/>
              </a:ext>
            </a:extLst>
          </p:cNvPr>
          <p:cNvSpPr txBox="1">
            <a:spLocks/>
          </p:cNvSpPr>
          <p:nvPr/>
        </p:nvSpPr>
        <p:spPr>
          <a:xfrm>
            <a:off x="5345537" y="5792082"/>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49</a:t>
            </a:r>
          </a:p>
        </p:txBody>
      </p:sp>
      <p:sp>
        <p:nvSpPr>
          <p:cNvPr id="105" name="Text Placeholder 6">
            <a:extLst>
              <a:ext uri="{FF2B5EF4-FFF2-40B4-BE49-F238E27FC236}">
                <a16:creationId xmlns:a16="http://schemas.microsoft.com/office/drawing/2014/main" id="{50C788C0-7AE7-0C53-EE98-70667401CB8C}"/>
              </a:ext>
            </a:extLst>
          </p:cNvPr>
          <p:cNvSpPr txBox="1">
            <a:spLocks/>
          </p:cNvSpPr>
          <p:nvPr/>
        </p:nvSpPr>
        <p:spPr>
          <a:xfrm>
            <a:off x="5345537" y="6130653"/>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50</a:t>
            </a:r>
          </a:p>
        </p:txBody>
      </p:sp>
      <p:sp>
        <p:nvSpPr>
          <p:cNvPr id="106" name="Text Placeholder 6">
            <a:extLst>
              <a:ext uri="{FF2B5EF4-FFF2-40B4-BE49-F238E27FC236}">
                <a16:creationId xmlns:a16="http://schemas.microsoft.com/office/drawing/2014/main" id="{F6C30231-B954-2B24-C834-BC567635C0FB}"/>
              </a:ext>
            </a:extLst>
          </p:cNvPr>
          <p:cNvSpPr txBox="1">
            <a:spLocks/>
          </p:cNvSpPr>
          <p:nvPr/>
        </p:nvSpPr>
        <p:spPr>
          <a:xfrm>
            <a:off x="11274994" y="1732246"/>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51</a:t>
            </a:r>
          </a:p>
        </p:txBody>
      </p:sp>
      <p:sp>
        <p:nvSpPr>
          <p:cNvPr id="107" name="TextBox 106">
            <a:extLst>
              <a:ext uri="{FF2B5EF4-FFF2-40B4-BE49-F238E27FC236}">
                <a16:creationId xmlns:a16="http://schemas.microsoft.com/office/drawing/2014/main" id="{493AC32D-5317-B66F-C891-80A7A9FB62A7}"/>
              </a:ext>
            </a:extLst>
          </p:cNvPr>
          <p:cNvSpPr txBox="1"/>
          <p:nvPr/>
        </p:nvSpPr>
        <p:spPr>
          <a:xfrm>
            <a:off x="6948259" y="5334280"/>
            <a:ext cx="184731" cy="369332"/>
          </a:xfrm>
          <a:prstGeom prst="rect">
            <a:avLst/>
          </a:prstGeom>
          <a:noFill/>
        </p:spPr>
        <p:txBody>
          <a:bodyPr wrap="none" rtlCol="0">
            <a:spAutoFit/>
          </a:bodyPr>
          <a:lstStyle/>
          <a:p>
            <a:endParaRPr lang="en-US">
              <a:latin typeface="Segoe UI Symbol" panose="020B0502040204020203" pitchFamily="34" charset="0"/>
              <a:ea typeface="Segoe UI Symbol" panose="020B0502040204020203" pitchFamily="34" charset="0"/>
            </a:endParaRPr>
          </a:p>
        </p:txBody>
      </p:sp>
      <p:sp>
        <p:nvSpPr>
          <p:cNvPr id="108" name="Text Placeholder 6">
            <a:extLst>
              <a:ext uri="{FF2B5EF4-FFF2-40B4-BE49-F238E27FC236}">
                <a16:creationId xmlns:a16="http://schemas.microsoft.com/office/drawing/2014/main" id="{C527599C-276B-2085-D7A9-98C1C1FF7649}"/>
              </a:ext>
            </a:extLst>
          </p:cNvPr>
          <p:cNvSpPr txBox="1">
            <a:spLocks/>
          </p:cNvSpPr>
          <p:nvPr/>
        </p:nvSpPr>
        <p:spPr>
          <a:xfrm>
            <a:off x="6220278" y="1722240"/>
            <a:ext cx="39755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Symbol" panose="020B0502040204020203" pitchFamily="34" charset="0"/>
                <a:ea typeface="Segoe UI Symbol" panose="020B0502040204020203" pitchFamily="34" charset="0"/>
                <a:hlinkClick r:id="rId19" action="ppaction://hlinksldjump"/>
              </a:rPr>
              <a:t>Delivery Hero Group GMV (Quarterly Statement, Q1 2026)</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09" name="Text Placeholder 6">
            <a:extLst>
              <a:ext uri="{FF2B5EF4-FFF2-40B4-BE49-F238E27FC236}">
                <a16:creationId xmlns:a16="http://schemas.microsoft.com/office/drawing/2014/main" id="{118E2106-AB64-E59F-3A0C-4BD7FD6F8586}"/>
              </a:ext>
            </a:extLst>
          </p:cNvPr>
          <p:cNvSpPr txBox="1">
            <a:spLocks/>
          </p:cNvSpPr>
          <p:nvPr/>
        </p:nvSpPr>
        <p:spPr>
          <a:xfrm>
            <a:off x="6220278" y="2062094"/>
            <a:ext cx="3812243"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20" action="ppaction://hlinksldjump"/>
              </a:rPr>
              <a:t>Local Competitive Intensity – Risk Factor Summary</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0" name="Text Placeholder 6">
            <a:extLst>
              <a:ext uri="{FF2B5EF4-FFF2-40B4-BE49-F238E27FC236}">
                <a16:creationId xmlns:a16="http://schemas.microsoft.com/office/drawing/2014/main" id="{D52DF870-D387-86DC-25AA-453AD7A0964B}"/>
              </a:ext>
            </a:extLst>
          </p:cNvPr>
          <p:cNvSpPr txBox="1">
            <a:spLocks/>
          </p:cNvSpPr>
          <p:nvPr/>
        </p:nvSpPr>
        <p:spPr>
          <a:xfrm>
            <a:off x="6220278" y="2400023"/>
            <a:ext cx="3975524"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latin typeface="Segoe UI Symbol" panose="020B0502040204020203" pitchFamily="34" charset="0"/>
                <a:ea typeface="Segoe UI Symbol" panose="020B0502040204020203" pitchFamily="34" charset="0"/>
                <a:hlinkClick r:id="rId21" action="ppaction://hlinksldjump"/>
              </a:rPr>
              <a:t>Local Competitive Intensity – Risk Factor Summary (cont.)</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1" name="Text Placeholder 6">
            <a:extLst>
              <a:ext uri="{FF2B5EF4-FFF2-40B4-BE49-F238E27FC236}">
                <a16:creationId xmlns:a16="http://schemas.microsoft.com/office/drawing/2014/main" id="{D4E1450D-AEDC-C287-778B-666A7B4092FD}"/>
              </a:ext>
            </a:extLst>
          </p:cNvPr>
          <p:cNvSpPr txBox="1">
            <a:spLocks/>
          </p:cNvSpPr>
          <p:nvPr/>
        </p:nvSpPr>
        <p:spPr>
          <a:xfrm>
            <a:off x="6220278" y="2737952"/>
            <a:ext cx="3812234"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Symbol" panose="020B0502040204020203" pitchFamily="34" charset="0"/>
                <a:ea typeface="Segoe UI Symbol" panose="020B0502040204020203" pitchFamily="34" charset="0"/>
                <a:hlinkClick r:id="rId22" action="ppaction://hlinksldjump"/>
              </a:rPr>
              <a:t>Uber Pricing and Incentive Strategy</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2" name="Text Placeholder 6">
            <a:extLst>
              <a:ext uri="{FF2B5EF4-FFF2-40B4-BE49-F238E27FC236}">
                <a16:creationId xmlns:a16="http://schemas.microsoft.com/office/drawing/2014/main" id="{42EFFDB3-3D2B-08FC-BD1A-837C0EBA8B90}"/>
              </a:ext>
            </a:extLst>
          </p:cNvPr>
          <p:cNvSpPr txBox="1">
            <a:spLocks/>
          </p:cNvSpPr>
          <p:nvPr/>
        </p:nvSpPr>
        <p:spPr>
          <a:xfrm>
            <a:off x="6220278" y="3075881"/>
            <a:ext cx="3812230"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Symbol" panose="020B0502040204020203" pitchFamily="34" charset="0"/>
                <a:ea typeface="Segoe UI Symbol" panose="020B0502040204020203" pitchFamily="34" charset="0"/>
                <a:cs typeface="Segoe UI Variable Display" pitchFamily="2" charset="0"/>
                <a:hlinkClick r:id="rId23" action="ppaction://hlinksldjump"/>
              </a:rPr>
              <a:t>Uber Barbell Portfolio (Q1 26 Earnings Supplemental Data) </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3" name="Text Placeholder 6">
            <a:extLst>
              <a:ext uri="{FF2B5EF4-FFF2-40B4-BE49-F238E27FC236}">
                <a16:creationId xmlns:a16="http://schemas.microsoft.com/office/drawing/2014/main" id="{CB899C51-9CBB-3199-27AE-A0F747CB91D8}"/>
              </a:ext>
            </a:extLst>
          </p:cNvPr>
          <p:cNvSpPr txBox="1">
            <a:spLocks/>
          </p:cNvSpPr>
          <p:nvPr/>
        </p:nvSpPr>
        <p:spPr>
          <a:xfrm>
            <a:off x="6220278" y="3413810"/>
            <a:ext cx="3975524"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Symbol" panose="020B0502040204020203" pitchFamily="34" charset="0"/>
                <a:ea typeface="Segoe UI Symbol" panose="020B0502040204020203" pitchFamily="34" charset="0"/>
                <a:cs typeface="Segoe UI Variable Display" pitchFamily="2" charset="0"/>
                <a:hlinkClick r:id="rId24" action="ppaction://hlinksldjump"/>
              </a:rPr>
              <a:t>Barbell Strategy: Trip Frequency and Profit-per-User by Price Tier</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4" name="Text Placeholder 6">
            <a:extLst>
              <a:ext uri="{FF2B5EF4-FFF2-40B4-BE49-F238E27FC236}">
                <a16:creationId xmlns:a16="http://schemas.microsoft.com/office/drawing/2014/main" id="{961B1933-DCAE-E740-BA2E-4853216D3DB8}"/>
              </a:ext>
            </a:extLst>
          </p:cNvPr>
          <p:cNvSpPr txBox="1">
            <a:spLocks/>
          </p:cNvSpPr>
          <p:nvPr/>
        </p:nvSpPr>
        <p:spPr>
          <a:xfrm>
            <a:off x="6220278" y="3751739"/>
            <a:ext cx="3975525"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Variable Display" pitchFamily="2" charset="0"/>
                <a:cs typeface="Segoe UI Variable Display" pitchFamily="2" charset="0"/>
                <a:hlinkClick r:id="rId25" action="ppaction://hlinksldjump"/>
              </a:rPr>
              <a:t>Delivery Gross Bookings – Base Figure for Ad Revenue Sensitivity</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6" name="Text Placeholder 6">
            <a:extLst>
              <a:ext uri="{FF2B5EF4-FFF2-40B4-BE49-F238E27FC236}">
                <a16:creationId xmlns:a16="http://schemas.microsoft.com/office/drawing/2014/main" id="{A8283F91-1F48-C04A-657B-132219BAC6E6}"/>
              </a:ext>
            </a:extLst>
          </p:cNvPr>
          <p:cNvSpPr txBox="1">
            <a:spLocks/>
          </p:cNvSpPr>
          <p:nvPr/>
        </p:nvSpPr>
        <p:spPr>
          <a:xfrm>
            <a:off x="6220278" y="4092769"/>
            <a:ext cx="3812230"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26" action="ppaction://hlinksldjump"/>
              </a:rPr>
              <a:t>Advertising Run-Rate – Context for Sensitivity Range</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7" name="Text Placeholder 6">
            <a:extLst>
              <a:ext uri="{FF2B5EF4-FFF2-40B4-BE49-F238E27FC236}">
                <a16:creationId xmlns:a16="http://schemas.microsoft.com/office/drawing/2014/main" id="{C6AD38F7-9E83-4937-FBF2-701F65568E20}"/>
              </a:ext>
            </a:extLst>
          </p:cNvPr>
          <p:cNvSpPr txBox="1">
            <a:spLocks/>
          </p:cNvSpPr>
          <p:nvPr/>
        </p:nvSpPr>
        <p:spPr>
          <a:xfrm>
            <a:off x="6220278" y="4430698"/>
            <a:ext cx="3975524"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27" action="ppaction://hlinksldjump"/>
              </a:rPr>
              <a:t>Delivery Gross Bookings and Adjusted EBITDA</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8" name="Text Placeholder 6">
            <a:extLst>
              <a:ext uri="{FF2B5EF4-FFF2-40B4-BE49-F238E27FC236}">
                <a16:creationId xmlns:a16="http://schemas.microsoft.com/office/drawing/2014/main" id="{6EAD8761-56CC-8C8B-4B09-48D2E06B2C15}"/>
              </a:ext>
            </a:extLst>
          </p:cNvPr>
          <p:cNvSpPr txBox="1">
            <a:spLocks/>
          </p:cNvSpPr>
          <p:nvPr/>
        </p:nvSpPr>
        <p:spPr>
          <a:xfrm>
            <a:off x="6220278" y="4768627"/>
            <a:ext cx="3975524"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28" action="ppaction://hlinksldjump"/>
              </a:rPr>
              <a:t>Grocery &amp; Retail Annualised Run-Rate</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9" name="Text Placeholder 6">
            <a:extLst>
              <a:ext uri="{FF2B5EF4-FFF2-40B4-BE49-F238E27FC236}">
                <a16:creationId xmlns:a16="http://schemas.microsoft.com/office/drawing/2014/main" id="{0F283CAB-7C2E-B031-65A0-DCC034593DDB}"/>
              </a:ext>
            </a:extLst>
          </p:cNvPr>
          <p:cNvSpPr txBox="1">
            <a:spLocks/>
          </p:cNvSpPr>
          <p:nvPr/>
        </p:nvSpPr>
        <p:spPr>
          <a:xfrm>
            <a:off x="6220278" y="5106556"/>
            <a:ext cx="3975524"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latin typeface="Segoe UI Symbol" panose="020B0502040204020203" pitchFamily="34" charset="0"/>
                <a:ea typeface="Segoe UI Symbol" panose="020B0502040204020203" pitchFamily="34" charset="0"/>
                <a:hlinkClick r:id="rId29" action="ppaction://hlinksldjump"/>
              </a:rPr>
              <a:t>Case Study: </a:t>
            </a:r>
            <a:r>
              <a:rPr lang="en-AU" sz="900" dirty="0">
                <a:latin typeface="Segoe UI Symbol" panose="020B0502040204020203" pitchFamily="34" charset="0"/>
                <a:ea typeface="Segoe UI Symbol" panose="020B0502040204020203" pitchFamily="34" charset="0"/>
                <a:hlinkClick r:id="rId29" action="ppaction://hlinksldjump"/>
              </a:rPr>
              <a:t>Delivery Hero / </a:t>
            </a:r>
            <a:r>
              <a:rPr lang="en-AU" sz="900" dirty="0" err="1">
                <a:latin typeface="Segoe UI Symbol" panose="020B0502040204020203" pitchFamily="34" charset="0"/>
                <a:ea typeface="Segoe UI Symbol" panose="020B0502040204020203" pitchFamily="34" charset="0"/>
                <a:hlinkClick r:id="rId29" action="ppaction://hlinksldjump"/>
              </a:rPr>
              <a:t>Woowa</a:t>
            </a:r>
            <a:r>
              <a:rPr lang="en-AU" sz="900" dirty="0">
                <a:latin typeface="Segoe UI Symbol" panose="020B0502040204020203" pitchFamily="34" charset="0"/>
                <a:ea typeface="Segoe UI Symbol" panose="020B0502040204020203" pitchFamily="34" charset="0"/>
                <a:hlinkClick r:id="rId29" action="ppaction://hlinksldjump"/>
              </a:rPr>
              <a:t> Brothers (Korea, 2019-21)</a:t>
            </a:r>
            <a:br>
              <a:rPr lang="en-AU" sz="900" dirty="0">
                <a:latin typeface="Segoe UI Symbol" panose="020B0502040204020203" pitchFamily="34" charset="0"/>
                <a:ea typeface="Segoe UI Symbol" panose="020B0502040204020203" pitchFamily="34" charset="0"/>
                <a:hlinkClick r:id="rId29" action="ppaction://hlinksldjump"/>
              </a:rPr>
            </a:br>
            <a:r>
              <a:rPr lang="en-US" sz="900" dirty="0">
                <a:latin typeface="Segoe UI Symbol" panose="020B0502040204020203" pitchFamily="34" charset="0"/>
                <a:ea typeface="Segoe UI Symbol" panose="020B0502040204020203" pitchFamily="34" charset="0"/>
                <a:hlinkClick r:id="rId29" action="ppaction://hlinksldjump"/>
              </a:rPr>
              <a:t> </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20" name="Text Placeholder 6">
            <a:extLst>
              <a:ext uri="{FF2B5EF4-FFF2-40B4-BE49-F238E27FC236}">
                <a16:creationId xmlns:a16="http://schemas.microsoft.com/office/drawing/2014/main" id="{243E7159-8DE1-C016-20EE-844729987368}"/>
              </a:ext>
            </a:extLst>
          </p:cNvPr>
          <p:cNvSpPr txBox="1">
            <a:spLocks/>
          </p:cNvSpPr>
          <p:nvPr/>
        </p:nvSpPr>
        <p:spPr>
          <a:xfrm>
            <a:off x="6220278" y="5484254"/>
            <a:ext cx="3812230" cy="272563"/>
          </a:xfrm>
          <a:prstGeom prst="rect">
            <a:avLst/>
          </a:prstGeom>
        </p:spPr>
        <p:txBody>
          <a:bodyPr>
            <a:normAutofit fontScale="55000" lnSpcReduction="200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1600" dirty="0">
                <a:latin typeface="Segoe UI Symbol" panose="020B0502040204020203" pitchFamily="34" charset="0"/>
                <a:ea typeface="Segoe UI Symbol" panose="020B0502040204020203" pitchFamily="34" charset="0"/>
                <a:hlinkClick r:id="rId30" action="ppaction://hlinksldjump"/>
              </a:rPr>
              <a:t>Case Study: </a:t>
            </a:r>
            <a:r>
              <a:rPr lang="en-AU" sz="1600" dirty="0">
                <a:latin typeface="Segoe UI Symbol" panose="020B0502040204020203" pitchFamily="34" charset="0"/>
                <a:ea typeface="Segoe UI Symbol" panose="020B0502040204020203" pitchFamily="34" charset="0"/>
                <a:hlinkClick r:id="rId30" action="ppaction://hlinksldjump"/>
              </a:rPr>
              <a:t>Just Eat Takeaway / Grubhub (2020-25)</a:t>
            </a:r>
            <a:br>
              <a:rPr lang="en-AU" sz="1600" dirty="0">
                <a:latin typeface="Segoe UI Symbol" panose="020B0502040204020203" pitchFamily="34" charset="0"/>
                <a:ea typeface="Segoe UI Symbol" panose="020B0502040204020203" pitchFamily="34" charset="0"/>
                <a:hlinkClick r:id="rId30" action="ppaction://hlinksldjump"/>
              </a:rPr>
            </a:br>
            <a:r>
              <a:rPr lang="en-US" sz="900" dirty="0">
                <a:hlinkClick r:id="rId30" action="ppaction://hlinksldjump"/>
              </a:rPr>
              <a:t> </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21" name="Text Placeholder 6">
            <a:extLst>
              <a:ext uri="{FF2B5EF4-FFF2-40B4-BE49-F238E27FC236}">
                <a16:creationId xmlns:a16="http://schemas.microsoft.com/office/drawing/2014/main" id="{389E0CB6-EBDF-276F-6719-D15FCAE595A9}"/>
              </a:ext>
            </a:extLst>
          </p:cNvPr>
          <p:cNvSpPr txBox="1">
            <a:spLocks/>
          </p:cNvSpPr>
          <p:nvPr/>
        </p:nvSpPr>
        <p:spPr>
          <a:xfrm>
            <a:off x="6220278" y="5782414"/>
            <a:ext cx="3812230"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latin typeface="Segoe UI Symbol" panose="020B0502040204020203" pitchFamily="34" charset="0"/>
                <a:ea typeface="Segoe UI Symbol" panose="020B0502040204020203" pitchFamily="34" charset="0"/>
                <a:hlinkClick r:id="rId31" action="ppaction://hlinksldjump"/>
              </a:rPr>
              <a:t>Case Study: Uber / Postmates (US, 2020-22)</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22" name="Text Placeholder 6">
            <a:extLst>
              <a:ext uri="{FF2B5EF4-FFF2-40B4-BE49-F238E27FC236}">
                <a16:creationId xmlns:a16="http://schemas.microsoft.com/office/drawing/2014/main" id="{3BEA632F-68E6-4AED-0AF0-72DD7B1FA3ED}"/>
              </a:ext>
            </a:extLst>
          </p:cNvPr>
          <p:cNvSpPr txBox="1">
            <a:spLocks/>
          </p:cNvSpPr>
          <p:nvPr/>
        </p:nvSpPr>
        <p:spPr>
          <a:xfrm>
            <a:off x="11281954" y="2074560"/>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52</a:t>
            </a:r>
          </a:p>
        </p:txBody>
      </p:sp>
      <p:sp>
        <p:nvSpPr>
          <p:cNvPr id="123" name="Text Placeholder 6">
            <a:extLst>
              <a:ext uri="{FF2B5EF4-FFF2-40B4-BE49-F238E27FC236}">
                <a16:creationId xmlns:a16="http://schemas.microsoft.com/office/drawing/2014/main" id="{C5872CB7-A296-FA9D-1757-1DAB662C3D8A}"/>
              </a:ext>
            </a:extLst>
          </p:cNvPr>
          <p:cNvSpPr txBox="1">
            <a:spLocks/>
          </p:cNvSpPr>
          <p:nvPr/>
        </p:nvSpPr>
        <p:spPr>
          <a:xfrm>
            <a:off x="11281954" y="2415697"/>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53</a:t>
            </a:r>
          </a:p>
        </p:txBody>
      </p:sp>
      <p:sp>
        <p:nvSpPr>
          <p:cNvPr id="124" name="Text Placeholder 6">
            <a:extLst>
              <a:ext uri="{FF2B5EF4-FFF2-40B4-BE49-F238E27FC236}">
                <a16:creationId xmlns:a16="http://schemas.microsoft.com/office/drawing/2014/main" id="{1555B46B-9D12-C412-8992-F83E8D35C392}"/>
              </a:ext>
            </a:extLst>
          </p:cNvPr>
          <p:cNvSpPr txBox="1">
            <a:spLocks/>
          </p:cNvSpPr>
          <p:nvPr/>
        </p:nvSpPr>
        <p:spPr>
          <a:xfrm>
            <a:off x="11281954" y="2754268"/>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54</a:t>
            </a:r>
          </a:p>
        </p:txBody>
      </p:sp>
      <p:sp>
        <p:nvSpPr>
          <p:cNvPr id="125" name="Text Placeholder 6">
            <a:extLst>
              <a:ext uri="{FF2B5EF4-FFF2-40B4-BE49-F238E27FC236}">
                <a16:creationId xmlns:a16="http://schemas.microsoft.com/office/drawing/2014/main" id="{4DC0DDF0-ABCF-66AE-C0C7-C5154C47BB13}"/>
              </a:ext>
            </a:extLst>
          </p:cNvPr>
          <p:cNvSpPr txBox="1">
            <a:spLocks/>
          </p:cNvSpPr>
          <p:nvPr/>
        </p:nvSpPr>
        <p:spPr>
          <a:xfrm>
            <a:off x="11281954" y="3092839"/>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55</a:t>
            </a:r>
          </a:p>
        </p:txBody>
      </p:sp>
      <p:sp>
        <p:nvSpPr>
          <p:cNvPr id="126" name="Text Placeholder 6">
            <a:extLst>
              <a:ext uri="{FF2B5EF4-FFF2-40B4-BE49-F238E27FC236}">
                <a16:creationId xmlns:a16="http://schemas.microsoft.com/office/drawing/2014/main" id="{EC269438-9BBC-AE4A-4489-9047D53EF270}"/>
              </a:ext>
            </a:extLst>
          </p:cNvPr>
          <p:cNvSpPr txBox="1">
            <a:spLocks/>
          </p:cNvSpPr>
          <p:nvPr/>
        </p:nvSpPr>
        <p:spPr>
          <a:xfrm>
            <a:off x="11281954" y="3431410"/>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56</a:t>
            </a:r>
          </a:p>
        </p:txBody>
      </p:sp>
      <p:sp>
        <p:nvSpPr>
          <p:cNvPr id="127" name="Text Placeholder 6">
            <a:extLst>
              <a:ext uri="{FF2B5EF4-FFF2-40B4-BE49-F238E27FC236}">
                <a16:creationId xmlns:a16="http://schemas.microsoft.com/office/drawing/2014/main" id="{873B3A6F-6EC3-B724-54CF-7DB35946CCDA}"/>
              </a:ext>
            </a:extLst>
          </p:cNvPr>
          <p:cNvSpPr txBox="1">
            <a:spLocks/>
          </p:cNvSpPr>
          <p:nvPr/>
        </p:nvSpPr>
        <p:spPr>
          <a:xfrm>
            <a:off x="11281954" y="3769981"/>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57</a:t>
            </a:r>
          </a:p>
        </p:txBody>
      </p:sp>
      <p:sp>
        <p:nvSpPr>
          <p:cNvPr id="128" name="Text Placeholder 6">
            <a:extLst>
              <a:ext uri="{FF2B5EF4-FFF2-40B4-BE49-F238E27FC236}">
                <a16:creationId xmlns:a16="http://schemas.microsoft.com/office/drawing/2014/main" id="{E1F238AE-C6B5-76AE-8559-B4A44C47ADD5}"/>
              </a:ext>
            </a:extLst>
          </p:cNvPr>
          <p:cNvSpPr txBox="1">
            <a:spLocks/>
          </p:cNvSpPr>
          <p:nvPr/>
        </p:nvSpPr>
        <p:spPr>
          <a:xfrm>
            <a:off x="11281954" y="4108552"/>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58</a:t>
            </a:r>
          </a:p>
        </p:txBody>
      </p:sp>
      <p:sp>
        <p:nvSpPr>
          <p:cNvPr id="130" name="Text Placeholder 6">
            <a:extLst>
              <a:ext uri="{FF2B5EF4-FFF2-40B4-BE49-F238E27FC236}">
                <a16:creationId xmlns:a16="http://schemas.microsoft.com/office/drawing/2014/main" id="{5DCDE28F-0B26-43AB-E625-C75FCE669FEE}"/>
              </a:ext>
            </a:extLst>
          </p:cNvPr>
          <p:cNvSpPr txBox="1">
            <a:spLocks/>
          </p:cNvSpPr>
          <p:nvPr/>
        </p:nvSpPr>
        <p:spPr>
          <a:xfrm>
            <a:off x="11281954" y="4450866"/>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59</a:t>
            </a:r>
          </a:p>
        </p:txBody>
      </p:sp>
      <p:sp>
        <p:nvSpPr>
          <p:cNvPr id="131" name="Text Placeholder 6">
            <a:extLst>
              <a:ext uri="{FF2B5EF4-FFF2-40B4-BE49-F238E27FC236}">
                <a16:creationId xmlns:a16="http://schemas.microsoft.com/office/drawing/2014/main" id="{7AC01BAE-F0DF-93D2-ABF5-D2B452D32EC0}"/>
              </a:ext>
            </a:extLst>
          </p:cNvPr>
          <p:cNvSpPr txBox="1">
            <a:spLocks/>
          </p:cNvSpPr>
          <p:nvPr/>
        </p:nvSpPr>
        <p:spPr>
          <a:xfrm>
            <a:off x="11281954" y="4789437"/>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60</a:t>
            </a:r>
          </a:p>
        </p:txBody>
      </p:sp>
      <p:sp>
        <p:nvSpPr>
          <p:cNvPr id="132" name="Text Placeholder 6">
            <a:extLst>
              <a:ext uri="{FF2B5EF4-FFF2-40B4-BE49-F238E27FC236}">
                <a16:creationId xmlns:a16="http://schemas.microsoft.com/office/drawing/2014/main" id="{041A3EBD-1163-FE75-8FA4-7AFD9011ABE6}"/>
              </a:ext>
            </a:extLst>
          </p:cNvPr>
          <p:cNvSpPr txBox="1">
            <a:spLocks/>
          </p:cNvSpPr>
          <p:nvPr/>
        </p:nvSpPr>
        <p:spPr>
          <a:xfrm>
            <a:off x="11281954" y="5128008"/>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61</a:t>
            </a:r>
          </a:p>
        </p:txBody>
      </p:sp>
      <p:sp>
        <p:nvSpPr>
          <p:cNvPr id="133" name="Text Placeholder 6">
            <a:extLst>
              <a:ext uri="{FF2B5EF4-FFF2-40B4-BE49-F238E27FC236}">
                <a16:creationId xmlns:a16="http://schemas.microsoft.com/office/drawing/2014/main" id="{C055542D-CCE3-D7F5-5BDE-04A6F5B2E45C}"/>
              </a:ext>
            </a:extLst>
          </p:cNvPr>
          <p:cNvSpPr txBox="1">
            <a:spLocks/>
          </p:cNvSpPr>
          <p:nvPr/>
        </p:nvSpPr>
        <p:spPr>
          <a:xfrm>
            <a:off x="11281954" y="5466579"/>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62</a:t>
            </a:r>
          </a:p>
        </p:txBody>
      </p:sp>
      <p:sp>
        <p:nvSpPr>
          <p:cNvPr id="134" name="Text Placeholder 6">
            <a:extLst>
              <a:ext uri="{FF2B5EF4-FFF2-40B4-BE49-F238E27FC236}">
                <a16:creationId xmlns:a16="http://schemas.microsoft.com/office/drawing/2014/main" id="{DCB28390-639B-B24A-7E24-AD90565EA914}"/>
              </a:ext>
            </a:extLst>
          </p:cNvPr>
          <p:cNvSpPr txBox="1">
            <a:spLocks/>
          </p:cNvSpPr>
          <p:nvPr/>
        </p:nvSpPr>
        <p:spPr>
          <a:xfrm>
            <a:off x="11281954" y="5805150"/>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63</a:t>
            </a:r>
          </a:p>
        </p:txBody>
      </p:sp>
      <p:sp>
        <p:nvSpPr>
          <p:cNvPr id="135" name="Text Placeholder 6">
            <a:extLst>
              <a:ext uri="{FF2B5EF4-FFF2-40B4-BE49-F238E27FC236}">
                <a16:creationId xmlns:a16="http://schemas.microsoft.com/office/drawing/2014/main" id="{C36E9848-817F-C63F-FC26-E87CD1F78BD1}"/>
              </a:ext>
            </a:extLst>
          </p:cNvPr>
          <p:cNvSpPr txBox="1">
            <a:spLocks/>
          </p:cNvSpPr>
          <p:nvPr/>
        </p:nvSpPr>
        <p:spPr>
          <a:xfrm>
            <a:off x="11281954" y="6143721"/>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64</a:t>
            </a:r>
          </a:p>
        </p:txBody>
      </p:sp>
      <p:sp>
        <p:nvSpPr>
          <p:cNvPr id="3" name="Text Placeholder 6">
            <a:extLst>
              <a:ext uri="{FF2B5EF4-FFF2-40B4-BE49-F238E27FC236}">
                <a16:creationId xmlns:a16="http://schemas.microsoft.com/office/drawing/2014/main" id="{C68FD8C9-5178-E676-DADE-7E4F7D0FC79A}"/>
              </a:ext>
            </a:extLst>
          </p:cNvPr>
          <p:cNvSpPr txBox="1">
            <a:spLocks/>
          </p:cNvSpPr>
          <p:nvPr/>
        </p:nvSpPr>
        <p:spPr>
          <a:xfrm>
            <a:off x="6220271" y="6126229"/>
            <a:ext cx="39755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latin typeface="Segoe UI Symbol" panose="020B0502040204020203" pitchFamily="34" charset="0"/>
                <a:ea typeface="Segoe UI Symbol" panose="020B0502040204020203" pitchFamily="34" charset="0"/>
                <a:hlinkClick r:id="rId32" action="ppaction://hlinksldjump"/>
              </a:rPr>
              <a:t>Case Study: DoorDash / Wolt (2022-present)</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5" name="Text Placeholder 6">
            <a:extLst>
              <a:ext uri="{FF2B5EF4-FFF2-40B4-BE49-F238E27FC236}">
                <a16:creationId xmlns:a16="http://schemas.microsoft.com/office/drawing/2014/main" id="{6E2B626B-DF31-2406-CB37-FACB3B6E8275}"/>
              </a:ext>
            </a:extLst>
          </p:cNvPr>
          <p:cNvSpPr txBox="1">
            <a:spLocks/>
          </p:cNvSpPr>
          <p:nvPr/>
        </p:nvSpPr>
        <p:spPr>
          <a:xfrm>
            <a:off x="5345537" y="1722578"/>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37</a:t>
            </a:r>
          </a:p>
        </p:txBody>
      </p:sp>
    </p:spTree>
    <p:extLst>
      <p:ext uri="{BB962C8B-B14F-4D97-AF65-F5344CB8AC3E}">
        <p14:creationId xmlns:p14="http://schemas.microsoft.com/office/powerpoint/2010/main" val="1629477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CC653-7668-1DD6-A3FE-11004516C50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D233025-B379-0BD7-04F9-12CADFD9B19C}"/>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think-cell data - do not delete" hidden="1">
                        <a:extLst>
                          <a:ext uri="{FF2B5EF4-FFF2-40B4-BE49-F238E27FC236}">
                            <a16:creationId xmlns:a16="http://schemas.microsoft.com/office/drawing/2014/main" id="{4D233025-B379-0BD7-04F9-12CADFD9B19C}"/>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30" name="Picture 29">
            <a:extLst>
              <a:ext uri="{FF2B5EF4-FFF2-40B4-BE49-F238E27FC236}">
                <a16:creationId xmlns:a16="http://schemas.microsoft.com/office/drawing/2014/main" id="{54345B63-1AC1-C72B-A9EA-86DBE49486D4}"/>
              </a:ext>
            </a:extLst>
          </p:cNvPr>
          <p:cNvPicPr>
            <a:picLocks noChangeAspect="1"/>
          </p:cNvPicPr>
          <p:nvPr/>
        </p:nvPicPr>
        <p:blipFill rotWithShape="1">
          <a:blip r:embed="rId6"/>
          <a:srcRect l="592" t="49287" r="-400" b="31893"/>
          <a:stretch>
            <a:fillRect/>
          </a:stretch>
        </p:blipFill>
        <p:spPr>
          <a:xfrm>
            <a:off x="-85345" y="-34963"/>
            <a:ext cx="12362689" cy="1539454"/>
          </a:xfrm>
          <a:prstGeom prst="rect">
            <a:avLst/>
          </a:prstGeom>
        </p:spPr>
      </p:pic>
      <p:sp>
        <p:nvSpPr>
          <p:cNvPr id="6" name="object 6">
            <a:extLst>
              <a:ext uri="{FF2B5EF4-FFF2-40B4-BE49-F238E27FC236}">
                <a16:creationId xmlns:a16="http://schemas.microsoft.com/office/drawing/2014/main" id="{53AADDA4-1F19-5B08-702C-9B9F8928F6D1}"/>
              </a:ext>
            </a:extLst>
          </p:cNvPr>
          <p:cNvSpPr/>
          <p:nvPr/>
        </p:nvSpPr>
        <p:spPr>
          <a:xfrm>
            <a:off x="650023" y="1747799"/>
            <a:ext cx="0" cy="1681480"/>
          </a:xfrm>
          <a:custGeom>
            <a:avLst/>
            <a:gdLst/>
            <a:ahLst/>
            <a:cxnLst/>
            <a:rect l="l" t="t" r="r" b="b"/>
            <a:pathLst>
              <a:path h="1681479">
                <a:moveTo>
                  <a:pt x="0" y="0"/>
                </a:moveTo>
                <a:lnTo>
                  <a:pt x="1" y="1681200"/>
                </a:lnTo>
              </a:path>
            </a:pathLst>
          </a:custGeom>
          <a:ln w="57150">
            <a:solidFill>
              <a:srgbClr val="017840"/>
            </a:solidFill>
          </a:ln>
        </p:spPr>
        <p:txBody>
          <a:bodyPr wrap="square" lIns="0" tIns="0" rIns="0" bIns="0" rtlCol="0"/>
          <a:lstStyle/>
          <a:p>
            <a:endParaRPr lang="en-AU">
              <a:latin typeface="Segoe UI Symbol" panose="020B0502040204020203" pitchFamily="34" charset="0"/>
              <a:ea typeface="Segoe UI Symbol" panose="020B0502040204020203" pitchFamily="34" charset="0"/>
            </a:endParaRPr>
          </a:p>
        </p:txBody>
      </p:sp>
      <p:sp>
        <p:nvSpPr>
          <p:cNvPr id="19" name="object 19" descr="$PPTXTitle">
            <a:extLst>
              <a:ext uri="{FF2B5EF4-FFF2-40B4-BE49-F238E27FC236}">
                <a16:creationId xmlns:a16="http://schemas.microsoft.com/office/drawing/2014/main" id="{74B752D5-5B1D-BBD5-9225-3AD42328C2AE}"/>
              </a:ext>
            </a:extLst>
          </p:cNvPr>
          <p:cNvSpPr txBox="1">
            <a:spLocks noGrp="1"/>
          </p:cNvSpPr>
          <p:nvPr>
            <p:ph type="title"/>
          </p:nvPr>
        </p:nvSpPr>
        <p:spPr>
          <a:xfrm>
            <a:off x="648079" y="455711"/>
            <a:ext cx="3094884" cy="443711"/>
          </a:xfrm>
          <a:prstGeom prst="rect">
            <a:avLst/>
          </a:prstGeom>
        </p:spPr>
        <p:txBody>
          <a:bodyPr vert="horz" wrap="square" lIns="0" tIns="12700" rIns="0" bIns="0" rtlCol="0">
            <a:spAutoFit/>
          </a:bodyPr>
          <a:lstStyle/>
          <a:p>
            <a:pPr marL="12700">
              <a:lnSpc>
                <a:spcPct val="100000"/>
              </a:lnSpc>
              <a:spcBef>
                <a:spcPts val="100"/>
              </a:spcBef>
            </a:pPr>
            <a:r>
              <a:rPr lang="en-AU" sz="2800" b="1" spc="-165">
                <a:solidFill>
                  <a:schemeClr val="bg1"/>
                </a:solidFill>
                <a:latin typeface="Segoe UI Symbol" panose="020B0502040204020203" pitchFamily="34" charset="0"/>
                <a:ea typeface="Segoe UI Symbol" panose="020B0502040204020203" pitchFamily="34" charset="0"/>
              </a:rPr>
              <a:t>Appendix</a:t>
            </a:r>
            <a:r>
              <a:rPr lang="en-AU" sz="2800" b="1" spc="-340">
                <a:solidFill>
                  <a:schemeClr val="bg1"/>
                </a:solidFill>
                <a:latin typeface="Segoe UI Symbol" panose="020B0502040204020203" pitchFamily="34" charset="0"/>
                <a:ea typeface="Segoe UI Symbol" panose="020B0502040204020203" pitchFamily="34" charset="0"/>
              </a:rPr>
              <a:t> </a:t>
            </a:r>
            <a:r>
              <a:rPr lang="en-AU" sz="2800" b="1" spc="-170">
                <a:solidFill>
                  <a:schemeClr val="bg1"/>
                </a:solidFill>
                <a:latin typeface="Segoe UI Symbol" panose="020B0502040204020203" pitchFamily="34" charset="0"/>
                <a:ea typeface="Segoe UI Symbol" panose="020B0502040204020203" pitchFamily="34" charset="0"/>
              </a:rPr>
              <a:t>Network</a:t>
            </a:r>
            <a:endParaRPr lang="en-AU" sz="2800" b="1">
              <a:solidFill>
                <a:schemeClr val="bg1"/>
              </a:solidFill>
              <a:latin typeface="Segoe UI Symbol" panose="020B0502040204020203" pitchFamily="34" charset="0"/>
              <a:ea typeface="Segoe UI Symbol" panose="020B0502040204020203" pitchFamily="34" charset="0"/>
            </a:endParaRPr>
          </a:p>
        </p:txBody>
      </p:sp>
      <p:sp>
        <p:nvSpPr>
          <p:cNvPr id="14" name="TextBox 13">
            <a:extLst>
              <a:ext uri="{FF2B5EF4-FFF2-40B4-BE49-F238E27FC236}">
                <a16:creationId xmlns:a16="http://schemas.microsoft.com/office/drawing/2014/main" id="{C45647C1-796F-3AD2-BFAB-088EF468D3B4}"/>
              </a:ext>
            </a:extLst>
          </p:cNvPr>
          <p:cNvSpPr txBox="1"/>
          <p:nvPr/>
        </p:nvSpPr>
        <p:spPr>
          <a:xfrm>
            <a:off x="1549875" y="5338241"/>
            <a:ext cx="184731" cy="369332"/>
          </a:xfrm>
          <a:prstGeom prst="rect">
            <a:avLst/>
          </a:prstGeom>
          <a:noFill/>
        </p:spPr>
        <p:txBody>
          <a:bodyPr wrap="none" rtlCol="0">
            <a:spAutoFit/>
          </a:bodyPr>
          <a:lstStyle/>
          <a:p>
            <a:endParaRPr lang="en-US">
              <a:latin typeface="Segoe UI Symbol" panose="020B0502040204020203" pitchFamily="34" charset="0"/>
              <a:ea typeface="Segoe UI Symbol" panose="020B0502040204020203" pitchFamily="34" charset="0"/>
            </a:endParaRPr>
          </a:p>
        </p:txBody>
      </p:sp>
      <p:sp>
        <p:nvSpPr>
          <p:cNvPr id="16" name="Text Placeholder 6">
            <a:extLst>
              <a:ext uri="{FF2B5EF4-FFF2-40B4-BE49-F238E27FC236}">
                <a16:creationId xmlns:a16="http://schemas.microsoft.com/office/drawing/2014/main" id="{3A29CFBB-D40A-1FE3-E7D1-B9216E491A35}"/>
              </a:ext>
            </a:extLst>
          </p:cNvPr>
          <p:cNvSpPr txBox="1">
            <a:spLocks/>
          </p:cNvSpPr>
          <p:nvPr/>
        </p:nvSpPr>
        <p:spPr>
          <a:xfrm>
            <a:off x="821894" y="1731227"/>
            <a:ext cx="3812243"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latin typeface="Segoe UI Symbol" panose="020B0502040204020203" pitchFamily="34" charset="0"/>
                <a:ea typeface="Segoe UI Symbol" panose="020B0502040204020203" pitchFamily="34" charset="0"/>
                <a:hlinkClick r:id="rId7" action="ppaction://hlinksldjump"/>
              </a:rPr>
              <a:t>Case Study: Amazon Prime (2005-present)</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7" name="Text Placeholder 6">
            <a:extLst>
              <a:ext uri="{FF2B5EF4-FFF2-40B4-BE49-F238E27FC236}">
                <a16:creationId xmlns:a16="http://schemas.microsoft.com/office/drawing/2014/main" id="{93BB7607-4020-71C5-FBE4-4A8F4AEC1C84}"/>
              </a:ext>
            </a:extLst>
          </p:cNvPr>
          <p:cNvSpPr txBox="1">
            <a:spLocks/>
          </p:cNvSpPr>
          <p:nvPr/>
        </p:nvSpPr>
        <p:spPr>
          <a:xfrm>
            <a:off x="821894" y="2069156"/>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latin typeface="Segoe UI Symbol" panose="020B0502040204020203" pitchFamily="34" charset="0"/>
                <a:ea typeface="Segoe UI Symbol" panose="020B0502040204020203" pitchFamily="34" charset="0"/>
                <a:hlinkClick r:id="rId8" action="ppaction://hlinksldjump"/>
              </a:rPr>
              <a:t>Delivery Hero Acquisition Financing</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8" name="Text Placeholder 6">
            <a:extLst>
              <a:ext uri="{FF2B5EF4-FFF2-40B4-BE49-F238E27FC236}">
                <a16:creationId xmlns:a16="http://schemas.microsoft.com/office/drawing/2014/main" id="{54590627-2EB1-DD34-F18E-0FD8998874E5}"/>
              </a:ext>
            </a:extLst>
          </p:cNvPr>
          <p:cNvSpPr txBox="1">
            <a:spLocks/>
          </p:cNvSpPr>
          <p:nvPr/>
        </p:nvSpPr>
        <p:spPr>
          <a:xfrm>
            <a:off x="821894" y="2407085"/>
            <a:ext cx="3812234"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latin typeface="Segoe UI Symbol" panose="020B0502040204020203" pitchFamily="34" charset="0"/>
                <a:ea typeface="Segoe UI Symbol" panose="020B0502040204020203" pitchFamily="34" charset="0"/>
                <a:hlinkClick r:id="rId9" action="ppaction://hlinksldjump"/>
              </a:rPr>
              <a:t>Market Expansion through Delivery Hero</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22" name="Text Placeholder 6">
            <a:extLst>
              <a:ext uri="{FF2B5EF4-FFF2-40B4-BE49-F238E27FC236}">
                <a16:creationId xmlns:a16="http://schemas.microsoft.com/office/drawing/2014/main" id="{2B9E878D-7DCA-F4EE-ACA9-282A579D5234}"/>
              </a:ext>
            </a:extLst>
          </p:cNvPr>
          <p:cNvSpPr txBox="1">
            <a:spLocks/>
          </p:cNvSpPr>
          <p:nvPr/>
        </p:nvSpPr>
        <p:spPr>
          <a:xfrm>
            <a:off x="821894" y="2745014"/>
            <a:ext cx="3812230"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Symbol" panose="020B0502040204020203" pitchFamily="34" charset="0"/>
                <a:ea typeface="Segoe UI Symbol" panose="020B0502040204020203" pitchFamily="34" charset="0"/>
                <a:cs typeface="Segoe UI Variable Display" pitchFamily="2" charset="0"/>
                <a:hlinkClick r:id="rId10" action="ppaction://hlinksldjump"/>
              </a:rPr>
              <a:t>EV / 2025 gross bookings costs + trades</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24" name="Text Placeholder 6">
            <a:extLst>
              <a:ext uri="{FF2B5EF4-FFF2-40B4-BE49-F238E27FC236}">
                <a16:creationId xmlns:a16="http://schemas.microsoft.com/office/drawing/2014/main" id="{18CDDFA7-4C8A-94B1-F5B8-30EE1F70E216}"/>
              </a:ext>
            </a:extLst>
          </p:cNvPr>
          <p:cNvSpPr txBox="1">
            <a:spLocks/>
          </p:cNvSpPr>
          <p:nvPr/>
        </p:nvSpPr>
        <p:spPr>
          <a:xfrm>
            <a:off x="821894" y="3082943"/>
            <a:ext cx="3975525"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solidFill>
                  <a:srgbClr val="000000"/>
                </a:solidFill>
                <a:latin typeface="Segoe UI Symbol" panose="020B0502040204020203" pitchFamily="34" charset="0"/>
                <a:ea typeface="Segoe UI Symbol" panose="020B0502040204020203" pitchFamily="34" charset="0"/>
                <a:cs typeface="Segoe UI Symbol" pitchFamily="34" charset="-120"/>
                <a:hlinkClick r:id="rId11" action="ppaction://hlinksldjump"/>
              </a:rPr>
              <a:t>Gross Bookings, 2025 Basis</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25" name="Text Placeholder 6">
            <a:extLst>
              <a:ext uri="{FF2B5EF4-FFF2-40B4-BE49-F238E27FC236}">
                <a16:creationId xmlns:a16="http://schemas.microsoft.com/office/drawing/2014/main" id="{ABEDF491-2528-E342-C6AC-FA0E09E7775C}"/>
              </a:ext>
            </a:extLst>
          </p:cNvPr>
          <p:cNvSpPr txBox="1">
            <a:spLocks/>
          </p:cNvSpPr>
          <p:nvPr/>
        </p:nvSpPr>
        <p:spPr>
          <a:xfrm>
            <a:off x="821894" y="3420872"/>
            <a:ext cx="3975525"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Variable Display" pitchFamily="2" charset="0"/>
                <a:cs typeface="Segoe UI Variable Display" pitchFamily="2" charset="0"/>
                <a:hlinkClick r:id="rId12" action="ppaction://hlinksldjump"/>
              </a:rPr>
              <a:t>Our estimates are in line with consensus ratings</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49" name="Text Placeholder 6">
            <a:extLst>
              <a:ext uri="{FF2B5EF4-FFF2-40B4-BE49-F238E27FC236}">
                <a16:creationId xmlns:a16="http://schemas.microsoft.com/office/drawing/2014/main" id="{B320D06D-1002-9DFE-36A0-14DFDE5160AF}"/>
              </a:ext>
            </a:extLst>
          </p:cNvPr>
          <p:cNvSpPr txBox="1">
            <a:spLocks/>
          </p:cNvSpPr>
          <p:nvPr/>
        </p:nvSpPr>
        <p:spPr>
          <a:xfrm>
            <a:off x="821894" y="3758801"/>
            <a:ext cx="3975524"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Variable Display" pitchFamily="2" charset="0"/>
                <a:cs typeface="Segoe UI Variable Display" pitchFamily="2" charset="0"/>
                <a:hlinkClick r:id="rId13" action="ppaction://hlinksldjump"/>
              </a:rPr>
              <a:t>Our estimates are in line with consensus ratings</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66" name="Text Placeholder 6">
            <a:extLst>
              <a:ext uri="{FF2B5EF4-FFF2-40B4-BE49-F238E27FC236}">
                <a16:creationId xmlns:a16="http://schemas.microsoft.com/office/drawing/2014/main" id="{F9D09B2B-7C3E-84D3-FA97-675758417DDA}"/>
              </a:ext>
            </a:extLst>
          </p:cNvPr>
          <p:cNvSpPr txBox="1">
            <a:spLocks/>
          </p:cNvSpPr>
          <p:nvPr/>
        </p:nvSpPr>
        <p:spPr>
          <a:xfrm>
            <a:off x="821894" y="4096730"/>
            <a:ext cx="3812230"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14" action="ppaction://hlinksldjump"/>
              </a:rPr>
              <a:t>The AV industry is scaling fast and getting structurally cheaper</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73" name="Text Placeholder 6">
            <a:extLst>
              <a:ext uri="{FF2B5EF4-FFF2-40B4-BE49-F238E27FC236}">
                <a16:creationId xmlns:a16="http://schemas.microsoft.com/office/drawing/2014/main" id="{47FB6B0E-C6A4-4651-03EC-C864DAB04721}"/>
              </a:ext>
            </a:extLst>
          </p:cNvPr>
          <p:cNvSpPr txBox="1">
            <a:spLocks/>
          </p:cNvSpPr>
          <p:nvPr/>
        </p:nvSpPr>
        <p:spPr>
          <a:xfrm>
            <a:off x="821894" y="4434659"/>
            <a:ext cx="20243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latin typeface="Segoe UI Symbol" panose="020B0502040204020203" pitchFamily="34" charset="0"/>
                <a:ea typeface="Segoe UI Symbol" panose="020B0502040204020203" pitchFamily="34" charset="0"/>
                <a:hlinkClick r:id="rId15" action="ppaction://hlinksldjump"/>
              </a:rPr>
              <a:t>AV rollout predictions </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74" name="Text Placeholder 6">
            <a:extLst>
              <a:ext uri="{FF2B5EF4-FFF2-40B4-BE49-F238E27FC236}">
                <a16:creationId xmlns:a16="http://schemas.microsoft.com/office/drawing/2014/main" id="{08950891-0DA4-2E44-0824-B5624263312F}"/>
              </a:ext>
            </a:extLst>
          </p:cNvPr>
          <p:cNvSpPr txBox="1">
            <a:spLocks/>
          </p:cNvSpPr>
          <p:nvPr/>
        </p:nvSpPr>
        <p:spPr>
          <a:xfrm>
            <a:off x="821894" y="4772588"/>
            <a:ext cx="3975524"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7" action="ppaction://hlinksldjump"/>
              </a:rPr>
              <a:t>Expectations for future of AV recalibrated</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75" name="Text Placeholder 6">
            <a:extLst>
              <a:ext uri="{FF2B5EF4-FFF2-40B4-BE49-F238E27FC236}">
                <a16:creationId xmlns:a16="http://schemas.microsoft.com/office/drawing/2014/main" id="{BCAB77C3-800B-83B9-7B0E-A0A9E9F60011}"/>
              </a:ext>
            </a:extLst>
          </p:cNvPr>
          <p:cNvSpPr txBox="1">
            <a:spLocks/>
          </p:cNvSpPr>
          <p:nvPr/>
        </p:nvSpPr>
        <p:spPr>
          <a:xfrm>
            <a:off x="821894" y="5110517"/>
            <a:ext cx="3975524"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latin typeface="Segoe UI Symbol" panose="020B0502040204020203" pitchFamily="34" charset="0"/>
                <a:ea typeface="Segoe UI Symbol" panose="020B0502040204020203" pitchFamily="34" charset="0"/>
                <a:hlinkClick r:id="rId16" action="ppaction://hlinksldjump"/>
              </a:rPr>
              <a:t>Costs for more advanced autonomy levels are higher than expected</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76" name="Text Placeholder 6">
            <a:extLst>
              <a:ext uri="{FF2B5EF4-FFF2-40B4-BE49-F238E27FC236}">
                <a16:creationId xmlns:a16="http://schemas.microsoft.com/office/drawing/2014/main" id="{8862886B-BD06-53D0-E03B-3F8A171D16D8}"/>
              </a:ext>
            </a:extLst>
          </p:cNvPr>
          <p:cNvSpPr txBox="1">
            <a:spLocks/>
          </p:cNvSpPr>
          <p:nvPr/>
        </p:nvSpPr>
        <p:spPr>
          <a:xfrm>
            <a:off x="821893" y="5448446"/>
            <a:ext cx="4533257"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17" action="ppaction://hlinksldjump"/>
              </a:rPr>
              <a:t>High costs as the largest pain point for advanced driver assistance system developers</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77" name="Text Placeholder 6">
            <a:extLst>
              <a:ext uri="{FF2B5EF4-FFF2-40B4-BE49-F238E27FC236}">
                <a16:creationId xmlns:a16="http://schemas.microsoft.com/office/drawing/2014/main" id="{1FFAD85D-6ED9-1420-35CD-5525F93A304C}"/>
              </a:ext>
            </a:extLst>
          </p:cNvPr>
          <p:cNvSpPr txBox="1">
            <a:spLocks/>
          </p:cNvSpPr>
          <p:nvPr/>
        </p:nvSpPr>
        <p:spPr>
          <a:xfrm>
            <a:off x="821894" y="5786375"/>
            <a:ext cx="4421848"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Symbol" panose="020B0502040204020203" pitchFamily="34" charset="0"/>
                <a:ea typeface="Segoe UI Symbol" panose="020B0502040204020203" pitchFamily="34" charset="0"/>
                <a:hlinkClick r:id="rId18" action="ppaction://hlinksldjump"/>
              </a:rPr>
              <a:t>Autonomous-vehicle survey respondents bet on a hybrid approach for AVs</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95" name="Text Placeholder 6">
            <a:extLst>
              <a:ext uri="{FF2B5EF4-FFF2-40B4-BE49-F238E27FC236}">
                <a16:creationId xmlns:a16="http://schemas.microsoft.com/office/drawing/2014/main" id="{3816F64C-63D6-5819-9BF2-BC7B6512D61C}"/>
              </a:ext>
            </a:extLst>
          </p:cNvPr>
          <p:cNvSpPr txBox="1">
            <a:spLocks/>
          </p:cNvSpPr>
          <p:nvPr/>
        </p:nvSpPr>
        <p:spPr>
          <a:xfrm>
            <a:off x="5468181" y="2075628"/>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66</a:t>
            </a:r>
          </a:p>
        </p:txBody>
      </p:sp>
      <p:sp>
        <p:nvSpPr>
          <p:cNvPr id="96" name="Text Placeholder 6">
            <a:extLst>
              <a:ext uri="{FF2B5EF4-FFF2-40B4-BE49-F238E27FC236}">
                <a16:creationId xmlns:a16="http://schemas.microsoft.com/office/drawing/2014/main" id="{3F7AB4FA-5206-EACD-E9A3-BD388F53705E}"/>
              </a:ext>
            </a:extLst>
          </p:cNvPr>
          <p:cNvSpPr txBox="1">
            <a:spLocks/>
          </p:cNvSpPr>
          <p:nvPr/>
        </p:nvSpPr>
        <p:spPr>
          <a:xfrm>
            <a:off x="5468181" y="2414199"/>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67</a:t>
            </a:r>
          </a:p>
        </p:txBody>
      </p:sp>
      <p:sp>
        <p:nvSpPr>
          <p:cNvPr id="97" name="Text Placeholder 6">
            <a:extLst>
              <a:ext uri="{FF2B5EF4-FFF2-40B4-BE49-F238E27FC236}">
                <a16:creationId xmlns:a16="http://schemas.microsoft.com/office/drawing/2014/main" id="{94F1A393-7776-1A89-BA47-C5281B6D2AF9}"/>
              </a:ext>
            </a:extLst>
          </p:cNvPr>
          <p:cNvSpPr txBox="1">
            <a:spLocks/>
          </p:cNvSpPr>
          <p:nvPr/>
        </p:nvSpPr>
        <p:spPr>
          <a:xfrm>
            <a:off x="5468181" y="2752770"/>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68</a:t>
            </a:r>
          </a:p>
        </p:txBody>
      </p:sp>
      <p:sp>
        <p:nvSpPr>
          <p:cNvPr id="98" name="Text Placeholder 6">
            <a:extLst>
              <a:ext uri="{FF2B5EF4-FFF2-40B4-BE49-F238E27FC236}">
                <a16:creationId xmlns:a16="http://schemas.microsoft.com/office/drawing/2014/main" id="{F6924CFE-7A56-DA1E-80FB-DAEB0E579029}"/>
              </a:ext>
            </a:extLst>
          </p:cNvPr>
          <p:cNvSpPr txBox="1">
            <a:spLocks/>
          </p:cNvSpPr>
          <p:nvPr/>
        </p:nvSpPr>
        <p:spPr>
          <a:xfrm>
            <a:off x="5468181" y="3091341"/>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69</a:t>
            </a:r>
          </a:p>
        </p:txBody>
      </p:sp>
      <p:sp>
        <p:nvSpPr>
          <p:cNvPr id="99" name="Text Placeholder 6">
            <a:extLst>
              <a:ext uri="{FF2B5EF4-FFF2-40B4-BE49-F238E27FC236}">
                <a16:creationId xmlns:a16="http://schemas.microsoft.com/office/drawing/2014/main" id="{1550C237-0112-D552-63DA-3907F8AA782D}"/>
              </a:ext>
            </a:extLst>
          </p:cNvPr>
          <p:cNvSpPr txBox="1">
            <a:spLocks/>
          </p:cNvSpPr>
          <p:nvPr/>
        </p:nvSpPr>
        <p:spPr>
          <a:xfrm>
            <a:off x="5468181" y="3429912"/>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70</a:t>
            </a:r>
          </a:p>
        </p:txBody>
      </p:sp>
      <p:sp>
        <p:nvSpPr>
          <p:cNvPr id="100" name="Text Placeholder 6">
            <a:extLst>
              <a:ext uri="{FF2B5EF4-FFF2-40B4-BE49-F238E27FC236}">
                <a16:creationId xmlns:a16="http://schemas.microsoft.com/office/drawing/2014/main" id="{0E7FBC07-5255-C4C1-9C69-103FE06B9620}"/>
              </a:ext>
            </a:extLst>
          </p:cNvPr>
          <p:cNvSpPr txBox="1">
            <a:spLocks/>
          </p:cNvSpPr>
          <p:nvPr/>
        </p:nvSpPr>
        <p:spPr>
          <a:xfrm>
            <a:off x="5468181" y="3768483"/>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71</a:t>
            </a:r>
          </a:p>
        </p:txBody>
      </p:sp>
      <p:sp>
        <p:nvSpPr>
          <p:cNvPr id="101" name="Text Placeholder 6">
            <a:extLst>
              <a:ext uri="{FF2B5EF4-FFF2-40B4-BE49-F238E27FC236}">
                <a16:creationId xmlns:a16="http://schemas.microsoft.com/office/drawing/2014/main" id="{E35AD235-03F7-AE1D-D7EB-BC60F3F91E94}"/>
              </a:ext>
            </a:extLst>
          </p:cNvPr>
          <p:cNvSpPr txBox="1">
            <a:spLocks/>
          </p:cNvSpPr>
          <p:nvPr/>
        </p:nvSpPr>
        <p:spPr>
          <a:xfrm>
            <a:off x="5468181" y="4107054"/>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72</a:t>
            </a:r>
          </a:p>
        </p:txBody>
      </p:sp>
      <p:sp>
        <p:nvSpPr>
          <p:cNvPr id="102" name="Text Placeholder 6">
            <a:extLst>
              <a:ext uri="{FF2B5EF4-FFF2-40B4-BE49-F238E27FC236}">
                <a16:creationId xmlns:a16="http://schemas.microsoft.com/office/drawing/2014/main" id="{B19A76DF-B5C8-27B0-1E3D-9A6C6D2578D4}"/>
              </a:ext>
            </a:extLst>
          </p:cNvPr>
          <p:cNvSpPr txBox="1">
            <a:spLocks/>
          </p:cNvSpPr>
          <p:nvPr/>
        </p:nvSpPr>
        <p:spPr>
          <a:xfrm>
            <a:off x="5468181" y="4445625"/>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73</a:t>
            </a:r>
          </a:p>
        </p:txBody>
      </p:sp>
      <p:sp>
        <p:nvSpPr>
          <p:cNvPr id="103" name="Text Placeholder 6">
            <a:extLst>
              <a:ext uri="{FF2B5EF4-FFF2-40B4-BE49-F238E27FC236}">
                <a16:creationId xmlns:a16="http://schemas.microsoft.com/office/drawing/2014/main" id="{2420F7F0-2C7A-280C-FBA8-10DDFB699BFC}"/>
              </a:ext>
            </a:extLst>
          </p:cNvPr>
          <p:cNvSpPr txBox="1">
            <a:spLocks/>
          </p:cNvSpPr>
          <p:nvPr/>
        </p:nvSpPr>
        <p:spPr>
          <a:xfrm>
            <a:off x="5468181" y="4784196"/>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74</a:t>
            </a:r>
          </a:p>
        </p:txBody>
      </p:sp>
      <p:sp>
        <p:nvSpPr>
          <p:cNvPr id="104" name="Text Placeholder 6">
            <a:extLst>
              <a:ext uri="{FF2B5EF4-FFF2-40B4-BE49-F238E27FC236}">
                <a16:creationId xmlns:a16="http://schemas.microsoft.com/office/drawing/2014/main" id="{B1B77E21-12D8-9659-2AFB-68421733B043}"/>
              </a:ext>
            </a:extLst>
          </p:cNvPr>
          <p:cNvSpPr txBox="1">
            <a:spLocks/>
          </p:cNvSpPr>
          <p:nvPr/>
        </p:nvSpPr>
        <p:spPr>
          <a:xfrm>
            <a:off x="5468181" y="5122767"/>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75</a:t>
            </a:r>
          </a:p>
        </p:txBody>
      </p:sp>
      <p:sp>
        <p:nvSpPr>
          <p:cNvPr id="105" name="Text Placeholder 6">
            <a:extLst>
              <a:ext uri="{FF2B5EF4-FFF2-40B4-BE49-F238E27FC236}">
                <a16:creationId xmlns:a16="http://schemas.microsoft.com/office/drawing/2014/main" id="{6DF7EBC3-212C-733A-859D-933155671318}"/>
              </a:ext>
            </a:extLst>
          </p:cNvPr>
          <p:cNvSpPr txBox="1">
            <a:spLocks/>
          </p:cNvSpPr>
          <p:nvPr/>
        </p:nvSpPr>
        <p:spPr>
          <a:xfrm>
            <a:off x="5468181" y="5461338"/>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76</a:t>
            </a:r>
          </a:p>
        </p:txBody>
      </p:sp>
      <p:sp>
        <p:nvSpPr>
          <p:cNvPr id="106" name="Text Placeholder 6">
            <a:extLst>
              <a:ext uri="{FF2B5EF4-FFF2-40B4-BE49-F238E27FC236}">
                <a16:creationId xmlns:a16="http://schemas.microsoft.com/office/drawing/2014/main" id="{5F2FEB21-48CD-913F-2F79-7570AAED561E}"/>
              </a:ext>
            </a:extLst>
          </p:cNvPr>
          <p:cNvSpPr txBox="1">
            <a:spLocks/>
          </p:cNvSpPr>
          <p:nvPr/>
        </p:nvSpPr>
        <p:spPr>
          <a:xfrm>
            <a:off x="5468181" y="5799909"/>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77</a:t>
            </a:r>
          </a:p>
        </p:txBody>
      </p:sp>
      <p:sp>
        <p:nvSpPr>
          <p:cNvPr id="107" name="TextBox 106">
            <a:extLst>
              <a:ext uri="{FF2B5EF4-FFF2-40B4-BE49-F238E27FC236}">
                <a16:creationId xmlns:a16="http://schemas.microsoft.com/office/drawing/2014/main" id="{9A333FA5-1400-1855-E6DE-74DEA1D6C9E3}"/>
              </a:ext>
            </a:extLst>
          </p:cNvPr>
          <p:cNvSpPr txBox="1"/>
          <p:nvPr/>
        </p:nvSpPr>
        <p:spPr>
          <a:xfrm>
            <a:off x="6976028" y="5338241"/>
            <a:ext cx="184731" cy="369332"/>
          </a:xfrm>
          <a:prstGeom prst="rect">
            <a:avLst/>
          </a:prstGeom>
          <a:noFill/>
        </p:spPr>
        <p:txBody>
          <a:bodyPr wrap="none" rtlCol="0">
            <a:spAutoFit/>
          </a:bodyPr>
          <a:lstStyle/>
          <a:p>
            <a:endParaRPr lang="en-US">
              <a:latin typeface="Segoe UI Symbol" panose="020B0502040204020203" pitchFamily="34" charset="0"/>
              <a:ea typeface="Segoe UI Symbol" panose="020B0502040204020203" pitchFamily="34" charset="0"/>
            </a:endParaRPr>
          </a:p>
        </p:txBody>
      </p:sp>
      <p:sp>
        <p:nvSpPr>
          <p:cNvPr id="108" name="Text Placeholder 6">
            <a:extLst>
              <a:ext uri="{FF2B5EF4-FFF2-40B4-BE49-F238E27FC236}">
                <a16:creationId xmlns:a16="http://schemas.microsoft.com/office/drawing/2014/main" id="{C11C5D72-7230-D985-EA72-DF87371ECF68}"/>
              </a:ext>
            </a:extLst>
          </p:cNvPr>
          <p:cNvSpPr txBox="1">
            <a:spLocks/>
          </p:cNvSpPr>
          <p:nvPr/>
        </p:nvSpPr>
        <p:spPr>
          <a:xfrm>
            <a:off x="821887" y="6121298"/>
            <a:ext cx="3975531"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Symbol" panose="020B0502040204020203" pitchFamily="34" charset="0"/>
                <a:ea typeface="Segoe UI Symbol" panose="020B0502040204020203" pitchFamily="34" charset="0"/>
                <a:hlinkClick r:id="rId19" action="ppaction://hlinksldjump"/>
              </a:rPr>
              <a:t>Case Study: Waymo</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09" name="Text Placeholder 6">
            <a:extLst>
              <a:ext uri="{FF2B5EF4-FFF2-40B4-BE49-F238E27FC236}">
                <a16:creationId xmlns:a16="http://schemas.microsoft.com/office/drawing/2014/main" id="{6FF7F8A9-013E-01A5-BD25-BA9FBFBED3DA}"/>
              </a:ext>
            </a:extLst>
          </p:cNvPr>
          <p:cNvSpPr txBox="1">
            <a:spLocks/>
          </p:cNvSpPr>
          <p:nvPr/>
        </p:nvSpPr>
        <p:spPr>
          <a:xfrm>
            <a:off x="6248047" y="1731227"/>
            <a:ext cx="3812243"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20" action="ppaction://hlinksldjump"/>
              </a:rPr>
              <a:t>US robotaxi-legislation is fragmenting by jurisdiction</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0" name="Text Placeholder 6">
            <a:extLst>
              <a:ext uri="{FF2B5EF4-FFF2-40B4-BE49-F238E27FC236}">
                <a16:creationId xmlns:a16="http://schemas.microsoft.com/office/drawing/2014/main" id="{D62A93D2-7DC7-1EC4-106E-F305096ADCA1}"/>
              </a:ext>
            </a:extLst>
          </p:cNvPr>
          <p:cNvSpPr txBox="1">
            <a:spLocks/>
          </p:cNvSpPr>
          <p:nvPr/>
        </p:nvSpPr>
        <p:spPr>
          <a:xfrm>
            <a:off x="6248047" y="2069156"/>
            <a:ext cx="3975524"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latin typeface="Segoe UI Symbol" panose="020B0502040204020203" pitchFamily="34" charset="0"/>
                <a:ea typeface="Segoe UI Symbol" panose="020B0502040204020203" pitchFamily="34" charset="0"/>
                <a:hlinkClick r:id="rId21" action="ppaction://hlinksldjump"/>
              </a:rPr>
              <a:t>Uber highlights the significant potential of the AV market</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1" name="Text Placeholder 6">
            <a:extLst>
              <a:ext uri="{FF2B5EF4-FFF2-40B4-BE49-F238E27FC236}">
                <a16:creationId xmlns:a16="http://schemas.microsoft.com/office/drawing/2014/main" id="{AD88D216-B89C-2BA5-67E3-90C99E22E684}"/>
              </a:ext>
            </a:extLst>
          </p:cNvPr>
          <p:cNvSpPr txBox="1">
            <a:spLocks/>
          </p:cNvSpPr>
          <p:nvPr/>
        </p:nvSpPr>
        <p:spPr>
          <a:xfrm>
            <a:off x="6248047" y="2407085"/>
            <a:ext cx="3812234"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Symbol" panose="020B0502040204020203" pitchFamily="34" charset="0"/>
                <a:ea typeface="Segoe UI Symbol" panose="020B0502040204020203" pitchFamily="34" charset="0"/>
                <a:hlinkClick r:id="rId22" action="ppaction://hlinksldjump"/>
              </a:rPr>
              <a:t>Captured by Uber’s geographic dominance and AV partnerships</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2" name="Text Placeholder 6">
            <a:extLst>
              <a:ext uri="{FF2B5EF4-FFF2-40B4-BE49-F238E27FC236}">
                <a16:creationId xmlns:a16="http://schemas.microsoft.com/office/drawing/2014/main" id="{53A5D076-8B61-E416-BCDD-C28C62677189}"/>
              </a:ext>
            </a:extLst>
          </p:cNvPr>
          <p:cNvSpPr txBox="1">
            <a:spLocks/>
          </p:cNvSpPr>
          <p:nvPr/>
        </p:nvSpPr>
        <p:spPr>
          <a:xfrm>
            <a:off x="6248047" y="2745014"/>
            <a:ext cx="3812230"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Symbol" panose="020B0502040204020203" pitchFamily="34" charset="0"/>
                <a:ea typeface="Segoe UI Symbol" panose="020B0502040204020203" pitchFamily="34" charset="0"/>
                <a:cs typeface="Segoe UI Variable Display" pitchFamily="2" charset="0"/>
                <a:hlinkClick r:id="rId23" action="ppaction://hlinksldjump"/>
              </a:rPr>
              <a:t>TDM treats People and Culture as an eighth power</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3" name="Text Placeholder 6">
            <a:extLst>
              <a:ext uri="{FF2B5EF4-FFF2-40B4-BE49-F238E27FC236}">
                <a16:creationId xmlns:a16="http://schemas.microsoft.com/office/drawing/2014/main" id="{FF5F7EC0-5E1D-DD6C-5F46-304C4682A452}"/>
              </a:ext>
            </a:extLst>
          </p:cNvPr>
          <p:cNvSpPr txBox="1">
            <a:spLocks/>
          </p:cNvSpPr>
          <p:nvPr/>
        </p:nvSpPr>
        <p:spPr>
          <a:xfrm>
            <a:off x="6248047" y="3082943"/>
            <a:ext cx="3975524"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Symbol" panose="020B0502040204020203" pitchFamily="34" charset="0"/>
                <a:ea typeface="Segoe UI Symbol" panose="020B0502040204020203" pitchFamily="34" charset="0"/>
                <a:cs typeface="Segoe UI Variable Display" pitchFamily="2" charset="0"/>
                <a:hlinkClick r:id="rId24" action="ppaction://hlinksldjump"/>
              </a:rPr>
              <a:t>The CEO has been with Uber Since 2017</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4" name="Text Placeholder 6">
            <a:extLst>
              <a:ext uri="{FF2B5EF4-FFF2-40B4-BE49-F238E27FC236}">
                <a16:creationId xmlns:a16="http://schemas.microsoft.com/office/drawing/2014/main" id="{85C78152-BB06-CB0E-7EA4-A8D2B9CE8E6C}"/>
              </a:ext>
            </a:extLst>
          </p:cNvPr>
          <p:cNvSpPr txBox="1">
            <a:spLocks/>
          </p:cNvSpPr>
          <p:nvPr/>
        </p:nvSpPr>
        <p:spPr>
          <a:xfrm>
            <a:off x="6248047" y="3420872"/>
            <a:ext cx="3975525"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latin typeface="Segoe UI Symbol" panose="020B0502040204020203" pitchFamily="34" charset="0"/>
                <a:ea typeface="Segoe UI Symbol" panose="020B0502040204020203" pitchFamily="34" charset="0"/>
                <a:hlinkClick r:id="rId25" action="ppaction://hlinksldjump"/>
              </a:rPr>
              <a:t>Supported by a dedicated team </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5" name="Text Placeholder 6">
            <a:extLst>
              <a:ext uri="{FF2B5EF4-FFF2-40B4-BE49-F238E27FC236}">
                <a16:creationId xmlns:a16="http://schemas.microsoft.com/office/drawing/2014/main" id="{70D2D017-EAE0-3295-CC61-4CEB7A8160D2}"/>
              </a:ext>
            </a:extLst>
          </p:cNvPr>
          <p:cNvSpPr txBox="1">
            <a:spLocks/>
          </p:cNvSpPr>
          <p:nvPr/>
        </p:nvSpPr>
        <p:spPr>
          <a:xfrm>
            <a:off x="6248047" y="3758801"/>
            <a:ext cx="3975524"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latin typeface="Segoe UI Variable Display" pitchFamily="2" charset="0"/>
                <a:cs typeface="Segoe UI Variable Display" pitchFamily="2" charset="0"/>
                <a:hlinkClick r:id="rId26" action="ppaction://hlinksldjump"/>
              </a:rPr>
              <a:t>Uber utilising deliberate board refreshments and clear CFO transition </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6" name="Text Placeholder 6">
            <a:extLst>
              <a:ext uri="{FF2B5EF4-FFF2-40B4-BE49-F238E27FC236}">
                <a16:creationId xmlns:a16="http://schemas.microsoft.com/office/drawing/2014/main" id="{C4A1E579-539E-FD46-AAE4-5DFE179C5A27}"/>
              </a:ext>
            </a:extLst>
          </p:cNvPr>
          <p:cNvSpPr txBox="1">
            <a:spLocks/>
          </p:cNvSpPr>
          <p:nvPr/>
        </p:nvSpPr>
        <p:spPr>
          <a:xfrm>
            <a:off x="6248047" y="4096730"/>
            <a:ext cx="3812230"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27" action="ppaction://hlinksldjump"/>
              </a:rPr>
              <a:t>With a board with a wealth of experience across multiple sectors</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7" name="Text Placeholder 6">
            <a:extLst>
              <a:ext uri="{FF2B5EF4-FFF2-40B4-BE49-F238E27FC236}">
                <a16:creationId xmlns:a16="http://schemas.microsoft.com/office/drawing/2014/main" id="{7244DB68-A689-9C7D-45B3-BA5E7E905D38}"/>
              </a:ext>
            </a:extLst>
          </p:cNvPr>
          <p:cNvSpPr txBox="1">
            <a:spLocks/>
          </p:cNvSpPr>
          <p:nvPr/>
        </p:nvSpPr>
        <p:spPr>
          <a:xfrm>
            <a:off x="6248046" y="4434659"/>
            <a:ext cx="4873754"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28" action="ppaction://hlinksldjump"/>
              </a:rPr>
              <a:t>Whilst insiders account for 0.2% of shares, average tenure of management is above average</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8" name="Text Placeholder 6">
            <a:extLst>
              <a:ext uri="{FF2B5EF4-FFF2-40B4-BE49-F238E27FC236}">
                <a16:creationId xmlns:a16="http://schemas.microsoft.com/office/drawing/2014/main" id="{73AA5399-9B21-24BB-CEBE-BD37F56FE9F7}"/>
              </a:ext>
            </a:extLst>
          </p:cNvPr>
          <p:cNvSpPr txBox="1">
            <a:spLocks/>
          </p:cNvSpPr>
          <p:nvPr/>
        </p:nvSpPr>
        <p:spPr>
          <a:xfrm>
            <a:off x="6248047" y="4772588"/>
            <a:ext cx="3975524"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hlinkClick r:id="rId29" action="ppaction://hlinksldjump"/>
              </a:rPr>
              <a:t>With governance performing exceptionally well </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19" name="Text Placeholder 6">
            <a:extLst>
              <a:ext uri="{FF2B5EF4-FFF2-40B4-BE49-F238E27FC236}">
                <a16:creationId xmlns:a16="http://schemas.microsoft.com/office/drawing/2014/main" id="{0F6942CF-54A0-9BEE-DDBA-93936FDB25E3}"/>
              </a:ext>
            </a:extLst>
          </p:cNvPr>
          <p:cNvSpPr txBox="1">
            <a:spLocks/>
          </p:cNvSpPr>
          <p:nvPr/>
        </p:nvSpPr>
        <p:spPr>
          <a:xfrm>
            <a:off x="6248046" y="5110517"/>
            <a:ext cx="4976409"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latin typeface="Segoe UI Symbol" panose="020B0502040204020203" pitchFamily="34" charset="0"/>
                <a:ea typeface="Segoe UI Symbol" panose="020B0502040204020203" pitchFamily="34" charset="0"/>
                <a:hlinkClick r:id="rId29" action="ppaction://hlinksldjump"/>
              </a:rPr>
              <a:t>Disciplined capital allocation, but limited ownership alignment</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20" name="Text Placeholder 6">
            <a:extLst>
              <a:ext uri="{FF2B5EF4-FFF2-40B4-BE49-F238E27FC236}">
                <a16:creationId xmlns:a16="http://schemas.microsoft.com/office/drawing/2014/main" id="{30195A9B-7020-03AD-8FC2-6A5574D9070A}"/>
              </a:ext>
            </a:extLst>
          </p:cNvPr>
          <p:cNvSpPr txBox="1">
            <a:spLocks/>
          </p:cNvSpPr>
          <p:nvPr/>
        </p:nvSpPr>
        <p:spPr>
          <a:xfrm>
            <a:off x="6248047" y="5442668"/>
            <a:ext cx="3812230"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900" dirty="0">
                <a:solidFill>
                  <a:schemeClr val="tx1"/>
                </a:solidFill>
                <a:latin typeface="Segoe UI Symbol" panose="020B0502040204020203" pitchFamily="34" charset="0"/>
                <a:ea typeface="Segoe UI Symbol" panose="020B0502040204020203" pitchFamily="34" charset="0"/>
                <a:hlinkClick r:id="rId30" action="ppaction://hlinksldjump"/>
              </a:rPr>
              <a:t>People &amp; Culture: Worker Protection Issues</a:t>
            </a:r>
            <a:endParaRPr lang="en-US" sz="900" dirty="0">
              <a:solidFill>
                <a:schemeClr val="tx1"/>
              </a:solidFill>
              <a:latin typeface="Segoe UI Symbol" panose="020B0502040204020203" pitchFamily="34" charset="0"/>
              <a:ea typeface="Segoe UI Symbol" panose="020B0502040204020203" pitchFamily="34" charset="0"/>
            </a:endParaRPr>
          </a:p>
        </p:txBody>
      </p:sp>
      <p:sp>
        <p:nvSpPr>
          <p:cNvPr id="121" name="Text Placeholder 6">
            <a:extLst>
              <a:ext uri="{FF2B5EF4-FFF2-40B4-BE49-F238E27FC236}">
                <a16:creationId xmlns:a16="http://schemas.microsoft.com/office/drawing/2014/main" id="{E359E288-B88D-A5A8-7C05-451DE0BB37E3}"/>
              </a:ext>
            </a:extLst>
          </p:cNvPr>
          <p:cNvSpPr txBox="1">
            <a:spLocks/>
          </p:cNvSpPr>
          <p:nvPr/>
        </p:nvSpPr>
        <p:spPr>
          <a:xfrm>
            <a:off x="6248047" y="5786375"/>
            <a:ext cx="3812230"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900" dirty="0">
                <a:latin typeface="Segoe UI Symbol" panose="020B0502040204020203" pitchFamily="34" charset="0"/>
                <a:ea typeface="Segoe UI Symbol" panose="020B0502040204020203" pitchFamily="34" charset="0"/>
                <a:hlinkClick r:id="rId31" action="ppaction://hlinksldjump"/>
              </a:rPr>
              <a:t>ESG Profile</a:t>
            </a:r>
            <a:endParaRPr lang="en-AU" sz="900" dirty="0">
              <a:solidFill>
                <a:schemeClr val="tx1"/>
              </a:solidFill>
              <a:latin typeface="Segoe UI Symbol" panose="020B0502040204020203" pitchFamily="34" charset="0"/>
              <a:ea typeface="Segoe UI Symbol" panose="020B0502040204020203" pitchFamily="34" charset="0"/>
            </a:endParaRPr>
          </a:p>
        </p:txBody>
      </p:sp>
      <p:sp>
        <p:nvSpPr>
          <p:cNvPr id="122" name="Text Placeholder 6">
            <a:extLst>
              <a:ext uri="{FF2B5EF4-FFF2-40B4-BE49-F238E27FC236}">
                <a16:creationId xmlns:a16="http://schemas.microsoft.com/office/drawing/2014/main" id="{79FDE4BF-6AE3-90A1-F8B1-5277D4AF063E}"/>
              </a:ext>
            </a:extLst>
          </p:cNvPr>
          <p:cNvSpPr txBox="1">
            <a:spLocks/>
          </p:cNvSpPr>
          <p:nvPr/>
        </p:nvSpPr>
        <p:spPr>
          <a:xfrm>
            <a:off x="5468181" y="6133905"/>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78</a:t>
            </a:r>
          </a:p>
        </p:txBody>
      </p:sp>
      <p:sp>
        <p:nvSpPr>
          <p:cNvPr id="123" name="Text Placeholder 6">
            <a:extLst>
              <a:ext uri="{FF2B5EF4-FFF2-40B4-BE49-F238E27FC236}">
                <a16:creationId xmlns:a16="http://schemas.microsoft.com/office/drawing/2014/main" id="{74245467-AB30-9836-9F9A-29B6F70D5E01}"/>
              </a:ext>
            </a:extLst>
          </p:cNvPr>
          <p:cNvSpPr txBox="1">
            <a:spLocks/>
          </p:cNvSpPr>
          <p:nvPr/>
        </p:nvSpPr>
        <p:spPr>
          <a:xfrm>
            <a:off x="11320908" y="1741632"/>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79</a:t>
            </a:r>
          </a:p>
        </p:txBody>
      </p:sp>
      <p:sp>
        <p:nvSpPr>
          <p:cNvPr id="124" name="Text Placeholder 6">
            <a:extLst>
              <a:ext uri="{FF2B5EF4-FFF2-40B4-BE49-F238E27FC236}">
                <a16:creationId xmlns:a16="http://schemas.microsoft.com/office/drawing/2014/main" id="{548F0CDA-7C53-B349-DB34-E843FE92330A}"/>
              </a:ext>
            </a:extLst>
          </p:cNvPr>
          <p:cNvSpPr txBox="1">
            <a:spLocks/>
          </p:cNvSpPr>
          <p:nvPr/>
        </p:nvSpPr>
        <p:spPr>
          <a:xfrm>
            <a:off x="11323328" y="2080203"/>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80</a:t>
            </a:r>
          </a:p>
        </p:txBody>
      </p:sp>
      <p:sp>
        <p:nvSpPr>
          <p:cNvPr id="125" name="Text Placeholder 6">
            <a:extLst>
              <a:ext uri="{FF2B5EF4-FFF2-40B4-BE49-F238E27FC236}">
                <a16:creationId xmlns:a16="http://schemas.microsoft.com/office/drawing/2014/main" id="{62BDCFFE-A6E9-7DE1-F4ED-E4C71E7D1D64}"/>
              </a:ext>
            </a:extLst>
          </p:cNvPr>
          <p:cNvSpPr txBox="1">
            <a:spLocks/>
          </p:cNvSpPr>
          <p:nvPr/>
        </p:nvSpPr>
        <p:spPr>
          <a:xfrm>
            <a:off x="11323328" y="2418774"/>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81</a:t>
            </a:r>
          </a:p>
        </p:txBody>
      </p:sp>
      <p:sp>
        <p:nvSpPr>
          <p:cNvPr id="126" name="Text Placeholder 6">
            <a:extLst>
              <a:ext uri="{FF2B5EF4-FFF2-40B4-BE49-F238E27FC236}">
                <a16:creationId xmlns:a16="http://schemas.microsoft.com/office/drawing/2014/main" id="{017A4AAC-1FED-EAF0-35C3-AF8638B1BD58}"/>
              </a:ext>
            </a:extLst>
          </p:cNvPr>
          <p:cNvSpPr txBox="1">
            <a:spLocks/>
          </p:cNvSpPr>
          <p:nvPr/>
        </p:nvSpPr>
        <p:spPr>
          <a:xfrm>
            <a:off x="11323328" y="2757345"/>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82</a:t>
            </a:r>
          </a:p>
        </p:txBody>
      </p:sp>
      <p:sp>
        <p:nvSpPr>
          <p:cNvPr id="127" name="Text Placeholder 6">
            <a:extLst>
              <a:ext uri="{FF2B5EF4-FFF2-40B4-BE49-F238E27FC236}">
                <a16:creationId xmlns:a16="http://schemas.microsoft.com/office/drawing/2014/main" id="{7B92142F-AEEB-4ED0-A4C5-D7797BAF6789}"/>
              </a:ext>
            </a:extLst>
          </p:cNvPr>
          <p:cNvSpPr txBox="1">
            <a:spLocks/>
          </p:cNvSpPr>
          <p:nvPr/>
        </p:nvSpPr>
        <p:spPr>
          <a:xfrm>
            <a:off x="11323328" y="3095916"/>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83</a:t>
            </a:r>
          </a:p>
        </p:txBody>
      </p:sp>
      <p:sp>
        <p:nvSpPr>
          <p:cNvPr id="128" name="Text Placeholder 6">
            <a:extLst>
              <a:ext uri="{FF2B5EF4-FFF2-40B4-BE49-F238E27FC236}">
                <a16:creationId xmlns:a16="http://schemas.microsoft.com/office/drawing/2014/main" id="{534192BE-4145-C496-774F-A46638EE1CD5}"/>
              </a:ext>
            </a:extLst>
          </p:cNvPr>
          <p:cNvSpPr txBox="1">
            <a:spLocks/>
          </p:cNvSpPr>
          <p:nvPr/>
        </p:nvSpPr>
        <p:spPr>
          <a:xfrm>
            <a:off x="11323328" y="3434487"/>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84</a:t>
            </a:r>
          </a:p>
        </p:txBody>
      </p:sp>
      <p:sp>
        <p:nvSpPr>
          <p:cNvPr id="129" name="Text Placeholder 6">
            <a:extLst>
              <a:ext uri="{FF2B5EF4-FFF2-40B4-BE49-F238E27FC236}">
                <a16:creationId xmlns:a16="http://schemas.microsoft.com/office/drawing/2014/main" id="{B63F0F7B-AB9A-EEE1-14E4-0C134732917A}"/>
              </a:ext>
            </a:extLst>
          </p:cNvPr>
          <p:cNvSpPr txBox="1">
            <a:spLocks/>
          </p:cNvSpPr>
          <p:nvPr/>
        </p:nvSpPr>
        <p:spPr>
          <a:xfrm>
            <a:off x="11323328" y="3773058"/>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85</a:t>
            </a:r>
          </a:p>
        </p:txBody>
      </p:sp>
      <p:sp>
        <p:nvSpPr>
          <p:cNvPr id="130" name="Text Placeholder 6">
            <a:extLst>
              <a:ext uri="{FF2B5EF4-FFF2-40B4-BE49-F238E27FC236}">
                <a16:creationId xmlns:a16="http://schemas.microsoft.com/office/drawing/2014/main" id="{E24715FD-5287-2782-4F04-20BB999742CA}"/>
              </a:ext>
            </a:extLst>
          </p:cNvPr>
          <p:cNvSpPr txBox="1">
            <a:spLocks/>
          </p:cNvSpPr>
          <p:nvPr/>
        </p:nvSpPr>
        <p:spPr>
          <a:xfrm>
            <a:off x="11323328" y="4111629"/>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86</a:t>
            </a:r>
          </a:p>
        </p:txBody>
      </p:sp>
      <p:sp>
        <p:nvSpPr>
          <p:cNvPr id="131" name="Text Placeholder 6">
            <a:extLst>
              <a:ext uri="{FF2B5EF4-FFF2-40B4-BE49-F238E27FC236}">
                <a16:creationId xmlns:a16="http://schemas.microsoft.com/office/drawing/2014/main" id="{1FEE0585-66D9-BE46-ED64-9D5689D922D3}"/>
              </a:ext>
            </a:extLst>
          </p:cNvPr>
          <p:cNvSpPr txBox="1">
            <a:spLocks/>
          </p:cNvSpPr>
          <p:nvPr/>
        </p:nvSpPr>
        <p:spPr>
          <a:xfrm>
            <a:off x="11323328" y="4450200"/>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87</a:t>
            </a:r>
          </a:p>
        </p:txBody>
      </p:sp>
      <p:sp>
        <p:nvSpPr>
          <p:cNvPr id="132" name="Text Placeholder 6">
            <a:extLst>
              <a:ext uri="{FF2B5EF4-FFF2-40B4-BE49-F238E27FC236}">
                <a16:creationId xmlns:a16="http://schemas.microsoft.com/office/drawing/2014/main" id="{76AD1FBE-4E6E-0458-5710-929C2A7A0C44}"/>
              </a:ext>
            </a:extLst>
          </p:cNvPr>
          <p:cNvSpPr txBox="1">
            <a:spLocks/>
          </p:cNvSpPr>
          <p:nvPr/>
        </p:nvSpPr>
        <p:spPr>
          <a:xfrm>
            <a:off x="11323328" y="4788771"/>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88</a:t>
            </a:r>
          </a:p>
        </p:txBody>
      </p:sp>
      <p:sp>
        <p:nvSpPr>
          <p:cNvPr id="133" name="Text Placeholder 6">
            <a:extLst>
              <a:ext uri="{FF2B5EF4-FFF2-40B4-BE49-F238E27FC236}">
                <a16:creationId xmlns:a16="http://schemas.microsoft.com/office/drawing/2014/main" id="{77994035-41C1-AAF2-984C-5C3864563BB4}"/>
              </a:ext>
            </a:extLst>
          </p:cNvPr>
          <p:cNvSpPr txBox="1">
            <a:spLocks/>
          </p:cNvSpPr>
          <p:nvPr/>
        </p:nvSpPr>
        <p:spPr>
          <a:xfrm>
            <a:off x="11323328" y="5127342"/>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89</a:t>
            </a:r>
          </a:p>
        </p:txBody>
      </p:sp>
      <p:sp>
        <p:nvSpPr>
          <p:cNvPr id="134" name="Text Placeholder 6">
            <a:extLst>
              <a:ext uri="{FF2B5EF4-FFF2-40B4-BE49-F238E27FC236}">
                <a16:creationId xmlns:a16="http://schemas.microsoft.com/office/drawing/2014/main" id="{758BFD58-EECC-4616-2802-1FFF302C403C}"/>
              </a:ext>
            </a:extLst>
          </p:cNvPr>
          <p:cNvSpPr txBox="1">
            <a:spLocks/>
          </p:cNvSpPr>
          <p:nvPr/>
        </p:nvSpPr>
        <p:spPr>
          <a:xfrm>
            <a:off x="11323328" y="5465913"/>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90</a:t>
            </a:r>
          </a:p>
        </p:txBody>
      </p:sp>
      <p:sp>
        <p:nvSpPr>
          <p:cNvPr id="135" name="Text Placeholder 6">
            <a:extLst>
              <a:ext uri="{FF2B5EF4-FFF2-40B4-BE49-F238E27FC236}">
                <a16:creationId xmlns:a16="http://schemas.microsoft.com/office/drawing/2014/main" id="{2ACD9E85-DC99-FD30-2AF2-63C574578D83}"/>
              </a:ext>
            </a:extLst>
          </p:cNvPr>
          <p:cNvSpPr txBox="1">
            <a:spLocks/>
          </p:cNvSpPr>
          <p:nvPr/>
        </p:nvSpPr>
        <p:spPr>
          <a:xfrm>
            <a:off x="11323328" y="5804484"/>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91</a:t>
            </a:r>
          </a:p>
        </p:txBody>
      </p:sp>
      <p:sp>
        <p:nvSpPr>
          <p:cNvPr id="4" name="Text Placeholder 6">
            <a:extLst>
              <a:ext uri="{FF2B5EF4-FFF2-40B4-BE49-F238E27FC236}">
                <a16:creationId xmlns:a16="http://schemas.microsoft.com/office/drawing/2014/main" id="{736EFDDF-1C7B-B287-D57F-FCA88C34882C}"/>
              </a:ext>
            </a:extLst>
          </p:cNvPr>
          <p:cNvSpPr txBox="1">
            <a:spLocks/>
          </p:cNvSpPr>
          <p:nvPr/>
        </p:nvSpPr>
        <p:spPr>
          <a:xfrm>
            <a:off x="6248047" y="6124090"/>
            <a:ext cx="3812230" cy="27256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900" dirty="0">
                <a:latin typeface="Segoe UI Symbol" panose="020B0502040204020203" pitchFamily="34" charset="0"/>
                <a:ea typeface="Segoe UI Symbol" panose="020B0502040204020203" pitchFamily="34" charset="0"/>
                <a:hlinkClick r:id="rId22" action="ppaction://hlinksldjump"/>
              </a:rPr>
              <a:t>Improving ESG scores indicate a reformative people and culture </a:t>
            </a:r>
            <a:endParaRPr lang="en-US" sz="900" dirty="0">
              <a:latin typeface="Segoe UI Symbol" panose="020B0502040204020203" pitchFamily="34" charset="0"/>
              <a:ea typeface="Segoe UI Symbol" panose="020B0502040204020203" pitchFamily="34" charset="0"/>
            </a:endParaRPr>
          </a:p>
        </p:txBody>
      </p:sp>
      <p:sp>
        <p:nvSpPr>
          <p:cNvPr id="3" name="object 10">
            <a:extLst>
              <a:ext uri="{FF2B5EF4-FFF2-40B4-BE49-F238E27FC236}">
                <a16:creationId xmlns:a16="http://schemas.microsoft.com/office/drawing/2014/main" id="{13C71006-B2EC-FCE8-F60A-BD3CBD7CEAB0}"/>
              </a:ext>
            </a:extLst>
          </p:cNvPr>
          <p:cNvSpPr txBox="1"/>
          <p:nvPr/>
        </p:nvSpPr>
        <p:spPr>
          <a:xfrm>
            <a:off x="330756" y="1820514"/>
            <a:ext cx="215444" cy="594995"/>
          </a:xfrm>
          <a:prstGeom prst="rect">
            <a:avLst/>
          </a:prstGeom>
        </p:spPr>
        <p:txBody>
          <a:bodyPr vert="vert270" wrap="square" lIns="0" tIns="3810" rIns="0" bIns="0" rtlCol="0">
            <a:spAutoFit/>
          </a:bodyPr>
          <a:lstStyle/>
          <a:p>
            <a:pPr marL="12700">
              <a:lnSpc>
                <a:spcPct val="100000"/>
              </a:lnSpc>
              <a:spcBef>
                <a:spcPts val="30"/>
              </a:spcBef>
            </a:pPr>
            <a:r>
              <a:rPr lang="en-AU" sz="1400" spc="-65" dirty="0">
                <a:solidFill>
                  <a:srgbClr val="017840"/>
                </a:solidFill>
                <a:latin typeface="Segoe UI Symbol" panose="020B0502040204020203" pitchFamily="34" charset="0"/>
                <a:ea typeface="Segoe UI Symbol" panose="020B0502040204020203" pitchFamily="34" charset="0"/>
                <a:cs typeface="Trebuchet MS"/>
              </a:rPr>
              <a:t>General</a:t>
            </a:r>
            <a:endParaRPr lang="en-AU" sz="1400" dirty="0">
              <a:solidFill>
                <a:srgbClr val="017840"/>
              </a:solidFill>
              <a:latin typeface="Segoe UI Symbol" panose="020B0502040204020203" pitchFamily="34" charset="0"/>
              <a:ea typeface="Segoe UI Symbol" panose="020B0502040204020203" pitchFamily="34" charset="0"/>
              <a:cs typeface="Trebuchet MS"/>
            </a:endParaRPr>
          </a:p>
        </p:txBody>
      </p:sp>
      <p:sp>
        <p:nvSpPr>
          <p:cNvPr id="5" name="Text Placeholder 6">
            <a:extLst>
              <a:ext uri="{FF2B5EF4-FFF2-40B4-BE49-F238E27FC236}">
                <a16:creationId xmlns:a16="http://schemas.microsoft.com/office/drawing/2014/main" id="{7951EDD1-FA7A-11E6-FEDF-403649417F38}"/>
              </a:ext>
            </a:extLst>
          </p:cNvPr>
          <p:cNvSpPr txBox="1">
            <a:spLocks/>
          </p:cNvSpPr>
          <p:nvPr/>
        </p:nvSpPr>
        <p:spPr>
          <a:xfrm>
            <a:off x="11323328" y="6130776"/>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dirty="0">
                <a:solidFill>
                  <a:schemeClr val="tx1"/>
                </a:solidFill>
                <a:latin typeface="Segoe UI Symbol" panose="020B0502040204020203" pitchFamily="34" charset="0"/>
                <a:ea typeface="Segoe UI Symbol" panose="020B0502040204020203" pitchFamily="34" charset="0"/>
              </a:rPr>
              <a:t>92</a:t>
            </a:r>
          </a:p>
        </p:txBody>
      </p:sp>
      <p:sp>
        <p:nvSpPr>
          <p:cNvPr id="8" name="Text Placeholder 6">
            <a:extLst>
              <a:ext uri="{FF2B5EF4-FFF2-40B4-BE49-F238E27FC236}">
                <a16:creationId xmlns:a16="http://schemas.microsoft.com/office/drawing/2014/main" id="{3F239120-FC3C-A2B5-9C8D-2056A4E674A4}"/>
              </a:ext>
            </a:extLst>
          </p:cNvPr>
          <p:cNvSpPr txBox="1">
            <a:spLocks/>
          </p:cNvSpPr>
          <p:nvPr/>
        </p:nvSpPr>
        <p:spPr>
          <a:xfrm>
            <a:off x="5468181" y="1734340"/>
            <a:ext cx="340496" cy="272563"/>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AU" sz="900">
                <a:solidFill>
                  <a:schemeClr val="tx1"/>
                </a:solidFill>
                <a:latin typeface="Segoe UI Symbol" panose="020B0502040204020203" pitchFamily="34" charset="0"/>
                <a:ea typeface="Segoe UI Symbol" panose="020B0502040204020203" pitchFamily="34" charset="0"/>
              </a:rPr>
              <a:t>65</a:t>
            </a:r>
          </a:p>
        </p:txBody>
      </p:sp>
    </p:spTree>
    <p:extLst>
      <p:ext uri="{BB962C8B-B14F-4D97-AF65-F5344CB8AC3E}">
        <p14:creationId xmlns:p14="http://schemas.microsoft.com/office/powerpoint/2010/main" val="3302132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3F297-7774-F419-B7B9-BC8E71114F89}"/>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7E7D1C9-4C22-7C3F-FBF6-123F476CA496}"/>
              </a:ext>
            </a:extLst>
          </p:cNvPr>
          <p:cNvGraphicFramePr>
            <a:graphicFrameLocks/>
          </p:cNvGraphicFramePr>
          <p:nvPr>
            <p:custDataLst>
              <p:tags r:id="rId1"/>
            </p:custDataLst>
            <p:extLst>
              <p:ext uri="{D42A27DB-BD31-4B8C-83A1-F6EECF244321}">
                <p14:modId xmlns:p14="http://schemas.microsoft.com/office/powerpoint/2010/main" val="13684689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8" imgH="508" progId="TCLayout.ActiveDocument.1">
                  <p:embed/>
                </p:oleObj>
              </mc:Choice>
              <mc:Fallback>
                <p:oleObj name="think-cell Slide" r:id="rId3" imgW="508" imgH="508" progId="TCLayout.ActiveDocument.1">
                  <p:embed/>
                  <p:pic>
                    <p:nvPicPr>
                      <p:cNvPr id="5" name="think-cell data - do not delete" hidden="1">
                        <a:extLst>
                          <a:ext uri="{FF2B5EF4-FFF2-40B4-BE49-F238E27FC236}">
                            <a16:creationId xmlns:a16="http://schemas.microsoft.com/office/drawing/2014/main" id="{07E7D1C9-4C22-7C3F-FBF6-123F476CA49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ED57FE3-E858-9D72-5D6D-2809ECC812BD}"/>
              </a:ext>
            </a:extLst>
          </p:cNvPr>
          <p:cNvSpPr>
            <a:spLocks noGrp="1"/>
          </p:cNvSpPr>
          <p:nvPr>
            <p:ph type="title"/>
          </p:nvPr>
        </p:nvSpPr>
        <p:spPr/>
        <p:txBody>
          <a:bodyPr vert="horz" rIns="91440"/>
          <a:lstStyle/>
          <a:p>
            <a:r>
              <a:rPr lang="en-US"/>
              <a:t>Revenue Build</a:t>
            </a:r>
          </a:p>
        </p:txBody>
      </p:sp>
      <p:pic>
        <p:nvPicPr>
          <p:cNvPr id="6" name="Picture 5">
            <a:extLst>
              <a:ext uri="{FF2B5EF4-FFF2-40B4-BE49-F238E27FC236}">
                <a16:creationId xmlns:a16="http://schemas.microsoft.com/office/drawing/2014/main" id="{07085EA2-29AA-8162-68BF-9AA2C030A8D4}"/>
              </a:ext>
            </a:extLst>
          </p:cNvPr>
          <p:cNvPicPr>
            <a:picLocks noChangeAspect="1"/>
          </p:cNvPicPr>
          <p:nvPr/>
        </p:nvPicPr>
        <p:blipFill>
          <a:blip r:embed="rId5"/>
          <a:srcRect l="544"/>
          <a:stretch>
            <a:fillRect/>
          </a:stretch>
        </p:blipFill>
        <p:spPr>
          <a:xfrm>
            <a:off x="1026865" y="843170"/>
            <a:ext cx="10039483" cy="5655428"/>
          </a:xfrm>
          <a:prstGeom prst="rect">
            <a:avLst/>
          </a:prstGeom>
        </p:spPr>
      </p:pic>
    </p:spTree>
    <p:extLst>
      <p:ext uri="{BB962C8B-B14F-4D97-AF65-F5344CB8AC3E}">
        <p14:creationId xmlns:p14="http://schemas.microsoft.com/office/powerpoint/2010/main" val="4200954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2D41E-F5D1-2ACB-A6F0-F3EB4699D170}"/>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D11F9BC-7804-4E6D-6BD6-AFB239C39427}"/>
              </a:ext>
            </a:extLst>
          </p:cNvPr>
          <p:cNvGraphicFramePr>
            <a:graphicFrameLocks/>
          </p:cNvGraphicFramePr>
          <p:nvPr>
            <p:custDataLst>
              <p:tags r:id="rId1"/>
            </p:custDataLst>
            <p:extLst>
              <p:ext uri="{D42A27DB-BD31-4B8C-83A1-F6EECF244321}">
                <p14:modId xmlns:p14="http://schemas.microsoft.com/office/powerpoint/2010/main" val="35137039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8" imgH="508" progId="TCLayout.ActiveDocument.1">
                  <p:embed/>
                </p:oleObj>
              </mc:Choice>
              <mc:Fallback>
                <p:oleObj name="think-cell Slide" r:id="rId3" imgW="508" imgH="508" progId="TCLayout.ActiveDocument.1">
                  <p:embed/>
                  <p:pic>
                    <p:nvPicPr>
                      <p:cNvPr id="5" name="think-cell data - do not delete" hidden="1">
                        <a:extLst>
                          <a:ext uri="{FF2B5EF4-FFF2-40B4-BE49-F238E27FC236}">
                            <a16:creationId xmlns:a16="http://schemas.microsoft.com/office/drawing/2014/main" id="{CD11F9BC-7804-4E6D-6BD6-AFB239C3942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E8D87FE-1320-A430-DD2F-2E7AAF798E22}"/>
              </a:ext>
            </a:extLst>
          </p:cNvPr>
          <p:cNvSpPr>
            <a:spLocks noGrp="1"/>
          </p:cNvSpPr>
          <p:nvPr>
            <p:ph type="title"/>
          </p:nvPr>
        </p:nvSpPr>
        <p:spPr/>
        <p:txBody>
          <a:bodyPr vert="horz" rIns="91440"/>
          <a:lstStyle/>
          <a:p>
            <a:r>
              <a:rPr lang="en-US" dirty="0"/>
              <a:t>Assumptions – Volume and Take Rate</a:t>
            </a:r>
          </a:p>
        </p:txBody>
      </p:sp>
      <p:pic>
        <p:nvPicPr>
          <p:cNvPr id="6" name="Picture 5">
            <a:extLst>
              <a:ext uri="{FF2B5EF4-FFF2-40B4-BE49-F238E27FC236}">
                <a16:creationId xmlns:a16="http://schemas.microsoft.com/office/drawing/2014/main" id="{F28B0B9A-84D5-97C6-93FA-2482C64B8AD7}"/>
              </a:ext>
            </a:extLst>
          </p:cNvPr>
          <p:cNvPicPr>
            <a:picLocks noChangeAspect="1"/>
          </p:cNvPicPr>
          <p:nvPr/>
        </p:nvPicPr>
        <p:blipFill>
          <a:blip r:embed="rId5"/>
          <a:srcRect l="419"/>
          <a:stretch>
            <a:fillRect/>
          </a:stretch>
        </p:blipFill>
        <p:spPr>
          <a:xfrm>
            <a:off x="816603" y="943759"/>
            <a:ext cx="10603400" cy="4970481"/>
          </a:xfrm>
          <a:prstGeom prst="rect">
            <a:avLst/>
          </a:prstGeom>
        </p:spPr>
      </p:pic>
    </p:spTree>
    <p:extLst>
      <p:ext uri="{BB962C8B-B14F-4D97-AF65-F5344CB8AC3E}">
        <p14:creationId xmlns:p14="http://schemas.microsoft.com/office/powerpoint/2010/main" val="4286269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07EA6-529C-C652-370A-19B7F89FF846}"/>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84ABBCF-F407-6F7B-DD6D-ECDC3BB91A46}"/>
              </a:ext>
            </a:extLst>
          </p:cNvPr>
          <p:cNvGraphicFramePr>
            <a:graphicFrameLocks/>
          </p:cNvGraphicFramePr>
          <p:nvPr>
            <p:custDataLst>
              <p:tags r:id="rId1"/>
            </p:custDataLst>
            <p:extLst>
              <p:ext uri="{D42A27DB-BD31-4B8C-83A1-F6EECF244321}">
                <p14:modId xmlns:p14="http://schemas.microsoft.com/office/powerpoint/2010/main" val="22222802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8" imgH="508" progId="TCLayout.ActiveDocument.1">
                  <p:embed/>
                </p:oleObj>
              </mc:Choice>
              <mc:Fallback>
                <p:oleObj name="think-cell Slide" r:id="rId3" imgW="508" imgH="508" progId="TCLayout.ActiveDocument.1">
                  <p:embed/>
                  <p:pic>
                    <p:nvPicPr>
                      <p:cNvPr id="7" name="think-cell data - do not delete" hidden="1">
                        <a:extLst>
                          <a:ext uri="{FF2B5EF4-FFF2-40B4-BE49-F238E27FC236}">
                            <a16:creationId xmlns:a16="http://schemas.microsoft.com/office/drawing/2014/main" id="{B84ABBCF-F407-6F7B-DD6D-ECDC3BB91A4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3B56B70-D034-0EE6-985E-01EFE41A16A4}"/>
              </a:ext>
            </a:extLst>
          </p:cNvPr>
          <p:cNvSpPr>
            <a:spLocks noGrp="1"/>
          </p:cNvSpPr>
          <p:nvPr>
            <p:ph type="title"/>
          </p:nvPr>
        </p:nvSpPr>
        <p:spPr/>
        <p:txBody>
          <a:bodyPr vert="horz" rIns="91440"/>
          <a:lstStyle/>
          <a:p>
            <a:r>
              <a:rPr lang="en-US" dirty="0"/>
              <a:t>Assumptions – Gross Bookings</a:t>
            </a:r>
          </a:p>
        </p:txBody>
      </p:sp>
      <p:pic>
        <p:nvPicPr>
          <p:cNvPr id="4" name="Picture 3">
            <a:extLst>
              <a:ext uri="{FF2B5EF4-FFF2-40B4-BE49-F238E27FC236}">
                <a16:creationId xmlns:a16="http://schemas.microsoft.com/office/drawing/2014/main" id="{8D24B061-915F-7B6E-D4AD-285AFE042213}"/>
              </a:ext>
            </a:extLst>
          </p:cNvPr>
          <p:cNvPicPr>
            <a:picLocks noChangeAspect="1"/>
          </p:cNvPicPr>
          <p:nvPr/>
        </p:nvPicPr>
        <p:blipFill>
          <a:blip r:embed="rId5"/>
          <a:stretch>
            <a:fillRect/>
          </a:stretch>
        </p:blipFill>
        <p:spPr>
          <a:xfrm>
            <a:off x="771638" y="862627"/>
            <a:ext cx="10580266" cy="4712219"/>
          </a:xfrm>
          <a:prstGeom prst="rect">
            <a:avLst/>
          </a:prstGeom>
        </p:spPr>
      </p:pic>
    </p:spTree>
    <p:extLst>
      <p:ext uri="{BB962C8B-B14F-4D97-AF65-F5344CB8AC3E}">
        <p14:creationId xmlns:p14="http://schemas.microsoft.com/office/powerpoint/2010/main" val="1480621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8E4D181D-E2C9-9F31-9A66-293BFD0263A8}"/>
              </a:ext>
            </a:extLst>
          </p:cNvPr>
          <p:cNvGraphicFramePr>
            <a:graphicFrameLocks/>
          </p:cNvGraphicFramePr>
          <p:nvPr>
            <p:custDataLst>
              <p:tags r:id="rId1"/>
            </p:custDataLst>
            <p:extLst>
              <p:ext uri="{D42A27DB-BD31-4B8C-83A1-F6EECF244321}">
                <p14:modId xmlns:p14="http://schemas.microsoft.com/office/powerpoint/2010/main" val="275297750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8E4D181D-E2C9-9F31-9A66-293BFD0263A8}"/>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6" name="Title 1">
            <a:extLst>
              <a:ext uri="{FF2B5EF4-FFF2-40B4-BE49-F238E27FC236}">
                <a16:creationId xmlns:a16="http://schemas.microsoft.com/office/drawing/2014/main" id="{537DE39A-6F9B-CF64-CE08-3706B807DFF5}"/>
              </a:ext>
            </a:extLst>
          </p:cNvPr>
          <p:cNvSpPr>
            <a:spLocks noGrp="1"/>
          </p:cNvSpPr>
          <p:nvPr>
            <p:ph type="title"/>
          </p:nvPr>
        </p:nvSpPr>
        <p:spPr>
          <a:xfrm>
            <a:off x="274320" y="253363"/>
            <a:ext cx="10537706" cy="376555"/>
          </a:xfrm>
        </p:spPr>
        <p:txBody>
          <a:bodyPr vert="horz" rIns="91440"/>
          <a:lstStyle/>
          <a:p>
            <a:r>
              <a:rPr lang="en-US" dirty="0"/>
              <a:t>Assumptions – Gross Bookings</a:t>
            </a:r>
          </a:p>
        </p:txBody>
      </p:sp>
      <p:pic>
        <p:nvPicPr>
          <p:cNvPr id="8" name="Picture 7">
            <a:extLst>
              <a:ext uri="{FF2B5EF4-FFF2-40B4-BE49-F238E27FC236}">
                <a16:creationId xmlns:a16="http://schemas.microsoft.com/office/drawing/2014/main" id="{6B3A01C0-B2EA-1671-1756-2208C64B13B2}"/>
              </a:ext>
            </a:extLst>
          </p:cNvPr>
          <p:cNvPicPr>
            <a:picLocks noChangeAspect="1"/>
          </p:cNvPicPr>
          <p:nvPr/>
        </p:nvPicPr>
        <p:blipFill>
          <a:blip r:embed="rId6"/>
          <a:stretch>
            <a:fillRect/>
          </a:stretch>
        </p:blipFill>
        <p:spPr>
          <a:xfrm>
            <a:off x="732519" y="824740"/>
            <a:ext cx="10580266" cy="5580148"/>
          </a:xfrm>
          <a:prstGeom prst="rect">
            <a:avLst/>
          </a:prstGeom>
        </p:spPr>
      </p:pic>
    </p:spTree>
    <p:extLst>
      <p:ext uri="{BB962C8B-B14F-4D97-AF65-F5344CB8AC3E}">
        <p14:creationId xmlns:p14="http://schemas.microsoft.com/office/powerpoint/2010/main" val="1847984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5BBA8F2-4196-6252-0416-C8A2D29B324D}"/>
              </a:ext>
            </a:extLst>
          </p:cNvPr>
          <p:cNvGraphicFramePr>
            <a:graphicFrameLocks/>
          </p:cNvGraphicFramePr>
          <p:nvPr>
            <p:custDataLst>
              <p:tags r:id="rId1"/>
            </p:custDataLst>
            <p:extLst>
              <p:ext uri="{D42A27DB-BD31-4B8C-83A1-F6EECF244321}">
                <p14:modId xmlns:p14="http://schemas.microsoft.com/office/powerpoint/2010/main" val="7808075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4" name="think-cell data - do not delete" hidden="1">
                        <a:extLst>
                          <a:ext uri="{FF2B5EF4-FFF2-40B4-BE49-F238E27FC236}">
                            <a16:creationId xmlns:a16="http://schemas.microsoft.com/office/drawing/2014/main" id="{85BBA8F2-4196-6252-0416-C8A2D29B324D}"/>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9" name="Rectangle 48">
            <a:extLst>
              <a:ext uri="{FF2B5EF4-FFF2-40B4-BE49-F238E27FC236}">
                <a16:creationId xmlns:a16="http://schemas.microsoft.com/office/drawing/2014/main" id="{2C3D5F02-5DB7-2E16-0F38-8BBC8D86B5A8}"/>
              </a:ext>
            </a:extLst>
          </p:cNvPr>
          <p:cNvSpPr/>
          <p:nvPr/>
        </p:nvSpPr>
        <p:spPr>
          <a:xfrm>
            <a:off x="8481896" y="3569556"/>
            <a:ext cx="2941482" cy="612877"/>
          </a:xfrm>
          <a:prstGeom prst="rect">
            <a:avLst/>
          </a:prstGeom>
          <a:solidFill>
            <a:srgbClr val="F2F3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34096AFA-0C82-AC12-C672-322138B18792}"/>
              </a:ext>
            </a:extLst>
          </p:cNvPr>
          <p:cNvSpPr/>
          <p:nvPr/>
        </p:nvSpPr>
        <p:spPr>
          <a:xfrm>
            <a:off x="5343108" y="3585597"/>
            <a:ext cx="2941482" cy="612877"/>
          </a:xfrm>
          <a:prstGeom prst="rect">
            <a:avLst/>
          </a:prstGeom>
          <a:solidFill>
            <a:srgbClr val="F2F3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4C14B456-7E28-91B6-B8D9-2A46216DDE4E}"/>
              </a:ext>
            </a:extLst>
          </p:cNvPr>
          <p:cNvSpPr/>
          <p:nvPr/>
        </p:nvSpPr>
        <p:spPr>
          <a:xfrm>
            <a:off x="2160921" y="3569802"/>
            <a:ext cx="2941482" cy="612877"/>
          </a:xfrm>
          <a:prstGeom prst="rect">
            <a:avLst/>
          </a:prstGeom>
          <a:solidFill>
            <a:srgbClr val="F2F3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71DEB076-EB56-92F5-C515-D73F6D2EBD29}"/>
              </a:ext>
            </a:extLst>
          </p:cNvPr>
          <p:cNvSpPr/>
          <p:nvPr/>
        </p:nvSpPr>
        <p:spPr>
          <a:xfrm>
            <a:off x="2179478" y="910829"/>
            <a:ext cx="9257665" cy="69345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40F9D8-A36F-60E3-FC9B-335815D91E3B}"/>
              </a:ext>
            </a:extLst>
          </p:cNvPr>
          <p:cNvSpPr>
            <a:spLocks noGrp="1"/>
          </p:cNvSpPr>
          <p:nvPr>
            <p:ph type="title"/>
          </p:nvPr>
        </p:nvSpPr>
        <p:spPr>
          <a:xfrm>
            <a:off x="253055" y="328352"/>
            <a:ext cx="10537706" cy="376555"/>
          </a:xfrm>
        </p:spPr>
        <p:txBody>
          <a:bodyPr vert="horz" rIns="91440"/>
          <a:lstStyle/>
          <a:p>
            <a:r>
              <a:rPr lang="en-US"/>
              <a:t>Executive Summary</a:t>
            </a:r>
          </a:p>
        </p:txBody>
      </p:sp>
      <p:sp>
        <p:nvSpPr>
          <p:cNvPr id="5" name="object 2">
            <a:extLst>
              <a:ext uri="{FF2B5EF4-FFF2-40B4-BE49-F238E27FC236}">
                <a16:creationId xmlns:a16="http://schemas.microsoft.com/office/drawing/2014/main" id="{5477D539-E621-224B-4F12-7C088C4E38CF}"/>
              </a:ext>
            </a:extLst>
          </p:cNvPr>
          <p:cNvSpPr txBox="1"/>
          <p:nvPr/>
        </p:nvSpPr>
        <p:spPr>
          <a:xfrm>
            <a:off x="393417" y="1942083"/>
            <a:ext cx="1419225" cy="228268"/>
          </a:xfrm>
          <a:prstGeom prst="rect">
            <a:avLst/>
          </a:prstGeom>
        </p:spPr>
        <p:txBody>
          <a:bodyPr vert="horz" wrap="square" lIns="0" tIns="12700" rIns="0" bIns="0" rtlCol="0">
            <a:spAutoFit/>
          </a:bodyPr>
          <a:lstStyle/>
          <a:p>
            <a:pPr marL="12700">
              <a:lnSpc>
                <a:spcPct val="100000"/>
              </a:lnSpc>
              <a:spcBef>
                <a:spcPts val="100"/>
              </a:spcBef>
            </a:pPr>
            <a:r>
              <a:rPr lang="en-AU" sz="1400" spc="-45">
                <a:latin typeface="Segoe UI Symbol" panose="020B0502040204020203" pitchFamily="34" charset="0"/>
                <a:ea typeface="Segoe UI Symbol" panose="020B0502040204020203" pitchFamily="34" charset="0"/>
                <a:cs typeface="Segoe UI Variable Display" pitchFamily="2" charset="0"/>
              </a:rPr>
              <a:t>Company</a:t>
            </a:r>
            <a:r>
              <a:rPr lang="en-AU" sz="1400" spc="-125">
                <a:latin typeface="Segoe UI Symbol" panose="020B0502040204020203" pitchFamily="34" charset="0"/>
                <a:ea typeface="Segoe UI Symbol" panose="020B0502040204020203" pitchFamily="34" charset="0"/>
                <a:cs typeface="Segoe UI Variable Display" pitchFamily="2" charset="0"/>
              </a:rPr>
              <a:t> </a:t>
            </a:r>
            <a:r>
              <a:rPr lang="en-AU" sz="1400" spc="-70">
                <a:latin typeface="Segoe UI Symbol" panose="020B0502040204020203" pitchFamily="34" charset="0"/>
                <a:ea typeface="Segoe UI Symbol" panose="020B0502040204020203" pitchFamily="34" charset="0"/>
                <a:cs typeface="Segoe UI Variable Display" pitchFamily="2" charset="0"/>
              </a:rPr>
              <a:t>Overview</a:t>
            </a:r>
            <a:endParaRPr lang="en-AU" sz="1400">
              <a:latin typeface="Segoe UI Symbol" panose="020B0502040204020203" pitchFamily="34" charset="0"/>
              <a:ea typeface="Segoe UI Symbol" panose="020B0502040204020203" pitchFamily="34" charset="0"/>
              <a:cs typeface="Segoe UI Variable Display" pitchFamily="2" charset="0"/>
            </a:endParaRPr>
          </a:p>
        </p:txBody>
      </p:sp>
      <p:sp>
        <p:nvSpPr>
          <p:cNvPr id="6" name="object 3">
            <a:extLst>
              <a:ext uri="{FF2B5EF4-FFF2-40B4-BE49-F238E27FC236}">
                <a16:creationId xmlns:a16="http://schemas.microsoft.com/office/drawing/2014/main" id="{7CEFF11A-B8AE-3C1B-2A32-DD32B3CAD271}"/>
              </a:ext>
            </a:extLst>
          </p:cNvPr>
          <p:cNvSpPr txBox="1"/>
          <p:nvPr/>
        </p:nvSpPr>
        <p:spPr>
          <a:xfrm>
            <a:off x="914998" y="5450260"/>
            <a:ext cx="399415" cy="228268"/>
          </a:xfrm>
          <a:prstGeom prst="rect">
            <a:avLst/>
          </a:prstGeom>
        </p:spPr>
        <p:txBody>
          <a:bodyPr vert="horz" wrap="square" lIns="0" tIns="12700" rIns="0" bIns="0" rtlCol="0">
            <a:spAutoFit/>
          </a:bodyPr>
          <a:lstStyle/>
          <a:p>
            <a:pPr marL="12700">
              <a:lnSpc>
                <a:spcPct val="100000"/>
              </a:lnSpc>
              <a:spcBef>
                <a:spcPts val="100"/>
              </a:spcBef>
            </a:pPr>
            <a:r>
              <a:rPr lang="en-AU" sz="1400" spc="-20">
                <a:latin typeface="Segoe UI Symbol" panose="020B0502040204020203" pitchFamily="34" charset="0"/>
                <a:ea typeface="Segoe UI Symbol" panose="020B0502040204020203" pitchFamily="34" charset="0"/>
                <a:cs typeface="Segoe UI Variable Display" pitchFamily="2" charset="0"/>
              </a:rPr>
              <a:t>Risks</a:t>
            </a:r>
            <a:endParaRPr lang="en-AU" sz="1400">
              <a:latin typeface="Segoe UI Symbol" panose="020B0502040204020203" pitchFamily="34" charset="0"/>
              <a:ea typeface="Segoe UI Symbol" panose="020B0502040204020203" pitchFamily="34" charset="0"/>
              <a:cs typeface="Segoe UI Variable Display" pitchFamily="2" charset="0"/>
            </a:endParaRPr>
          </a:p>
        </p:txBody>
      </p:sp>
      <p:sp>
        <p:nvSpPr>
          <p:cNvPr id="7" name="object 4">
            <a:extLst>
              <a:ext uri="{FF2B5EF4-FFF2-40B4-BE49-F238E27FC236}">
                <a16:creationId xmlns:a16="http://schemas.microsoft.com/office/drawing/2014/main" id="{238A56BE-82D2-265E-801B-26CEF591867E}"/>
              </a:ext>
            </a:extLst>
          </p:cNvPr>
          <p:cNvSpPr txBox="1"/>
          <p:nvPr/>
        </p:nvSpPr>
        <p:spPr>
          <a:xfrm>
            <a:off x="454854" y="3575812"/>
            <a:ext cx="1298575" cy="228268"/>
          </a:xfrm>
          <a:prstGeom prst="rect">
            <a:avLst/>
          </a:prstGeom>
        </p:spPr>
        <p:txBody>
          <a:bodyPr vert="horz" wrap="square" lIns="0" tIns="12700" rIns="0" bIns="0" rtlCol="0">
            <a:spAutoFit/>
          </a:bodyPr>
          <a:lstStyle/>
          <a:p>
            <a:pPr marL="12700">
              <a:lnSpc>
                <a:spcPct val="100000"/>
              </a:lnSpc>
              <a:spcBef>
                <a:spcPts val="100"/>
              </a:spcBef>
            </a:pPr>
            <a:r>
              <a:rPr lang="en-AU" sz="1400" spc="-95">
                <a:latin typeface="Segoe UI Symbol" panose="020B0502040204020203" pitchFamily="34" charset="0"/>
                <a:ea typeface="Segoe UI Symbol" panose="020B0502040204020203" pitchFamily="34" charset="0"/>
                <a:cs typeface="Segoe UI Variable Display" pitchFamily="2" charset="0"/>
              </a:rPr>
              <a:t>Investment</a:t>
            </a:r>
            <a:r>
              <a:rPr lang="en-AU" sz="1400" spc="-130">
                <a:latin typeface="Segoe UI Symbol" panose="020B0502040204020203" pitchFamily="34" charset="0"/>
                <a:ea typeface="Segoe UI Symbol" panose="020B0502040204020203" pitchFamily="34" charset="0"/>
                <a:cs typeface="Segoe UI Variable Display" pitchFamily="2" charset="0"/>
              </a:rPr>
              <a:t> </a:t>
            </a:r>
            <a:r>
              <a:rPr lang="en-AU" sz="1400" spc="-20">
                <a:latin typeface="Segoe UI Symbol" panose="020B0502040204020203" pitchFamily="34" charset="0"/>
                <a:ea typeface="Segoe UI Symbol" panose="020B0502040204020203" pitchFamily="34" charset="0"/>
                <a:cs typeface="Segoe UI Variable Display" pitchFamily="2" charset="0"/>
              </a:rPr>
              <a:t>Thesis</a:t>
            </a:r>
            <a:endParaRPr lang="en-AU" sz="1400">
              <a:latin typeface="Segoe UI Symbol" panose="020B0502040204020203" pitchFamily="34" charset="0"/>
              <a:ea typeface="Segoe UI Symbol" panose="020B0502040204020203" pitchFamily="34" charset="0"/>
              <a:cs typeface="Segoe UI Variable Display" pitchFamily="2" charset="0"/>
            </a:endParaRPr>
          </a:p>
        </p:txBody>
      </p:sp>
      <p:sp>
        <p:nvSpPr>
          <p:cNvPr id="8" name="object 7">
            <a:extLst>
              <a:ext uri="{FF2B5EF4-FFF2-40B4-BE49-F238E27FC236}">
                <a16:creationId xmlns:a16="http://schemas.microsoft.com/office/drawing/2014/main" id="{75571FAB-4C96-DF67-0CE7-01D7E7F83AC3}"/>
              </a:ext>
            </a:extLst>
          </p:cNvPr>
          <p:cNvSpPr txBox="1"/>
          <p:nvPr/>
        </p:nvSpPr>
        <p:spPr>
          <a:xfrm>
            <a:off x="458981" y="2704083"/>
            <a:ext cx="1290955" cy="228268"/>
          </a:xfrm>
          <a:prstGeom prst="rect">
            <a:avLst/>
          </a:prstGeom>
        </p:spPr>
        <p:txBody>
          <a:bodyPr vert="horz" wrap="square" lIns="0" tIns="12700" rIns="0" bIns="0" rtlCol="0">
            <a:spAutoFit/>
          </a:bodyPr>
          <a:lstStyle/>
          <a:p>
            <a:pPr marL="12700">
              <a:lnSpc>
                <a:spcPct val="100000"/>
              </a:lnSpc>
              <a:spcBef>
                <a:spcPts val="100"/>
              </a:spcBef>
            </a:pPr>
            <a:r>
              <a:rPr lang="en-AU" sz="1400" spc="-85">
                <a:latin typeface="Segoe UI Symbol" panose="020B0502040204020203" pitchFamily="34" charset="0"/>
                <a:ea typeface="Segoe UI Symbol" panose="020B0502040204020203" pitchFamily="34" charset="0"/>
                <a:cs typeface="Segoe UI Variable Display" pitchFamily="2" charset="0"/>
              </a:rPr>
              <a:t>Industry</a:t>
            </a:r>
            <a:r>
              <a:rPr lang="en-AU" sz="1400" spc="-120">
                <a:latin typeface="Segoe UI Symbol" panose="020B0502040204020203" pitchFamily="34" charset="0"/>
                <a:ea typeface="Segoe UI Symbol" panose="020B0502040204020203" pitchFamily="34" charset="0"/>
                <a:cs typeface="Segoe UI Variable Display" pitchFamily="2" charset="0"/>
              </a:rPr>
              <a:t> </a:t>
            </a:r>
            <a:r>
              <a:rPr lang="en-AU" sz="1400" spc="-65">
                <a:latin typeface="Segoe UI Symbol" panose="020B0502040204020203" pitchFamily="34" charset="0"/>
                <a:ea typeface="Segoe UI Symbol" panose="020B0502040204020203" pitchFamily="34" charset="0"/>
                <a:cs typeface="Segoe UI Variable Display" pitchFamily="2" charset="0"/>
              </a:rPr>
              <a:t>Overview</a:t>
            </a:r>
            <a:endParaRPr lang="en-AU" sz="1400">
              <a:latin typeface="Segoe UI Symbol" panose="020B0502040204020203" pitchFamily="34" charset="0"/>
              <a:ea typeface="Segoe UI Symbol" panose="020B0502040204020203" pitchFamily="34" charset="0"/>
              <a:cs typeface="Segoe UI Variable Display" pitchFamily="2" charset="0"/>
            </a:endParaRPr>
          </a:p>
        </p:txBody>
      </p:sp>
      <p:sp>
        <p:nvSpPr>
          <p:cNvPr id="9" name="object 8">
            <a:extLst>
              <a:ext uri="{FF2B5EF4-FFF2-40B4-BE49-F238E27FC236}">
                <a16:creationId xmlns:a16="http://schemas.microsoft.com/office/drawing/2014/main" id="{FC8DF503-FAEB-E7BC-3BA4-1342E5E44F07}"/>
              </a:ext>
            </a:extLst>
          </p:cNvPr>
          <p:cNvSpPr txBox="1"/>
          <p:nvPr/>
        </p:nvSpPr>
        <p:spPr>
          <a:xfrm>
            <a:off x="764416" y="4548124"/>
            <a:ext cx="680085" cy="228268"/>
          </a:xfrm>
          <a:prstGeom prst="rect">
            <a:avLst/>
          </a:prstGeom>
        </p:spPr>
        <p:txBody>
          <a:bodyPr vert="horz" wrap="square" lIns="0" tIns="12700" rIns="0" bIns="0" rtlCol="0">
            <a:spAutoFit/>
          </a:bodyPr>
          <a:lstStyle/>
          <a:p>
            <a:pPr marL="12700">
              <a:lnSpc>
                <a:spcPct val="100000"/>
              </a:lnSpc>
              <a:spcBef>
                <a:spcPts val="100"/>
              </a:spcBef>
            </a:pPr>
            <a:r>
              <a:rPr lang="en-AU" sz="1400" spc="-90">
                <a:latin typeface="Segoe UI Symbol" panose="020B0502040204020203" pitchFamily="34" charset="0"/>
                <a:ea typeface="Segoe UI Symbol" panose="020B0502040204020203" pitchFamily="34" charset="0"/>
                <a:cs typeface="Segoe UI Variable Display" pitchFamily="2" charset="0"/>
              </a:rPr>
              <a:t>Valuation</a:t>
            </a:r>
            <a:endParaRPr lang="en-AU" sz="1400">
              <a:latin typeface="Segoe UI Symbol" panose="020B0502040204020203" pitchFamily="34" charset="0"/>
              <a:ea typeface="Segoe UI Symbol" panose="020B0502040204020203" pitchFamily="34" charset="0"/>
              <a:cs typeface="Segoe UI Variable Display" pitchFamily="2" charset="0"/>
            </a:endParaRPr>
          </a:p>
        </p:txBody>
      </p:sp>
      <p:sp>
        <p:nvSpPr>
          <p:cNvPr id="10" name="object 9">
            <a:extLst>
              <a:ext uri="{FF2B5EF4-FFF2-40B4-BE49-F238E27FC236}">
                <a16:creationId xmlns:a16="http://schemas.microsoft.com/office/drawing/2014/main" id="{DAC9AF67-83E1-37C6-3777-F49B1FE3C698}"/>
              </a:ext>
            </a:extLst>
          </p:cNvPr>
          <p:cNvSpPr txBox="1"/>
          <p:nvPr/>
        </p:nvSpPr>
        <p:spPr>
          <a:xfrm>
            <a:off x="2171032" y="903856"/>
            <a:ext cx="9257665" cy="639278"/>
          </a:xfrm>
          <a:prstGeom prst="rect">
            <a:avLst/>
          </a:prstGeom>
          <a:noFill/>
        </p:spPr>
        <p:txBody>
          <a:bodyPr vert="horz" wrap="square" lIns="0" tIns="84455" rIns="0" bIns="0" rtlCol="0">
            <a:spAutoFit/>
          </a:bodyPr>
          <a:lstStyle/>
          <a:p>
            <a:pPr algn="ctr">
              <a:lnSpc>
                <a:spcPct val="100000"/>
              </a:lnSpc>
              <a:spcBef>
                <a:spcPts val="665"/>
              </a:spcBef>
            </a:pPr>
            <a:r>
              <a:rPr lang="en-AU" sz="2000" b="1" spc="-20">
                <a:solidFill>
                  <a:srgbClr val="FFFFFF"/>
                </a:solidFill>
                <a:latin typeface="Segoe UI Variable Display" pitchFamily="2" charset="0"/>
                <a:ea typeface="Segoe UI Symbol" panose="020B0502040204020203" pitchFamily="34" charset="0"/>
                <a:cs typeface="Segoe UI Variable Display" pitchFamily="2" charset="0"/>
              </a:rPr>
              <a:t>MONITOR</a:t>
            </a:r>
            <a:r>
              <a:rPr lang="en-AU" sz="2000" b="1" spc="-30" baseline="1424">
                <a:solidFill>
                  <a:srgbClr val="FFFFFF"/>
                </a:solidFill>
                <a:latin typeface="Segoe UI Variable Display" pitchFamily="2" charset="0"/>
                <a:ea typeface="Segoe UI Symbol" panose="020B0502040204020203" pitchFamily="34" charset="0"/>
                <a:cs typeface="Segoe UI Variable Display" pitchFamily="2" charset="0"/>
              </a:rPr>
              <a:t>:</a:t>
            </a:r>
            <a:r>
              <a:rPr lang="en-AU" sz="2000" b="1" spc="-82" baseline="1424">
                <a:solidFill>
                  <a:srgbClr val="FFFFFF"/>
                </a:solidFill>
                <a:latin typeface="Segoe UI Variable Display" pitchFamily="2" charset="0"/>
                <a:ea typeface="Segoe UI Symbol" panose="020B0502040204020203" pitchFamily="34" charset="0"/>
                <a:cs typeface="Segoe UI Variable Display" pitchFamily="2" charset="0"/>
              </a:rPr>
              <a:t> </a:t>
            </a:r>
            <a:r>
              <a:rPr lang="en-AU" sz="2000" b="1" spc="-82">
                <a:solidFill>
                  <a:srgbClr val="02C168"/>
                </a:solidFill>
                <a:latin typeface="Segoe UI Variable Display" pitchFamily="2" charset="0"/>
                <a:ea typeface="Segoe UI Symbol" panose="020B0502040204020203" pitchFamily="34" charset="0"/>
                <a:cs typeface="Segoe UI Variable Display" pitchFamily="2" charset="0"/>
              </a:rPr>
              <a:t>14.31</a:t>
            </a:r>
            <a:r>
              <a:rPr lang="en-AU" sz="2000" b="1">
                <a:solidFill>
                  <a:srgbClr val="02C168"/>
                </a:solidFill>
                <a:latin typeface="Segoe UI Variable Display" pitchFamily="2" charset="0"/>
                <a:ea typeface="Segoe UI Symbol" panose="020B0502040204020203" pitchFamily="34" charset="0"/>
                <a:cs typeface="Segoe UI Variable Display" pitchFamily="2" charset="0"/>
              </a:rPr>
              <a:t>%</a:t>
            </a:r>
            <a:r>
              <a:rPr lang="en-AU" sz="2000" b="1" spc="-82">
                <a:solidFill>
                  <a:srgbClr val="02C168"/>
                </a:solidFill>
                <a:latin typeface="Segoe UI Variable Display" pitchFamily="2" charset="0"/>
                <a:ea typeface="Segoe UI Symbol" panose="020B0502040204020203" pitchFamily="34" charset="0"/>
                <a:cs typeface="Segoe UI Variable Display" pitchFamily="2" charset="0"/>
              </a:rPr>
              <a:t> </a:t>
            </a:r>
            <a:r>
              <a:rPr lang="en-AU" sz="2000" b="1" spc="-15">
                <a:solidFill>
                  <a:srgbClr val="02C168"/>
                </a:solidFill>
                <a:latin typeface="Segoe UI Variable Display" pitchFamily="2" charset="0"/>
                <a:ea typeface="Segoe UI Symbol" panose="020B0502040204020203" pitchFamily="34" charset="0"/>
                <a:cs typeface="Segoe UI Variable Display" pitchFamily="2" charset="0"/>
              </a:rPr>
              <a:t>Upside</a:t>
            </a:r>
            <a:endParaRPr lang="en-AU" sz="800" spc="-55">
              <a:solidFill>
                <a:srgbClr val="FFFFFF"/>
              </a:solidFill>
              <a:latin typeface="Segoe UI Symbol" panose="020B0502040204020203" pitchFamily="34" charset="0"/>
              <a:ea typeface="Segoe UI Symbol" panose="020B0502040204020203" pitchFamily="34" charset="0"/>
              <a:cs typeface="Trebuchet MS"/>
            </a:endParaRPr>
          </a:p>
          <a:p>
            <a:pPr algn="ctr">
              <a:lnSpc>
                <a:spcPct val="100000"/>
              </a:lnSpc>
              <a:spcBef>
                <a:spcPts val="10"/>
              </a:spcBef>
            </a:pPr>
            <a:endParaRPr lang="en-AU" sz="500" b="1" spc="-55">
              <a:solidFill>
                <a:srgbClr val="FFFFFF"/>
              </a:solidFill>
              <a:latin typeface="Segoe UI Variable Display" pitchFamily="2" charset="0"/>
              <a:ea typeface="Segoe UI Symbol" panose="020B0502040204020203" pitchFamily="34" charset="0"/>
              <a:cs typeface="Segoe UI Variable Display" pitchFamily="2" charset="0"/>
            </a:endParaRPr>
          </a:p>
          <a:p>
            <a:pPr algn="ctr">
              <a:lnSpc>
                <a:spcPct val="100000"/>
              </a:lnSpc>
              <a:spcBef>
                <a:spcPts val="10"/>
              </a:spcBef>
            </a:pPr>
            <a:r>
              <a:rPr lang="en-AU" sz="1100" b="1" spc="-55">
                <a:solidFill>
                  <a:srgbClr val="FFFFFF"/>
                </a:solidFill>
                <a:latin typeface="Segoe UI Variable Display" pitchFamily="2" charset="0"/>
                <a:ea typeface="Segoe UI Symbol" panose="020B0502040204020203" pitchFamily="34" charset="0"/>
                <a:cs typeface="Segoe UI Variable Display" pitchFamily="2" charset="0"/>
              </a:rPr>
              <a:t>Target</a:t>
            </a:r>
            <a:r>
              <a:rPr lang="en-AU" sz="1100" b="1" spc="-80">
                <a:solidFill>
                  <a:srgbClr val="FFFFFF"/>
                </a:solidFill>
                <a:latin typeface="Segoe UI Variable Display" pitchFamily="2" charset="0"/>
                <a:ea typeface="Segoe UI Symbol" panose="020B0502040204020203" pitchFamily="34" charset="0"/>
                <a:cs typeface="Segoe UI Variable Display" pitchFamily="2" charset="0"/>
              </a:rPr>
              <a:t> </a:t>
            </a:r>
            <a:r>
              <a:rPr lang="en-AU" sz="1100" b="1" spc="-25">
                <a:solidFill>
                  <a:srgbClr val="FFFFFF"/>
                </a:solidFill>
                <a:latin typeface="Segoe UI Variable Display" pitchFamily="2" charset="0"/>
                <a:ea typeface="Segoe UI Symbol" panose="020B0502040204020203" pitchFamily="34" charset="0"/>
                <a:cs typeface="Segoe UI Variable Display" pitchFamily="2" charset="0"/>
              </a:rPr>
              <a:t>Share</a:t>
            </a:r>
            <a:r>
              <a:rPr lang="en-AU" sz="1100" b="1" spc="-65">
                <a:solidFill>
                  <a:srgbClr val="FFFFFF"/>
                </a:solidFill>
                <a:latin typeface="Segoe UI Variable Display" pitchFamily="2" charset="0"/>
                <a:ea typeface="Segoe UI Symbol" panose="020B0502040204020203" pitchFamily="34" charset="0"/>
                <a:cs typeface="Segoe UI Variable Display" pitchFamily="2" charset="0"/>
              </a:rPr>
              <a:t> </a:t>
            </a:r>
            <a:r>
              <a:rPr lang="en-AU" sz="1100" b="1" spc="-90">
                <a:solidFill>
                  <a:srgbClr val="FFFFFF"/>
                </a:solidFill>
                <a:latin typeface="Segoe UI Variable Display" pitchFamily="2" charset="0"/>
                <a:ea typeface="Segoe UI Symbol" panose="020B0502040204020203" pitchFamily="34" charset="0"/>
                <a:cs typeface="Segoe UI Variable Display" pitchFamily="2" charset="0"/>
              </a:rPr>
              <a:t>Price:</a:t>
            </a:r>
            <a:r>
              <a:rPr lang="en-AU" sz="1100" b="1" spc="-70">
                <a:solidFill>
                  <a:srgbClr val="FFFFFF"/>
                </a:solidFill>
                <a:latin typeface="Segoe UI Variable Display" pitchFamily="2" charset="0"/>
                <a:ea typeface="Segoe UI Symbol" panose="020B0502040204020203" pitchFamily="34" charset="0"/>
                <a:cs typeface="Segoe UI Variable Display" pitchFamily="2" charset="0"/>
              </a:rPr>
              <a:t> </a:t>
            </a:r>
            <a:r>
              <a:rPr lang="en-AU" sz="1100" b="1" spc="35">
                <a:solidFill>
                  <a:srgbClr val="FFFFFF"/>
                </a:solidFill>
                <a:latin typeface="Segoe UI Variable Display" pitchFamily="2" charset="0"/>
                <a:ea typeface="Segoe UI Symbol" panose="020B0502040204020203" pitchFamily="34" charset="0"/>
                <a:cs typeface="Segoe UI Variable Display" pitchFamily="2" charset="0"/>
              </a:rPr>
              <a:t>US$86.60</a:t>
            </a:r>
          </a:p>
        </p:txBody>
      </p:sp>
      <p:sp>
        <p:nvSpPr>
          <p:cNvPr id="11" name="object 10">
            <a:extLst>
              <a:ext uri="{FF2B5EF4-FFF2-40B4-BE49-F238E27FC236}">
                <a16:creationId xmlns:a16="http://schemas.microsoft.com/office/drawing/2014/main" id="{3A690D42-4D91-A619-6D4D-9A7EF28392D5}"/>
              </a:ext>
            </a:extLst>
          </p:cNvPr>
          <p:cNvSpPr/>
          <p:nvPr/>
        </p:nvSpPr>
        <p:spPr>
          <a:xfrm>
            <a:off x="2069975" y="919749"/>
            <a:ext cx="45720" cy="684530"/>
          </a:xfrm>
          <a:custGeom>
            <a:avLst/>
            <a:gdLst/>
            <a:ahLst/>
            <a:cxnLst/>
            <a:rect l="l" t="t" r="r" b="b"/>
            <a:pathLst>
              <a:path w="45719" h="684530">
                <a:moveTo>
                  <a:pt x="45718" y="0"/>
                </a:moveTo>
                <a:lnTo>
                  <a:pt x="0" y="0"/>
                </a:lnTo>
                <a:lnTo>
                  <a:pt x="0" y="684000"/>
                </a:lnTo>
                <a:lnTo>
                  <a:pt x="45718" y="684000"/>
                </a:lnTo>
                <a:lnTo>
                  <a:pt x="45718" y="0"/>
                </a:lnTo>
                <a:close/>
              </a:path>
            </a:pathLst>
          </a:custGeom>
          <a:solidFill>
            <a:srgbClr val="000000"/>
          </a:solidFill>
        </p:spPr>
        <p:txBody>
          <a:bodyPr wrap="square" lIns="0" tIns="0" rIns="0" bIns="0" rtlCol="0"/>
          <a:lstStyle/>
          <a:p>
            <a:endParaRPr lang="en-AU">
              <a:latin typeface="Segoe UI Symbol" panose="020B0502040204020203" pitchFamily="34" charset="0"/>
              <a:ea typeface="Segoe UI Symbol" panose="020B0502040204020203" pitchFamily="34" charset="0"/>
            </a:endParaRPr>
          </a:p>
        </p:txBody>
      </p:sp>
      <p:sp>
        <p:nvSpPr>
          <p:cNvPr id="12" name="object 11">
            <a:extLst>
              <a:ext uri="{FF2B5EF4-FFF2-40B4-BE49-F238E27FC236}">
                <a16:creationId xmlns:a16="http://schemas.microsoft.com/office/drawing/2014/main" id="{BBF66927-04FA-B90E-8AC1-D2BD16D33D8D}"/>
              </a:ext>
            </a:extLst>
          </p:cNvPr>
          <p:cNvSpPr txBox="1"/>
          <p:nvPr/>
        </p:nvSpPr>
        <p:spPr>
          <a:xfrm>
            <a:off x="2171030" y="1762690"/>
            <a:ext cx="9257665" cy="537967"/>
          </a:xfrm>
          <a:prstGeom prst="rect">
            <a:avLst/>
          </a:prstGeom>
          <a:solidFill>
            <a:srgbClr val="F2F3F8"/>
          </a:solidFill>
        </p:spPr>
        <p:txBody>
          <a:bodyPr vert="horz" wrap="square" lIns="0" tIns="14604" rIns="0" bIns="0" rtlCol="0">
            <a:spAutoFit/>
          </a:bodyPr>
          <a:lstStyle/>
          <a:p>
            <a:pPr algn="ctr">
              <a:lnSpc>
                <a:spcPct val="100000"/>
              </a:lnSpc>
              <a:spcBef>
                <a:spcPts val="114"/>
              </a:spcBef>
            </a:pPr>
            <a:endParaRPr lang="en-AU" sz="1100">
              <a:latin typeface="Segoe UI Symbol" panose="020B0502040204020203" pitchFamily="34" charset="0"/>
              <a:ea typeface="Segoe UI Symbol" panose="020B0502040204020203" pitchFamily="34" charset="0"/>
              <a:cs typeface="Times New Roman"/>
            </a:endParaRPr>
          </a:p>
          <a:p>
            <a:pPr marL="265430" algn="ctr">
              <a:lnSpc>
                <a:spcPct val="100000"/>
              </a:lnSpc>
            </a:pPr>
            <a:r>
              <a:rPr lang="en-AU" sz="1100" spc="-45">
                <a:solidFill>
                  <a:schemeClr val="tx1"/>
                </a:solidFill>
                <a:latin typeface="Segoe UI Symbol" panose="020B0502040204020203" pitchFamily="34" charset="0"/>
                <a:ea typeface="Segoe UI Symbol" panose="020B0502040204020203" pitchFamily="34" charset="0"/>
                <a:cs typeface="Trebuchet MS"/>
              </a:rPr>
              <a:t>Uber</a:t>
            </a:r>
            <a:r>
              <a:rPr lang="en-AU" sz="1100" spc="-65">
                <a:solidFill>
                  <a:schemeClr val="tx1"/>
                </a:solidFill>
                <a:latin typeface="Segoe UI Symbol" panose="020B0502040204020203" pitchFamily="34" charset="0"/>
                <a:ea typeface="Segoe UI Symbol" panose="020B0502040204020203" pitchFamily="34" charset="0"/>
                <a:cs typeface="Trebuchet MS"/>
              </a:rPr>
              <a:t> </a:t>
            </a:r>
            <a:r>
              <a:rPr lang="en-AU" sz="1100" spc="-40">
                <a:solidFill>
                  <a:schemeClr val="tx1"/>
                </a:solidFill>
                <a:latin typeface="Segoe UI Symbol" panose="020B0502040204020203" pitchFamily="34" charset="0"/>
                <a:ea typeface="Segoe UI Symbol" panose="020B0502040204020203" pitchFamily="34" charset="0"/>
                <a:cs typeface="Trebuchet MS"/>
              </a:rPr>
              <a:t>is</a:t>
            </a:r>
            <a:r>
              <a:rPr lang="en-AU" sz="1100" spc="-75">
                <a:solidFill>
                  <a:schemeClr val="tx1"/>
                </a:solidFill>
                <a:latin typeface="Segoe UI Symbol" panose="020B0502040204020203" pitchFamily="34" charset="0"/>
                <a:ea typeface="Segoe UI Symbol" panose="020B0502040204020203" pitchFamily="34" charset="0"/>
                <a:cs typeface="Trebuchet MS"/>
              </a:rPr>
              <a:t> </a:t>
            </a:r>
            <a:r>
              <a:rPr lang="en-AU" sz="1100" spc="-40">
                <a:solidFill>
                  <a:schemeClr val="tx1"/>
                </a:solidFill>
                <a:latin typeface="Segoe UI Symbol" panose="020B0502040204020203" pitchFamily="34" charset="0"/>
                <a:ea typeface="Segoe UI Symbol" panose="020B0502040204020203" pitchFamily="34" charset="0"/>
                <a:cs typeface="Trebuchet MS"/>
              </a:rPr>
              <a:t>a</a:t>
            </a:r>
            <a:r>
              <a:rPr lang="en-AU" sz="1100" spc="-65">
                <a:solidFill>
                  <a:schemeClr val="tx1"/>
                </a:solidFill>
                <a:latin typeface="Segoe UI Symbol" panose="020B0502040204020203" pitchFamily="34" charset="0"/>
                <a:ea typeface="Segoe UI Symbol" panose="020B0502040204020203" pitchFamily="34" charset="0"/>
                <a:cs typeface="Trebuchet MS"/>
              </a:rPr>
              <a:t> g</a:t>
            </a:r>
            <a:r>
              <a:rPr lang="en-AU" sz="1100">
                <a:solidFill>
                  <a:schemeClr val="tx1"/>
                </a:solidFill>
              </a:rPr>
              <a:t>lobal marketplace across Mobility, Delivery, and Freight, monetised via high-margin advertising, and multi-partner AV integrations.</a:t>
            </a:r>
            <a:br>
              <a:rPr lang="en-AU" sz="1100">
                <a:solidFill>
                  <a:schemeClr val="tx1"/>
                </a:solidFill>
              </a:rPr>
            </a:br>
            <a:endParaRPr lang="en-AU" sz="1100" spc="-10">
              <a:solidFill>
                <a:schemeClr val="tx1"/>
              </a:solidFill>
              <a:latin typeface="Segoe UI Symbol" panose="020B0502040204020203" pitchFamily="34" charset="0"/>
              <a:ea typeface="Segoe UI Symbol" panose="020B0502040204020203" pitchFamily="34" charset="0"/>
              <a:cs typeface="Trebuchet MS"/>
            </a:endParaRPr>
          </a:p>
        </p:txBody>
      </p:sp>
      <p:sp>
        <p:nvSpPr>
          <p:cNvPr id="13" name="object 12">
            <a:extLst>
              <a:ext uri="{FF2B5EF4-FFF2-40B4-BE49-F238E27FC236}">
                <a16:creationId xmlns:a16="http://schemas.microsoft.com/office/drawing/2014/main" id="{983E9474-0DE6-802B-AF39-5B06E6EAB951}"/>
              </a:ext>
            </a:extLst>
          </p:cNvPr>
          <p:cNvSpPr/>
          <p:nvPr/>
        </p:nvSpPr>
        <p:spPr>
          <a:xfrm>
            <a:off x="2069433" y="1762690"/>
            <a:ext cx="46990" cy="588645"/>
          </a:xfrm>
          <a:custGeom>
            <a:avLst/>
            <a:gdLst/>
            <a:ahLst/>
            <a:cxnLst/>
            <a:rect l="l" t="t" r="r" b="b"/>
            <a:pathLst>
              <a:path w="46989" h="588644">
                <a:moveTo>
                  <a:pt x="46800" y="0"/>
                </a:moveTo>
                <a:lnTo>
                  <a:pt x="0" y="0"/>
                </a:lnTo>
                <a:lnTo>
                  <a:pt x="0" y="588232"/>
                </a:lnTo>
                <a:lnTo>
                  <a:pt x="46800" y="588232"/>
                </a:lnTo>
                <a:lnTo>
                  <a:pt x="46800" y="0"/>
                </a:lnTo>
                <a:close/>
              </a:path>
            </a:pathLst>
          </a:custGeom>
          <a:solidFill>
            <a:srgbClr val="F2F3F8"/>
          </a:solidFill>
        </p:spPr>
        <p:txBody>
          <a:bodyPr wrap="square" lIns="0" tIns="0" rIns="0" bIns="0" rtlCol="0"/>
          <a:lstStyle/>
          <a:p>
            <a:endParaRPr lang="en-AU">
              <a:latin typeface="Segoe UI Symbol" panose="020B0502040204020203" pitchFamily="34" charset="0"/>
              <a:ea typeface="Segoe UI Symbol" panose="020B0502040204020203" pitchFamily="34" charset="0"/>
            </a:endParaRPr>
          </a:p>
        </p:txBody>
      </p:sp>
      <p:sp>
        <p:nvSpPr>
          <p:cNvPr id="14" name="object 14">
            <a:extLst>
              <a:ext uri="{FF2B5EF4-FFF2-40B4-BE49-F238E27FC236}">
                <a16:creationId xmlns:a16="http://schemas.microsoft.com/office/drawing/2014/main" id="{95180083-4BFC-EDFF-467C-8EFEF29C2B1E}"/>
              </a:ext>
            </a:extLst>
          </p:cNvPr>
          <p:cNvSpPr/>
          <p:nvPr/>
        </p:nvSpPr>
        <p:spPr>
          <a:xfrm>
            <a:off x="2069433" y="2525754"/>
            <a:ext cx="46990" cy="588645"/>
          </a:xfrm>
          <a:custGeom>
            <a:avLst/>
            <a:gdLst/>
            <a:ahLst/>
            <a:cxnLst/>
            <a:rect l="l" t="t" r="r" b="b"/>
            <a:pathLst>
              <a:path w="46989" h="588645">
                <a:moveTo>
                  <a:pt x="46800" y="0"/>
                </a:moveTo>
                <a:lnTo>
                  <a:pt x="0" y="0"/>
                </a:lnTo>
                <a:lnTo>
                  <a:pt x="0" y="588232"/>
                </a:lnTo>
                <a:lnTo>
                  <a:pt x="46800" y="588232"/>
                </a:lnTo>
                <a:lnTo>
                  <a:pt x="46800" y="0"/>
                </a:lnTo>
                <a:close/>
              </a:path>
            </a:pathLst>
          </a:custGeom>
          <a:solidFill>
            <a:srgbClr val="F2F3F8"/>
          </a:solidFill>
        </p:spPr>
        <p:txBody>
          <a:bodyPr wrap="square" lIns="0" tIns="0" rIns="0" bIns="0" rtlCol="0"/>
          <a:lstStyle/>
          <a:p>
            <a:endParaRPr lang="en-AU">
              <a:latin typeface="Segoe UI Symbol" panose="020B0502040204020203" pitchFamily="34" charset="0"/>
              <a:ea typeface="Segoe UI Symbol" panose="020B0502040204020203" pitchFamily="34" charset="0"/>
            </a:endParaRPr>
          </a:p>
        </p:txBody>
      </p:sp>
      <p:sp>
        <p:nvSpPr>
          <p:cNvPr id="15" name="object 17">
            <a:extLst>
              <a:ext uri="{FF2B5EF4-FFF2-40B4-BE49-F238E27FC236}">
                <a16:creationId xmlns:a16="http://schemas.microsoft.com/office/drawing/2014/main" id="{03B583AD-EC46-3B10-E8AC-329CBE5780E7}"/>
              </a:ext>
            </a:extLst>
          </p:cNvPr>
          <p:cNvSpPr txBox="1"/>
          <p:nvPr/>
        </p:nvSpPr>
        <p:spPr>
          <a:xfrm>
            <a:off x="2150287" y="3627938"/>
            <a:ext cx="2952115" cy="507831"/>
          </a:xfrm>
          <a:prstGeom prst="rect">
            <a:avLst/>
          </a:prstGeom>
          <a:noFill/>
        </p:spPr>
        <p:txBody>
          <a:bodyPr vert="horz" wrap="square" lIns="0" tIns="0" rIns="0" bIns="0" rtlCol="0" anchor="ctr" anchorCtr="0">
            <a:spAutoFit/>
          </a:bodyPr>
          <a:lstStyle/>
          <a:p>
            <a:pPr algn="ctr"/>
            <a:r>
              <a:rPr lang="en-AU" sz="1100">
                <a:latin typeface="Segoe UI Symbol" panose="020B0502040204020203" pitchFamily="34" charset="0"/>
                <a:ea typeface="Segoe UI Symbol" panose="020B0502040204020203" pitchFamily="34" charset="0"/>
              </a:rPr>
              <a:t>Uber expands margins without raising base fares via a barbell ride mix, high-margin advertising, grocery and retail.</a:t>
            </a:r>
          </a:p>
        </p:txBody>
      </p:sp>
      <p:sp>
        <p:nvSpPr>
          <p:cNvPr id="16" name="object 18">
            <a:extLst>
              <a:ext uri="{FF2B5EF4-FFF2-40B4-BE49-F238E27FC236}">
                <a16:creationId xmlns:a16="http://schemas.microsoft.com/office/drawing/2014/main" id="{20599089-852A-607D-F42B-E6CEDA0EAD8F}"/>
              </a:ext>
            </a:extLst>
          </p:cNvPr>
          <p:cNvSpPr/>
          <p:nvPr/>
        </p:nvSpPr>
        <p:spPr>
          <a:xfrm>
            <a:off x="2069433" y="3288586"/>
            <a:ext cx="46262" cy="920817"/>
          </a:xfrm>
          <a:custGeom>
            <a:avLst/>
            <a:gdLst/>
            <a:ahLst/>
            <a:cxnLst/>
            <a:rect l="l" t="t" r="r" b="b"/>
            <a:pathLst>
              <a:path w="46989" h="796925">
                <a:moveTo>
                  <a:pt x="46800" y="0"/>
                </a:moveTo>
                <a:lnTo>
                  <a:pt x="0" y="0"/>
                </a:lnTo>
                <a:lnTo>
                  <a:pt x="0" y="796523"/>
                </a:lnTo>
                <a:lnTo>
                  <a:pt x="46800" y="796523"/>
                </a:lnTo>
                <a:lnTo>
                  <a:pt x="46800" y="0"/>
                </a:lnTo>
                <a:close/>
              </a:path>
            </a:pathLst>
          </a:custGeom>
          <a:solidFill>
            <a:srgbClr val="017840"/>
          </a:solidFill>
        </p:spPr>
        <p:txBody>
          <a:bodyPr wrap="square" lIns="0" tIns="0" rIns="0" bIns="0" rtlCol="0"/>
          <a:lstStyle/>
          <a:p>
            <a:endParaRPr lang="en-AU">
              <a:latin typeface="Segoe UI Symbol" panose="020B0502040204020203" pitchFamily="34" charset="0"/>
              <a:ea typeface="Segoe UI Symbol" panose="020B0502040204020203" pitchFamily="34" charset="0"/>
            </a:endParaRPr>
          </a:p>
        </p:txBody>
      </p:sp>
      <p:sp>
        <p:nvSpPr>
          <p:cNvPr id="17" name="object 19">
            <a:extLst>
              <a:ext uri="{FF2B5EF4-FFF2-40B4-BE49-F238E27FC236}">
                <a16:creationId xmlns:a16="http://schemas.microsoft.com/office/drawing/2014/main" id="{F8B74903-B7F0-D970-7DEE-3C7C204E69B1}"/>
              </a:ext>
            </a:extLst>
          </p:cNvPr>
          <p:cNvSpPr txBox="1"/>
          <p:nvPr/>
        </p:nvSpPr>
        <p:spPr>
          <a:xfrm>
            <a:off x="5709194" y="4329697"/>
            <a:ext cx="2143372" cy="530594"/>
          </a:xfrm>
          <a:prstGeom prst="rect">
            <a:avLst/>
          </a:prstGeom>
        </p:spPr>
        <p:txBody>
          <a:bodyPr vert="horz" wrap="square" lIns="0" tIns="12700" rIns="0" bIns="0" rtlCol="0">
            <a:spAutoFit/>
          </a:bodyPr>
          <a:lstStyle/>
          <a:p>
            <a:pPr marL="1270" algn="ctr">
              <a:lnSpc>
                <a:spcPts val="2135"/>
              </a:lnSpc>
              <a:spcBef>
                <a:spcPts val="100"/>
              </a:spcBef>
            </a:pPr>
            <a:r>
              <a:rPr lang="en-GB" sz="1600" b="1" spc="-10">
                <a:solidFill>
                  <a:schemeClr val="tx1"/>
                </a:solidFill>
                <a:latin typeface="Segoe UI Symbol" panose="020B0502040204020203" pitchFamily="34" charset="0"/>
                <a:ea typeface="Segoe UI Symbol" panose="020B0502040204020203" pitchFamily="34" charset="0"/>
                <a:cs typeface="Trebuchet MS"/>
              </a:rPr>
              <a:t>22.89%</a:t>
            </a:r>
            <a:endParaRPr lang="en-GB" sz="1600">
              <a:solidFill>
                <a:schemeClr val="tx1"/>
              </a:solidFill>
              <a:latin typeface="Segoe UI Symbol" panose="020B0502040204020203" pitchFamily="34" charset="0"/>
              <a:ea typeface="Segoe UI Symbol" panose="020B0502040204020203" pitchFamily="34" charset="0"/>
              <a:cs typeface="Trebuchet MS"/>
            </a:endParaRPr>
          </a:p>
          <a:p>
            <a:pPr algn="ctr">
              <a:lnSpc>
                <a:spcPts val="2135"/>
              </a:lnSpc>
            </a:pPr>
            <a:r>
              <a:rPr lang="en-GB" sz="1600" b="1" spc="-50">
                <a:solidFill>
                  <a:schemeClr val="tx1"/>
                </a:solidFill>
                <a:latin typeface="Segoe UI Symbol" panose="020B0502040204020203" pitchFamily="34" charset="0"/>
                <a:ea typeface="Segoe UI Symbol" panose="020B0502040204020203" pitchFamily="34" charset="0"/>
                <a:cs typeface="Trebuchet MS"/>
              </a:rPr>
              <a:t>Gross Bookings Growth</a:t>
            </a:r>
            <a:endParaRPr lang="en-GB" sz="1600">
              <a:solidFill>
                <a:schemeClr val="tx1"/>
              </a:solidFill>
              <a:latin typeface="Segoe UI Symbol" panose="020B0502040204020203" pitchFamily="34" charset="0"/>
              <a:ea typeface="Segoe UI Symbol" panose="020B0502040204020203" pitchFamily="34" charset="0"/>
              <a:cs typeface="Trebuchet MS"/>
            </a:endParaRPr>
          </a:p>
        </p:txBody>
      </p:sp>
      <p:sp>
        <p:nvSpPr>
          <p:cNvPr id="18" name="object 20">
            <a:extLst>
              <a:ext uri="{FF2B5EF4-FFF2-40B4-BE49-F238E27FC236}">
                <a16:creationId xmlns:a16="http://schemas.microsoft.com/office/drawing/2014/main" id="{5FE6F46B-2854-1494-E984-1B1D24CFBA21}"/>
              </a:ext>
            </a:extLst>
          </p:cNvPr>
          <p:cNvSpPr txBox="1"/>
          <p:nvPr/>
        </p:nvSpPr>
        <p:spPr>
          <a:xfrm>
            <a:off x="2296697" y="4329697"/>
            <a:ext cx="2700655" cy="530594"/>
          </a:xfrm>
          <a:prstGeom prst="rect">
            <a:avLst/>
          </a:prstGeom>
        </p:spPr>
        <p:txBody>
          <a:bodyPr vert="horz" wrap="square" lIns="0" tIns="12700" rIns="0" bIns="0" rtlCol="0">
            <a:spAutoFit/>
          </a:bodyPr>
          <a:lstStyle/>
          <a:p>
            <a:pPr marL="3175" algn="ctr">
              <a:lnSpc>
                <a:spcPts val="2135"/>
              </a:lnSpc>
              <a:spcBef>
                <a:spcPts val="100"/>
              </a:spcBef>
            </a:pPr>
            <a:r>
              <a:rPr lang="en-GB" sz="1600" b="1" spc="-10">
                <a:solidFill>
                  <a:schemeClr val="tx1"/>
                </a:solidFill>
                <a:latin typeface="Segoe UI Symbol" panose="020B0502040204020203" pitchFamily="34" charset="0"/>
                <a:ea typeface="Segoe UI Symbol" panose="020B0502040204020203" pitchFamily="34" charset="0"/>
                <a:cs typeface="Trebuchet MS"/>
              </a:rPr>
              <a:t>16.91</a:t>
            </a:r>
            <a:r>
              <a:rPr lang="en-GB" sz="1600" b="1" spc="-10" dirty="0">
                <a:solidFill>
                  <a:schemeClr val="tx1"/>
                </a:solidFill>
                <a:latin typeface="Segoe UI Symbol" panose="020B0502040204020203" pitchFamily="34" charset="0"/>
                <a:ea typeface="Segoe UI Symbol" panose="020B0502040204020203" pitchFamily="34" charset="0"/>
                <a:cs typeface="Trebuchet MS"/>
              </a:rPr>
              <a:t>%</a:t>
            </a:r>
            <a:endParaRPr lang="en-GB" sz="1600" dirty="0">
              <a:solidFill>
                <a:schemeClr val="tx1"/>
              </a:solidFill>
              <a:latin typeface="Segoe UI Symbol" panose="020B0502040204020203" pitchFamily="34" charset="0"/>
              <a:ea typeface="Segoe UI Symbol" panose="020B0502040204020203" pitchFamily="34" charset="0"/>
              <a:cs typeface="Trebuchet MS"/>
            </a:endParaRPr>
          </a:p>
          <a:p>
            <a:pPr algn="ctr">
              <a:lnSpc>
                <a:spcPts val="2135"/>
              </a:lnSpc>
            </a:pPr>
            <a:r>
              <a:rPr lang="en-GB" sz="1600" b="1" spc="-70" dirty="0">
                <a:solidFill>
                  <a:schemeClr val="tx1"/>
                </a:solidFill>
                <a:latin typeface="Segoe UI Symbol" panose="020B0502040204020203" pitchFamily="34" charset="0"/>
                <a:ea typeface="Segoe UI Symbol" panose="020B0502040204020203" pitchFamily="34" charset="0"/>
                <a:cs typeface="Trebuchet MS"/>
              </a:rPr>
              <a:t>4-Year IRR</a:t>
            </a:r>
            <a:endParaRPr lang="en-GB" sz="1600" dirty="0">
              <a:solidFill>
                <a:schemeClr val="tx1"/>
              </a:solidFill>
              <a:latin typeface="Segoe UI Symbol" panose="020B0502040204020203" pitchFamily="34" charset="0"/>
              <a:ea typeface="Segoe UI Symbol" panose="020B0502040204020203" pitchFamily="34" charset="0"/>
              <a:cs typeface="Trebuchet MS"/>
            </a:endParaRPr>
          </a:p>
        </p:txBody>
      </p:sp>
      <p:sp>
        <p:nvSpPr>
          <p:cNvPr id="19" name="object 21">
            <a:extLst>
              <a:ext uri="{FF2B5EF4-FFF2-40B4-BE49-F238E27FC236}">
                <a16:creationId xmlns:a16="http://schemas.microsoft.com/office/drawing/2014/main" id="{79878721-4086-5B1F-25E3-0892081A56BF}"/>
              </a:ext>
            </a:extLst>
          </p:cNvPr>
          <p:cNvSpPr txBox="1"/>
          <p:nvPr/>
        </p:nvSpPr>
        <p:spPr>
          <a:xfrm>
            <a:off x="9038013" y="4329697"/>
            <a:ext cx="1833880" cy="530594"/>
          </a:xfrm>
          <a:prstGeom prst="rect">
            <a:avLst/>
          </a:prstGeom>
        </p:spPr>
        <p:txBody>
          <a:bodyPr vert="horz" wrap="square" lIns="0" tIns="12700" rIns="0" bIns="0" rtlCol="0">
            <a:spAutoFit/>
          </a:bodyPr>
          <a:lstStyle/>
          <a:p>
            <a:pPr marL="617220">
              <a:lnSpc>
                <a:spcPts val="2135"/>
              </a:lnSpc>
              <a:spcBef>
                <a:spcPts val="100"/>
              </a:spcBef>
            </a:pPr>
            <a:r>
              <a:rPr lang="en-GB" sz="1600" b="1" spc="-10">
                <a:solidFill>
                  <a:schemeClr val="tx1"/>
                </a:solidFill>
                <a:latin typeface="Segoe UI Symbol" panose="020B0502040204020203" pitchFamily="34" charset="0"/>
                <a:ea typeface="Segoe UI Symbol" panose="020B0502040204020203" pitchFamily="34" charset="0"/>
                <a:cs typeface="Trebuchet MS"/>
              </a:rPr>
              <a:t>18.16x</a:t>
            </a:r>
            <a:endParaRPr lang="en-GB" sz="1600">
              <a:solidFill>
                <a:schemeClr val="tx1"/>
              </a:solidFill>
              <a:latin typeface="Segoe UI Symbol" panose="020B0502040204020203" pitchFamily="34" charset="0"/>
              <a:ea typeface="Segoe UI Symbol" panose="020B0502040204020203" pitchFamily="34" charset="0"/>
              <a:cs typeface="Trebuchet MS"/>
            </a:endParaRPr>
          </a:p>
          <a:p>
            <a:pPr marL="12700" algn="ctr">
              <a:lnSpc>
                <a:spcPts val="2135"/>
              </a:lnSpc>
            </a:pPr>
            <a:r>
              <a:rPr lang="en-GB" sz="1600" b="1">
                <a:solidFill>
                  <a:schemeClr val="tx1"/>
                </a:solidFill>
                <a:latin typeface="Segoe UI Symbol" panose="020B0502040204020203" pitchFamily="34" charset="0"/>
                <a:ea typeface="Segoe UI Symbol" panose="020B0502040204020203" pitchFamily="34" charset="0"/>
                <a:cs typeface="Trebuchet MS"/>
              </a:rPr>
              <a:t>NTM </a:t>
            </a:r>
            <a:r>
              <a:rPr lang="en-GB" sz="1600" b="1" spc="-25">
                <a:solidFill>
                  <a:schemeClr val="tx1"/>
                </a:solidFill>
                <a:latin typeface="Segoe UI Symbol" panose="020B0502040204020203" pitchFamily="34" charset="0"/>
                <a:ea typeface="Segoe UI Symbol" panose="020B0502040204020203" pitchFamily="34" charset="0"/>
                <a:cs typeface="Trebuchet MS"/>
              </a:rPr>
              <a:t>P/E</a:t>
            </a:r>
            <a:endParaRPr lang="en-GB" sz="1600">
              <a:solidFill>
                <a:schemeClr val="tx1"/>
              </a:solidFill>
              <a:latin typeface="Segoe UI Symbol" panose="020B0502040204020203" pitchFamily="34" charset="0"/>
              <a:ea typeface="Segoe UI Symbol" panose="020B0502040204020203" pitchFamily="34" charset="0"/>
              <a:cs typeface="Trebuchet MS"/>
            </a:endParaRPr>
          </a:p>
        </p:txBody>
      </p:sp>
      <p:sp>
        <p:nvSpPr>
          <p:cNvPr id="20" name="object 22">
            <a:extLst>
              <a:ext uri="{FF2B5EF4-FFF2-40B4-BE49-F238E27FC236}">
                <a16:creationId xmlns:a16="http://schemas.microsoft.com/office/drawing/2014/main" id="{6AFCAA20-FAF9-6E13-680F-6A0795C70F97}"/>
              </a:ext>
            </a:extLst>
          </p:cNvPr>
          <p:cNvSpPr/>
          <p:nvPr/>
        </p:nvSpPr>
        <p:spPr>
          <a:xfrm>
            <a:off x="2069433" y="4329697"/>
            <a:ext cx="46262" cy="568326"/>
          </a:xfrm>
          <a:custGeom>
            <a:avLst/>
            <a:gdLst/>
            <a:ahLst/>
            <a:cxnLst/>
            <a:rect l="l" t="t" r="r" b="b"/>
            <a:pathLst>
              <a:path w="46989" h="796925">
                <a:moveTo>
                  <a:pt x="46800" y="0"/>
                </a:moveTo>
                <a:lnTo>
                  <a:pt x="0" y="0"/>
                </a:lnTo>
                <a:lnTo>
                  <a:pt x="0" y="796523"/>
                </a:lnTo>
                <a:lnTo>
                  <a:pt x="46800" y="796523"/>
                </a:lnTo>
                <a:lnTo>
                  <a:pt x="46800" y="0"/>
                </a:lnTo>
                <a:close/>
              </a:path>
            </a:pathLst>
          </a:custGeom>
          <a:solidFill>
            <a:schemeClr val="tx1"/>
          </a:solidFill>
        </p:spPr>
        <p:txBody>
          <a:bodyPr wrap="square" lIns="0" tIns="0" rIns="0" bIns="0" rtlCol="0"/>
          <a:lstStyle/>
          <a:p>
            <a:endParaRPr lang="en-GB">
              <a:solidFill>
                <a:schemeClr val="tx1"/>
              </a:solidFill>
              <a:latin typeface="Segoe UI Symbol" panose="020B0502040204020203" pitchFamily="34" charset="0"/>
              <a:ea typeface="Segoe UI Symbol" panose="020B0502040204020203" pitchFamily="34" charset="0"/>
            </a:endParaRPr>
          </a:p>
        </p:txBody>
      </p:sp>
      <p:sp>
        <p:nvSpPr>
          <p:cNvPr id="21" name="object 24">
            <a:extLst>
              <a:ext uri="{FF2B5EF4-FFF2-40B4-BE49-F238E27FC236}">
                <a16:creationId xmlns:a16="http://schemas.microsoft.com/office/drawing/2014/main" id="{DAB90670-70F3-F2F8-A5F1-8B0CB248D471}"/>
              </a:ext>
            </a:extLst>
          </p:cNvPr>
          <p:cNvSpPr/>
          <p:nvPr/>
        </p:nvSpPr>
        <p:spPr>
          <a:xfrm>
            <a:off x="2070703" y="5097129"/>
            <a:ext cx="45719" cy="988016"/>
          </a:xfrm>
          <a:custGeom>
            <a:avLst/>
            <a:gdLst/>
            <a:ahLst/>
            <a:cxnLst/>
            <a:rect l="l" t="t" r="r" b="b"/>
            <a:pathLst>
              <a:path w="46989" h="805814">
                <a:moveTo>
                  <a:pt x="46800" y="0"/>
                </a:moveTo>
                <a:lnTo>
                  <a:pt x="0" y="0"/>
                </a:lnTo>
                <a:lnTo>
                  <a:pt x="0" y="805319"/>
                </a:lnTo>
                <a:lnTo>
                  <a:pt x="46800" y="805319"/>
                </a:lnTo>
                <a:lnTo>
                  <a:pt x="46800" y="0"/>
                </a:lnTo>
                <a:close/>
              </a:path>
            </a:pathLst>
          </a:custGeom>
          <a:solidFill>
            <a:srgbClr val="00851B"/>
          </a:solidFill>
        </p:spPr>
        <p:txBody>
          <a:bodyPr wrap="square" lIns="0" tIns="0" rIns="0" bIns="0" rtlCol="0"/>
          <a:lstStyle/>
          <a:p>
            <a:endParaRPr lang="en-AU">
              <a:latin typeface="Segoe UI Symbol" panose="020B0502040204020203" pitchFamily="34" charset="0"/>
              <a:ea typeface="Segoe UI Symbol" panose="020B0502040204020203" pitchFamily="34" charset="0"/>
            </a:endParaRPr>
          </a:p>
        </p:txBody>
      </p:sp>
      <p:pic>
        <p:nvPicPr>
          <p:cNvPr id="22" name="Content Placeholder 36">
            <a:extLst>
              <a:ext uri="{FF2B5EF4-FFF2-40B4-BE49-F238E27FC236}">
                <a16:creationId xmlns:a16="http://schemas.microsoft.com/office/drawing/2014/main" id="{4FCD0063-8FE4-96E7-DE50-D1F5A7EDC986}"/>
              </a:ext>
            </a:extLst>
          </p:cNvPr>
          <p:cNvPicPr>
            <a:picLocks noGrp="1" noChangeAspect="1"/>
          </p:cNvPicPr>
          <p:nvPr>
            <p:ph idx="25"/>
          </p:nvPr>
        </p:nvPicPr>
        <p:blipFill>
          <a:blip r:embed="rId5">
            <a:extLst>
              <a:ext uri="{28A0092B-C50C-407E-A947-70E740481C1C}">
                <a14:useLocalDpi xmlns:a14="http://schemas.microsoft.com/office/drawing/2010/main" val="0"/>
              </a:ext>
            </a:extLst>
          </a:blip>
          <a:stretch>
            <a:fillRect/>
          </a:stretch>
        </p:blipFill>
        <p:spPr>
          <a:xfrm>
            <a:off x="1188838" y="956357"/>
            <a:ext cx="684530" cy="684530"/>
          </a:xfrm>
          <a:prstGeom prst="rect">
            <a:avLst/>
          </a:prstGeom>
        </p:spPr>
      </p:pic>
      <p:sp>
        <p:nvSpPr>
          <p:cNvPr id="23" name="object 18">
            <a:extLst>
              <a:ext uri="{FF2B5EF4-FFF2-40B4-BE49-F238E27FC236}">
                <a16:creationId xmlns:a16="http://schemas.microsoft.com/office/drawing/2014/main" id="{B3EFEDB1-6C06-3567-1F15-33067346EE92}"/>
              </a:ext>
            </a:extLst>
          </p:cNvPr>
          <p:cNvSpPr/>
          <p:nvPr/>
        </p:nvSpPr>
        <p:spPr>
          <a:xfrm>
            <a:off x="2160920" y="3288891"/>
            <a:ext cx="2952115" cy="280800"/>
          </a:xfrm>
          <a:custGeom>
            <a:avLst/>
            <a:gdLst/>
            <a:ahLst/>
            <a:cxnLst/>
            <a:rect l="l" t="t" r="r" b="b"/>
            <a:pathLst>
              <a:path w="46989" h="796925">
                <a:moveTo>
                  <a:pt x="46800" y="0"/>
                </a:moveTo>
                <a:lnTo>
                  <a:pt x="0" y="0"/>
                </a:lnTo>
                <a:lnTo>
                  <a:pt x="0" y="796523"/>
                </a:lnTo>
                <a:lnTo>
                  <a:pt x="46800" y="796523"/>
                </a:lnTo>
                <a:lnTo>
                  <a:pt x="46800" y="0"/>
                </a:lnTo>
                <a:close/>
              </a:path>
            </a:pathLst>
          </a:custGeom>
          <a:solidFill>
            <a:srgbClr val="017840"/>
          </a:solidFill>
        </p:spPr>
        <p:txBody>
          <a:bodyPr wrap="square" lIns="0" tIns="0" rIns="0" bIns="0" rtlCol="0" anchor="ctr" anchorCtr="0"/>
          <a:lstStyle/>
          <a:p>
            <a:pPr algn="ctr"/>
            <a:r>
              <a:rPr lang="en-AU" sz="1400" b="1">
                <a:solidFill>
                  <a:schemeClr val="bg1"/>
                </a:solidFill>
                <a:latin typeface="Segoe UI Variable Display" pitchFamily="2" charset="0"/>
                <a:ea typeface="Segoe UI Symbol" panose="020B0502040204020203" pitchFamily="34" charset="0"/>
                <a:cs typeface="Segoe UI Variable Display" pitchFamily="2" charset="0"/>
              </a:rPr>
              <a:t>Profit Beyond Core Fees</a:t>
            </a:r>
            <a:endParaRPr lang="en-AU" sz="1400">
              <a:solidFill>
                <a:schemeClr val="bg1"/>
              </a:solidFill>
              <a:latin typeface="Segoe UI Variable Display" pitchFamily="2" charset="0"/>
              <a:ea typeface="Segoe UI Symbol" panose="020B0502040204020203" pitchFamily="34" charset="0"/>
              <a:cs typeface="Segoe UI Variable Display" pitchFamily="2" charset="0"/>
            </a:endParaRPr>
          </a:p>
        </p:txBody>
      </p:sp>
      <p:sp>
        <p:nvSpPr>
          <p:cNvPr id="24" name="object 17">
            <a:extLst>
              <a:ext uri="{FF2B5EF4-FFF2-40B4-BE49-F238E27FC236}">
                <a16:creationId xmlns:a16="http://schemas.microsoft.com/office/drawing/2014/main" id="{2C4B2AAE-5E6E-DF59-21CE-EDCF144F09EF}"/>
              </a:ext>
            </a:extLst>
          </p:cNvPr>
          <p:cNvSpPr txBox="1"/>
          <p:nvPr/>
        </p:nvSpPr>
        <p:spPr>
          <a:xfrm>
            <a:off x="5332476" y="3548732"/>
            <a:ext cx="2932331" cy="612988"/>
          </a:xfrm>
          <a:prstGeom prst="rect">
            <a:avLst/>
          </a:prstGeom>
          <a:noFill/>
        </p:spPr>
        <p:txBody>
          <a:bodyPr vert="horz" wrap="square" lIns="0" tIns="109855" rIns="0" bIns="0" rtlCol="0">
            <a:spAutoFit/>
          </a:bodyPr>
          <a:lstStyle/>
          <a:p>
            <a:pPr marL="187325" marR="179070" indent="-1270" algn="ctr">
              <a:lnSpc>
                <a:spcPct val="100800"/>
              </a:lnSpc>
              <a:spcBef>
                <a:spcPts val="865"/>
              </a:spcBef>
            </a:pPr>
            <a:r>
              <a:rPr lang="en-AU" sz="1100">
                <a:latin typeface="Segoe UI Symbol" panose="020B0502040204020203" pitchFamily="34" charset="0"/>
                <a:ea typeface="Segoe UI Symbol" panose="020B0502040204020203" pitchFamily="34" charset="0"/>
              </a:rPr>
              <a:t>The acquisition expands cross-platform reach to more markets targeting synergies.</a:t>
            </a:r>
            <a:endParaRPr lang="en-AU" sz="1100">
              <a:latin typeface="Segoe UI Symbol" panose="020B0502040204020203" pitchFamily="34" charset="0"/>
              <a:ea typeface="Segoe UI Symbol" panose="020B0502040204020203" pitchFamily="34" charset="0"/>
              <a:cs typeface="Trebuchet MS"/>
            </a:endParaRPr>
          </a:p>
        </p:txBody>
      </p:sp>
      <p:sp>
        <p:nvSpPr>
          <p:cNvPr id="25" name="object 18">
            <a:extLst>
              <a:ext uri="{FF2B5EF4-FFF2-40B4-BE49-F238E27FC236}">
                <a16:creationId xmlns:a16="http://schemas.microsoft.com/office/drawing/2014/main" id="{69D4FE12-A216-B2A2-27DA-0E100203EEDA}"/>
              </a:ext>
            </a:extLst>
          </p:cNvPr>
          <p:cNvSpPr/>
          <p:nvPr/>
        </p:nvSpPr>
        <p:spPr>
          <a:xfrm>
            <a:off x="5343109" y="3288586"/>
            <a:ext cx="2952115" cy="282147"/>
          </a:xfrm>
          <a:custGeom>
            <a:avLst/>
            <a:gdLst/>
            <a:ahLst/>
            <a:cxnLst/>
            <a:rect l="l" t="t" r="r" b="b"/>
            <a:pathLst>
              <a:path w="46989" h="796925">
                <a:moveTo>
                  <a:pt x="46800" y="0"/>
                </a:moveTo>
                <a:lnTo>
                  <a:pt x="0" y="0"/>
                </a:lnTo>
                <a:lnTo>
                  <a:pt x="0" y="796523"/>
                </a:lnTo>
                <a:lnTo>
                  <a:pt x="46800" y="796523"/>
                </a:lnTo>
                <a:lnTo>
                  <a:pt x="46800" y="0"/>
                </a:lnTo>
                <a:close/>
              </a:path>
            </a:pathLst>
          </a:custGeom>
          <a:solidFill>
            <a:srgbClr val="017840"/>
          </a:solidFill>
        </p:spPr>
        <p:txBody>
          <a:bodyPr wrap="square" lIns="0" tIns="0" rIns="0" bIns="0" rtlCol="0" anchor="ctr" anchorCtr="0"/>
          <a:lstStyle/>
          <a:p>
            <a:pPr algn="ctr"/>
            <a:r>
              <a:rPr lang="en-AU" sz="1400" b="1">
                <a:solidFill>
                  <a:schemeClr val="bg1"/>
                </a:solidFill>
                <a:latin typeface="Segoe UI Variable Display" pitchFamily="2" charset="0"/>
                <a:ea typeface="Segoe UI Symbol" panose="020B0502040204020203" pitchFamily="34" charset="0"/>
                <a:cs typeface="Segoe UI Variable Display" pitchFamily="2" charset="0"/>
              </a:rPr>
              <a:t>Delivery Hero Expansion</a:t>
            </a:r>
            <a:endParaRPr lang="en-AU" sz="1400">
              <a:solidFill>
                <a:schemeClr val="bg1"/>
              </a:solidFill>
              <a:latin typeface="Segoe UI Variable Display" pitchFamily="2" charset="0"/>
              <a:ea typeface="Segoe UI Symbol" panose="020B0502040204020203" pitchFamily="34" charset="0"/>
              <a:cs typeface="Segoe UI Variable Display" pitchFamily="2" charset="0"/>
            </a:endParaRPr>
          </a:p>
        </p:txBody>
      </p:sp>
      <p:sp>
        <p:nvSpPr>
          <p:cNvPr id="26" name="object 17">
            <a:extLst>
              <a:ext uri="{FF2B5EF4-FFF2-40B4-BE49-F238E27FC236}">
                <a16:creationId xmlns:a16="http://schemas.microsoft.com/office/drawing/2014/main" id="{45E205FE-4169-504C-75DD-E4A109211383}"/>
              </a:ext>
            </a:extLst>
          </p:cNvPr>
          <p:cNvSpPr txBox="1"/>
          <p:nvPr/>
        </p:nvSpPr>
        <p:spPr>
          <a:xfrm>
            <a:off x="8456185" y="3512120"/>
            <a:ext cx="2952115" cy="618759"/>
          </a:xfrm>
          <a:prstGeom prst="rect">
            <a:avLst/>
          </a:prstGeom>
          <a:noFill/>
        </p:spPr>
        <p:txBody>
          <a:bodyPr vert="horz" wrap="square" lIns="0" tIns="109855" rIns="0" bIns="0" rtlCol="0">
            <a:spAutoFit/>
          </a:bodyPr>
          <a:lstStyle/>
          <a:p>
            <a:pPr marL="187325" marR="179070" indent="-1270" algn="ctr">
              <a:lnSpc>
                <a:spcPct val="100000"/>
              </a:lnSpc>
              <a:spcBef>
                <a:spcPts val="865"/>
              </a:spcBef>
            </a:pPr>
            <a:r>
              <a:rPr lang="en-AU" sz="1100">
                <a:latin typeface="Segoe UI Symbol" panose="020B0502040204020203" pitchFamily="34" charset="0"/>
                <a:ea typeface="Segoe UI Symbol" panose="020B0502040204020203" pitchFamily="34" charset="0"/>
              </a:rPr>
              <a:t>Uber acts as the demand layer for AV partners, whilst strictly avoiding heavy capital investment.</a:t>
            </a:r>
            <a:endParaRPr lang="en-AU" sz="1200">
              <a:latin typeface="Segoe UI Symbol" panose="020B0502040204020203" pitchFamily="34" charset="0"/>
              <a:ea typeface="Segoe UI Symbol" panose="020B0502040204020203" pitchFamily="34" charset="0"/>
              <a:cs typeface="Trebuchet MS"/>
            </a:endParaRPr>
          </a:p>
        </p:txBody>
      </p:sp>
      <p:sp>
        <p:nvSpPr>
          <p:cNvPr id="27" name="object 18">
            <a:extLst>
              <a:ext uri="{FF2B5EF4-FFF2-40B4-BE49-F238E27FC236}">
                <a16:creationId xmlns:a16="http://schemas.microsoft.com/office/drawing/2014/main" id="{26F8667C-3094-7CDA-6C6D-FCA239401981}"/>
              </a:ext>
            </a:extLst>
          </p:cNvPr>
          <p:cNvSpPr/>
          <p:nvPr/>
        </p:nvSpPr>
        <p:spPr>
          <a:xfrm>
            <a:off x="8476580" y="3288587"/>
            <a:ext cx="2952115" cy="282147"/>
          </a:xfrm>
          <a:custGeom>
            <a:avLst/>
            <a:gdLst/>
            <a:ahLst/>
            <a:cxnLst/>
            <a:rect l="l" t="t" r="r" b="b"/>
            <a:pathLst>
              <a:path w="46989" h="796925">
                <a:moveTo>
                  <a:pt x="46800" y="0"/>
                </a:moveTo>
                <a:lnTo>
                  <a:pt x="0" y="0"/>
                </a:lnTo>
                <a:lnTo>
                  <a:pt x="0" y="796523"/>
                </a:lnTo>
                <a:lnTo>
                  <a:pt x="46800" y="796523"/>
                </a:lnTo>
                <a:lnTo>
                  <a:pt x="46800" y="0"/>
                </a:lnTo>
                <a:close/>
              </a:path>
            </a:pathLst>
          </a:custGeom>
          <a:solidFill>
            <a:srgbClr val="017840"/>
          </a:solidFill>
        </p:spPr>
        <p:txBody>
          <a:bodyPr wrap="square" lIns="0" tIns="0" rIns="0" bIns="0" rtlCol="0" anchor="ctr" anchorCtr="0"/>
          <a:lstStyle/>
          <a:p>
            <a:pPr algn="ctr"/>
            <a:r>
              <a:rPr lang="en-AU" sz="1400" b="1">
                <a:solidFill>
                  <a:schemeClr val="bg1"/>
                </a:solidFill>
                <a:latin typeface="Segoe UI Variable Display" pitchFamily="2" charset="0"/>
                <a:ea typeface="Segoe UI Symbol" panose="020B0502040204020203" pitchFamily="34" charset="0"/>
                <a:cs typeface="Segoe UI Variable Display" pitchFamily="2" charset="0"/>
              </a:rPr>
              <a:t>Asset-Light AVs</a:t>
            </a:r>
            <a:endParaRPr lang="en-AU" sz="1400">
              <a:solidFill>
                <a:schemeClr val="bg1"/>
              </a:solidFill>
              <a:latin typeface="Segoe UI Variable Display" pitchFamily="2" charset="0"/>
              <a:ea typeface="Segoe UI Symbol" panose="020B0502040204020203" pitchFamily="34" charset="0"/>
              <a:cs typeface="Segoe UI Variable Display" pitchFamily="2" charset="0"/>
            </a:endParaRPr>
          </a:p>
        </p:txBody>
      </p:sp>
      <p:sp>
        <p:nvSpPr>
          <p:cNvPr id="28" name="object 11">
            <a:extLst>
              <a:ext uri="{FF2B5EF4-FFF2-40B4-BE49-F238E27FC236}">
                <a16:creationId xmlns:a16="http://schemas.microsoft.com/office/drawing/2014/main" id="{3627CED6-5160-D6CC-53F9-F2B14B5AC98C}"/>
              </a:ext>
            </a:extLst>
          </p:cNvPr>
          <p:cNvSpPr txBox="1"/>
          <p:nvPr/>
        </p:nvSpPr>
        <p:spPr>
          <a:xfrm>
            <a:off x="2190335" y="2563661"/>
            <a:ext cx="9257665" cy="537967"/>
          </a:xfrm>
          <a:prstGeom prst="rect">
            <a:avLst/>
          </a:prstGeom>
          <a:solidFill>
            <a:srgbClr val="F2F3F8"/>
          </a:solidFill>
        </p:spPr>
        <p:txBody>
          <a:bodyPr vert="horz" wrap="square" lIns="0" tIns="14604" rIns="0" bIns="0" rtlCol="0">
            <a:spAutoFit/>
          </a:bodyPr>
          <a:lstStyle/>
          <a:p>
            <a:pPr algn="ctr">
              <a:lnSpc>
                <a:spcPct val="100000"/>
              </a:lnSpc>
              <a:spcBef>
                <a:spcPts val="114"/>
              </a:spcBef>
            </a:pPr>
            <a:endParaRPr lang="en-AU" sz="1100">
              <a:latin typeface="Segoe UI Symbol" panose="020B0502040204020203" pitchFamily="34" charset="0"/>
              <a:ea typeface="Segoe UI Symbol" panose="020B0502040204020203" pitchFamily="34" charset="0"/>
              <a:cs typeface="Times New Roman"/>
            </a:endParaRPr>
          </a:p>
          <a:p>
            <a:pPr marL="265430" algn="ctr">
              <a:lnSpc>
                <a:spcPct val="100000"/>
              </a:lnSpc>
            </a:pPr>
            <a:r>
              <a:rPr lang="en-AU" sz="1100">
                <a:latin typeface="Segoe UI Symbol" panose="020B0502040204020203" pitchFamily="34" charset="0"/>
                <a:ea typeface="Segoe UI Symbol" panose="020B0502040204020203" pitchFamily="34" charset="0"/>
              </a:rPr>
              <a:t>Ride-hailing boasts strong moats, while standalone delivery faces structural pressures, followed by the AV sector is shifting to hybrid platforms.</a:t>
            </a:r>
          </a:p>
          <a:p>
            <a:pPr marL="265430" algn="ctr">
              <a:lnSpc>
                <a:spcPct val="100000"/>
              </a:lnSpc>
            </a:pPr>
            <a:endParaRPr lang="en-AU" sz="1100" spc="-10">
              <a:solidFill>
                <a:schemeClr val="tx1"/>
              </a:solidFill>
              <a:latin typeface="Segoe UI Symbol" panose="020B0502040204020203" pitchFamily="34" charset="0"/>
              <a:ea typeface="Segoe UI Symbol" panose="020B0502040204020203" pitchFamily="34" charset="0"/>
              <a:cs typeface="Trebuchet MS"/>
            </a:endParaRPr>
          </a:p>
        </p:txBody>
      </p:sp>
      <p:sp>
        <p:nvSpPr>
          <p:cNvPr id="29" name="Rectangle 28">
            <a:extLst>
              <a:ext uri="{FF2B5EF4-FFF2-40B4-BE49-F238E27FC236}">
                <a16:creationId xmlns:a16="http://schemas.microsoft.com/office/drawing/2014/main" id="{B2FA21C4-06A9-B6B4-4E62-7D433373A13F}"/>
              </a:ext>
            </a:extLst>
          </p:cNvPr>
          <p:cNvSpPr/>
          <p:nvPr/>
        </p:nvSpPr>
        <p:spPr>
          <a:xfrm>
            <a:off x="2587135" y="5077930"/>
            <a:ext cx="4193745" cy="481222"/>
          </a:xfrm>
          <a:prstGeom prst="rect">
            <a:avLst/>
          </a:prstGeom>
          <a:solidFill>
            <a:srgbClr val="0085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Segoe UI Symbol" panose="020B0502040204020203" pitchFamily="34" charset="0"/>
              <a:ea typeface="Segoe UI Symbol" panose="020B0502040204020203" pitchFamily="34" charset="0"/>
            </a:endParaRPr>
          </a:p>
        </p:txBody>
      </p:sp>
      <p:sp>
        <p:nvSpPr>
          <p:cNvPr id="30" name="Oval 29">
            <a:extLst>
              <a:ext uri="{FF2B5EF4-FFF2-40B4-BE49-F238E27FC236}">
                <a16:creationId xmlns:a16="http://schemas.microsoft.com/office/drawing/2014/main" id="{85749F26-53B7-D75C-B6C1-06933F47C42D}"/>
              </a:ext>
            </a:extLst>
          </p:cNvPr>
          <p:cNvSpPr/>
          <p:nvPr/>
        </p:nvSpPr>
        <p:spPr>
          <a:xfrm>
            <a:off x="2438875" y="5078739"/>
            <a:ext cx="470713" cy="480413"/>
          </a:xfrm>
          <a:prstGeom prst="ellipse">
            <a:avLst/>
          </a:prstGeom>
          <a:solidFill>
            <a:srgbClr val="00851B"/>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00" b="1">
                <a:solidFill>
                  <a:schemeClr val="bg1"/>
                </a:solidFill>
                <a:latin typeface="Segoe UI Symbol" panose="020B0502040204020203" pitchFamily="34" charset="0"/>
                <a:ea typeface="Segoe UI Symbol" panose="020B0502040204020203" pitchFamily="34" charset="0"/>
                <a:cs typeface="Segoe UI Variable Display" pitchFamily="2" charset="0"/>
              </a:rPr>
              <a:t>1</a:t>
            </a:r>
          </a:p>
        </p:txBody>
      </p:sp>
      <p:sp>
        <p:nvSpPr>
          <p:cNvPr id="32" name="Rectangle 31">
            <a:extLst>
              <a:ext uri="{FF2B5EF4-FFF2-40B4-BE49-F238E27FC236}">
                <a16:creationId xmlns:a16="http://schemas.microsoft.com/office/drawing/2014/main" id="{2552B9B9-6BE8-DB55-25D3-DED66C87AF53}"/>
              </a:ext>
            </a:extLst>
          </p:cNvPr>
          <p:cNvSpPr/>
          <p:nvPr/>
        </p:nvSpPr>
        <p:spPr>
          <a:xfrm>
            <a:off x="2587135" y="5650705"/>
            <a:ext cx="4193745" cy="481222"/>
          </a:xfrm>
          <a:prstGeom prst="rect">
            <a:avLst/>
          </a:prstGeom>
          <a:solidFill>
            <a:srgbClr val="0085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Segoe UI Symbol" panose="020B0502040204020203" pitchFamily="34" charset="0"/>
              <a:ea typeface="Segoe UI Symbol" panose="020B0502040204020203" pitchFamily="34" charset="0"/>
            </a:endParaRPr>
          </a:p>
        </p:txBody>
      </p:sp>
      <p:sp>
        <p:nvSpPr>
          <p:cNvPr id="33" name="Oval 32">
            <a:extLst>
              <a:ext uri="{FF2B5EF4-FFF2-40B4-BE49-F238E27FC236}">
                <a16:creationId xmlns:a16="http://schemas.microsoft.com/office/drawing/2014/main" id="{97196AC4-4A33-AA43-41B6-35E278C3352A}"/>
              </a:ext>
            </a:extLst>
          </p:cNvPr>
          <p:cNvSpPr/>
          <p:nvPr/>
        </p:nvSpPr>
        <p:spPr>
          <a:xfrm>
            <a:off x="2438875" y="5651514"/>
            <a:ext cx="470713" cy="480413"/>
          </a:xfrm>
          <a:prstGeom prst="ellipse">
            <a:avLst/>
          </a:prstGeom>
          <a:solidFill>
            <a:srgbClr val="00851B"/>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00" b="1">
                <a:solidFill>
                  <a:schemeClr val="bg1"/>
                </a:solidFill>
                <a:latin typeface="Segoe UI Symbol" panose="020B0502040204020203" pitchFamily="34" charset="0"/>
                <a:ea typeface="Segoe UI Symbol" panose="020B0502040204020203" pitchFamily="34" charset="0"/>
                <a:cs typeface="Segoe UI Variable Display" pitchFamily="2" charset="0"/>
              </a:rPr>
              <a:t>3</a:t>
            </a:r>
          </a:p>
        </p:txBody>
      </p:sp>
      <p:sp>
        <p:nvSpPr>
          <p:cNvPr id="34" name="TextBox 33">
            <a:extLst>
              <a:ext uri="{FF2B5EF4-FFF2-40B4-BE49-F238E27FC236}">
                <a16:creationId xmlns:a16="http://schemas.microsoft.com/office/drawing/2014/main" id="{A27AB2DB-351D-FA94-30A2-0C7CDA0AE06E}"/>
              </a:ext>
            </a:extLst>
          </p:cNvPr>
          <p:cNvSpPr txBox="1"/>
          <p:nvPr/>
        </p:nvSpPr>
        <p:spPr>
          <a:xfrm>
            <a:off x="2927349" y="5744847"/>
            <a:ext cx="3871292"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400" b="1">
                <a:solidFill>
                  <a:schemeClr val="bg1"/>
                </a:solidFill>
                <a:latin typeface="Segoe UI Symbol" panose="020B0502040204020203" pitchFamily="34" charset="0"/>
                <a:ea typeface="Segoe UI Symbol" panose="020B0502040204020203" pitchFamily="34" charset="0"/>
              </a:rPr>
              <a:t>Fleet Ownership Creep</a:t>
            </a:r>
            <a:endParaRPr lang="en-AU" sz="1400">
              <a:solidFill>
                <a:schemeClr val="bg1"/>
              </a:solidFill>
              <a:latin typeface="Segoe UI Symbol" panose="020B0502040204020203" pitchFamily="34" charset="0"/>
              <a:ea typeface="Segoe UI Symbol" panose="020B0502040204020203" pitchFamily="34" charset="0"/>
            </a:endParaRPr>
          </a:p>
        </p:txBody>
      </p:sp>
      <p:sp>
        <p:nvSpPr>
          <p:cNvPr id="35" name="Rectangle 34">
            <a:extLst>
              <a:ext uri="{FF2B5EF4-FFF2-40B4-BE49-F238E27FC236}">
                <a16:creationId xmlns:a16="http://schemas.microsoft.com/office/drawing/2014/main" id="{17649791-A4CD-1439-91DB-CAC82AE3DB98}"/>
              </a:ext>
            </a:extLst>
          </p:cNvPr>
          <p:cNvSpPr/>
          <p:nvPr/>
        </p:nvSpPr>
        <p:spPr>
          <a:xfrm>
            <a:off x="7254255" y="5077930"/>
            <a:ext cx="4193745" cy="481222"/>
          </a:xfrm>
          <a:prstGeom prst="rect">
            <a:avLst/>
          </a:prstGeom>
          <a:solidFill>
            <a:srgbClr val="0085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Segoe UI Symbol" panose="020B0502040204020203" pitchFamily="34" charset="0"/>
              <a:ea typeface="Segoe UI Symbol" panose="020B0502040204020203" pitchFamily="34" charset="0"/>
            </a:endParaRPr>
          </a:p>
        </p:txBody>
      </p:sp>
      <p:sp>
        <p:nvSpPr>
          <p:cNvPr id="36" name="Oval 35">
            <a:extLst>
              <a:ext uri="{FF2B5EF4-FFF2-40B4-BE49-F238E27FC236}">
                <a16:creationId xmlns:a16="http://schemas.microsoft.com/office/drawing/2014/main" id="{7FF216A0-8E51-9FA9-9A2E-688DA01C45C5}"/>
              </a:ext>
            </a:extLst>
          </p:cNvPr>
          <p:cNvSpPr/>
          <p:nvPr/>
        </p:nvSpPr>
        <p:spPr>
          <a:xfrm>
            <a:off x="7105995" y="5078739"/>
            <a:ext cx="470713" cy="480413"/>
          </a:xfrm>
          <a:prstGeom prst="ellipse">
            <a:avLst/>
          </a:prstGeom>
          <a:solidFill>
            <a:srgbClr val="00851B"/>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00" b="1">
                <a:solidFill>
                  <a:schemeClr val="bg1"/>
                </a:solidFill>
                <a:latin typeface="Segoe UI Symbol" panose="020B0502040204020203" pitchFamily="34" charset="0"/>
                <a:ea typeface="Segoe UI Symbol" panose="020B0502040204020203" pitchFamily="34" charset="0"/>
                <a:cs typeface="Segoe UI Variable Display" pitchFamily="2" charset="0"/>
              </a:rPr>
              <a:t>2</a:t>
            </a:r>
          </a:p>
        </p:txBody>
      </p:sp>
      <p:sp>
        <p:nvSpPr>
          <p:cNvPr id="37" name="TextBox 36">
            <a:extLst>
              <a:ext uri="{FF2B5EF4-FFF2-40B4-BE49-F238E27FC236}">
                <a16:creationId xmlns:a16="http://schemas.microsoft.com/office/drawing/2014/main" id="{F376F09B-044A-BBEB-F2AE-2EDCCB0DAA3F}"/>
              </a:ext>
            </a:extLst>
          </p:cNvPr>
          <p:cNvSpPr txBox="1"/>
          <p:nvPr/>
        </p:nvSpPr>
        <p:spPr>
          <a:xfrm>
            <a:off x="7609426" y="5170030"/>
            <a:ext cx="3871292"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400" b="1">
                <a:solidFill>
                  <a:schemeClr val="bg1"/>
                </a:solidFill>
                <a:latin typeface="Segoe UI Symbol" panose="020B0502040204020203" pitchFamily="34" charset="0"/>
                <a:ea typeface="Segoe UI Symbol" panose="020B0502040204020203" pitchFamily="34" charset="0"/>
              </a:rPr>
              <a:t>Asset Erosion</a:t>
            </a:r>
            <a:endParaRPr lang="en-AU" sz="1400">
              <a:solidFill>
                <a:schemeClr val="bg1"/>
              </a:solidFill>
              <a:latin typeface="Segoe UI Symbol" panose="020B0502040204020203" pitchFamily="34" charset="0"/>
              <a:ea typeface="Segoe UI Symbol" panose="020B0502040204020203" pitchFamily="34" charset="0"/>
            </a:endParaRPr>
          </a:p>
        </p:txBody>
      </p:sp>
      <p:sp>
        <p:nvSpPr>
          <p:cNvPr id="38" name="Rectangle 37">
            <a:extLst>
              <a:ext uri="{FF2B5EF4-FFF2-40B4-BE49-F238E27FC236}">
                <a16:creationId xmlns:a16="http://schemas.microsoft.com/office/drawing/2014/main" id="{3532ED00-C3E7-682F-2523-A493510DFCB8}"/>
              </a:ext>
            </a:extLst>
          </p:cNvPr>
          <p:cNvSpPr/>
          <p:nvPr/>
        </p:nvSpPr>
        <p:spPr>
          <a:xfrm>
            <a:off x="7254255" y="5650705"/>
            <a:ext cx="4193745" cy="481222"/>
          </a:xfrm>
          <a:prstGeom prst="rect">
            <a:avLst/>
          </a:prstGeom>
          <a:solidFill>
            <a:srgbClr val="0085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Segoe UI Symbol" panose="020B0502040204020203" pitchFamily="34" charset="0"/>
              <a:ea typeface="Segoe UI Symbol" panose="020B0502040204020203" pitchFamily="34" charset="0"/>
            </a:endParaRPr>
          </a:p>
        </p:txBody>
      </p:sp>
      <p:sp>
        <p:nvSpPr>
          <p:cNvPr id="39" name="Oval 38">
            <a:extLst>
              <a:ext uri="{FF2B5EF4-FFF2-40B4-BE49-F238E27FC236}">
                <a16:creationId xmlns:a16="http://schemas.microsoft.com/office/drawing/2014/main" id="{068380A5-09D0-436A-ACB2-A4539B587AE0}"/>
              </a:ext>
            </a:extLst>
          </p:cNvPr>
          <p:cNvSpPr/>
          <p:nvPr/>
        </p:nvSpPr>
        <p:spPr>
          <a:xfrm>
            <a:off x="7105995" y="5651514"/>
            <a:ext cx="470713" cy="480413"/>
          </a:xfrm>
          <a:prstGeom prst="ellipse">
            <a:avLst/>
          </a:prstGeom>
          <a:solidFill>
            <a:srgbClr val="00851B"/>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00" b="1">
                <a:solidFill>
                  <a:schemeClr val="bg1"/>
                </a:solidFill>
                <a:latin typeface="Segoe UI Symbol" panose="020B0502040204020203" pitchFamily="34" charset="0"/>
                <a:ea typeface="Segoe UI Symbol" panose="020B0502040204020203" pitchFamily="34" charset="0"/>
                <a:cs typeface="Segoe UI Variable Display" pitchFamily="2" charset="0"/>
              </a:rPr>
              <a:t>4</a:t>
            </a:r>
          </a:p>
        </p:txBody>
      </p:sp>
      <p:sp>
        <p:nvSpPr>
          <p:cNvPr id="40" name="TextBox 39">
            <a:extLst>
              <a:ext uri="{FF2B5EF4-FFF2-40B4-BE49-F238E27FC236}">
                <a16:creationId xmlns:a16="http://schemas.microsoft.com/office/drawing/2014/main" id="{E2BDE8FB-5516-347E-6B81-D15C5B36802B}"/>
              </a:ext>
            </a:extLst>
          </p:cNvPr>
          <p:cNvSpPr txBox="1"/>
          <p:nvPr/>
        </p:nvSpPr>
        <p:spPr>
          <a:xfrm>
            <a:off x="7609426" y="5744846"/>
            <a:ext cx="3871292"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400" b="1">
                <a:solidFill>
                  <a:schemeClr val="bg1"/>
                </a:solidFill>
                <a:latin typeface="Segoe UI Symbol" panose="020B0502040204020203" pitchFamily="34" charset="0"/>
                <a:ea typeface="Segoe UI Symbol" panose="020B0502040204020203" pitchFamily="34" charset="0"/>
              </a:rPr>
              <a:t>Member Migration</a:t>
            </a:r>
            <a:endParaRPr lang="en-AU" sz="1400">
              <a:solidFill>
                <a:schemeClr val="bg1"/>
              </a:solidFill>
              <a:latin typeface="Segoe UI Symbol" panose="020B0502040204020203" pitchFamily="34" charset="0"/>
              <a:ea typeface="Segoe UI Symbol" panose="020B0502040204020203" pitchFamily="34" charset="0"/>
            </a:endParaRPr>
          </a:p>
        </p:txBody>
      </p:sp>
      <p:sp>
        <p:nvSpPr>
          <p:cNvPr id="41" name="TextBox 40">
            <a:extLst>
              <a:ext uri="{FF2B5EF4-FFF2-40B4-BE49-F238E27FC236}">
                <a16:creationId xmlns:a16="http://schemas.microsoft.com/office/drawing/2014/main" id="{659DFE85-E53C-2F3B-3942-0CB19B453587}"/>
              </a:ext>
            </a:extLst>
          </p:cNvPr>
          <p:cNvSpPr txBox="1"/>
          <p:nvPr/>
        </p:nvSpPr>
        <p:spPr>
          <a:xfrm>
            <a:off x="2927349" y="5166954"/>
            <a:ext cx="3871292" cy="4770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400" b="1">
                <a:solidFill>
                  <a:schemeClr val="bg1"/>
                </a:solidFill>
                <a:latin typeface="Segoe UI Symbol" panose="020B0502040204020203" pitchFamily="34" charset="0"/>
                <a:ea typeface="Segoe UI Symbol" panose="020B0502040204020203" pitchFamily="34" charset="0"/>
              </a:rPr>
              <a:t>Monetisation Crowding</a:t>
            </a:r>
            <a:endParaRPr lang="en-AU" sz="1400">
              <a:solidFill>
                <a:schemeClr val="bg1"/>
              </a:solidFill>
              <a:latin typeface="Segoe UI Symbol" panose="020B0502040204020203" pitchFamily="34" charset="0"/>
              <a:ea typeface="Segoe UI Symbol" panose="020B0502040204020203" pitchFamily="34" charset="0"/>
            </a:endParaRPr>
          </a:p>
          <a:p>
            <a:endParaRPr lang="en-AU" sz="1100">
              <a:solidFill>
                <a:schemeClr val="bg1"/>
              </a:solidFill>
              <a:latin typeface="Segoe UI Symbol" panose="020B0502040204020203" pitchFamily="34" charset="0"/>
              <a:ea typeface="Segoe UI Symbol" panose="020B0502040204020203" pitchFamily="34" charset="0"/>
            </a:endParaRPr>
          </a:p>
        </p:txBody>
      </p:sp>
    </p:spTree>
    <p:extLst>
      <p:ext uri="{BB962C8B-B14F-4D97-AF65-F5344CB8AC3E}">
        <p14:creationId xmlns:p14="http://schemas.microsoft.com/office/powerpoint/2010/main" val="3324296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A6562-1CF1-4FAD-59B5-1080F23C22CB}"/>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307ED8F6-270F-54D9-B464-38A904F42142}"/>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307ED8F6-270F-54D9-B464-38A904F42142}"/>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D3ED71E-A66B-CECC-0D65-F3A95CC8EE99}"/>
              </a:ext>
            </a:extLst>
          </p:cNvPr>
          <p:cNvSpPr>
            <a:spLocks noGrp="1"/>
          </p:cNvSpPr>
          <p:nvPr>
            <p:ph type="title"/>
          </p:nvPr>
        </p:nvSpPr>
        <p:spPr>
          <a:xfrm>
            <a:off x="287338" y="329048"/>
            <a:ext cx="10537706" cy="376555"/>
          </a:xfrm>
        </p:spPr>
        <p:txBody>
          <a:bodyPr vert="horz" wrap="square" lIns="0" tIns="0" rIns="91440" bIns="0" anchor="t">
            <a:normAutofit fontScale="90000"/>
          </a:bodyPr>
          <a:lstStyle/>
          <a:p>
            <a:r>
              <a:rPr lang="en-AU" dirty="0">
                <a:latin typeface="Segoe UI Variable Display"/>
                <a:ea typeface="Segoe UI Symbol"/>
                <a:cs typeface="Segoe UI Variable Display"/>
              </a:rPr>
              <a:t>Delivery Hero Build</a:t>
            </a:r>
            <a:br>
              <a:rPr lang="en-AU" dirty="0">
                <a:latin typeface="Segoe UI Variable Display"/>
                <a:ea typeface="Segoe UI Symbol"/>
                <a:cs typeface="Segoe UI Variable Display"/>
              </a:rPr>
            </a:br>
            <a:endParaRPr lang="en-AU" dirty="0">
              <a:latin typeface="Segoe UI Variable Display"/>
              <a:cs typeface="Segoe UI Variable Display"/>
            </a:endParaRPr>
          </a:p>
        </p:txBody>
      </p:sp>
      <p:pic>
        <p:nvPicPr>
          <p:cNvPr id="6" name="Picture 5">
            <a:extLst>
              <a:ext uri="{FF2B5EF4-FFF2-40B4-BE49-F238E27FC236}">
                <a16:creationId xmlns:a16="http://schemas.microsoft.com/office/drawing/2014/main" id="{55338184-7ECB-1DF9-7A63-951B349EE856}"/>
              </a:ext>
            </a:extLst>
          </p:cNvPr>
          <p:cNvPicPr>
            <a:picLocks noChangeAspect="1"/>
          </p:cNvPicPr>
          <p:nvPr/>
        </p:nvPicPr>
        <p:blipFill>
          <a:blip r:embed="rId6"/>
          <a:stretch>
            <a:fillRect/>
          </a:stretch>
        </p:blipFill>
        <p:spPr>
          <a:xfrm>
            <a:off x="2181852" y="776559"/>
            <a:ext cx="7828296" cy="5715630"/>
          </a:xfrm>
          <a:prstGeom prst="rect">
            <a:avLst/>
          </a:prstGeom>
        </p:spPr>
      </p:pic>
    </p:spTree>
    <p:extLst>
      <p:ext uri="{BB962C8B-B14F-4D97-AF65-F5344CB8AC3E}">
        <p14:creationId xmlns:p14="http://schemas.microsoft.com/office/powerpoint/2010/main" val="3672499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6846D-5CBD-3B47-D9EB-1F908E18996E}"/>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9B8F062B-12BA-FD8E-073F-A070247ED4C0}"/>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9B8F062B-12BA-FD8E-073F-A070247ED4C0}"/>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7" name="Title 1">
            <a:extLst>
              <a:ext uri="{FF2B5EF4-FFF2-40B4-BE49-F238E27FC236}">
                <a16:creationId xmlns:a16="http://schemas.microsoft.com/office/drawing/2014/main" id="{9E2C3B3B-C398-5148-782E-1F9D541E5D18}"/>
              </a:ext>
            </a:extLst>
          </p:cNvPr>
          <p:cNvSpPr>
            <a:spLocks noGrp="1"/>
          </p:cNvSpPr>
          <p:nvPr>
            <p:ph type="title"/>
          </p:nvPr>
        </p:nvSpPr>
        <p:spPr>
          <a:xfrm>
            <a:off x="274320" y="253363"/>
            <a:ext cx="10537706" cy="376555"/>
          </a:xfrm>
        </p:spPr>
        <p:txBody>
          <a:bodyPr vert="horz" rIns="91440">
            <a:normAutofit/>
          </a:bodyPr>
          <a:lstStyle/>
          <a:p>
            <a:r>
              <a:rPr lang="en-US" dirty="0"/>
              <a:t>Delivery Hero Build</a:t>
            </a:r>
          </a:p>
        </p:txBody>
      </p:sp>
      <p:pic>
        <p:nvPicPr>
          <p:cNvPr id="19" name="Picture 18">
            <a:extLst>
              <a:ext uri="{FF2B5EF4-FFF2-40B4-BE49-F238E27FC236}">
                <a16:creationId xmlns:a16="http://schemas.microsoft.com/office/drawing/2014/main" id="{82F667C9-585A-F6D6-34AC-1C69B640275B}"/>
              </a:ext>
            </a:extLst>
          </p:cNvPr>
          <p:cNvPicPr>
            <a:picLocks noChangeAspect="1"/>
          </p:cNvPicPr>
          <p:nvPr/>
        </p:nvPicPr>
        <p:blipFill>
          <a:blip r:embed="rId6"/>
          <a:stretch>
            <a:fillRect/>
          </a:stretch>
        </p:blipFill>
        <p:spPr>
          <a:xfrm>
            <a:off x="843971" y="768257"/>
            <a:ext cx="10504058" cy="5914618"/>
          </a:xfrm>
          <a:prstGeom prst="rect">
            <a:avLst/>
          </a:prstGeom>
        </p:spPr>
      </p:pic>
    </p:spTree>
    <p:extLst>
      <p:ext uri="{BB962C8B-B14F-4D97-AF65-F5344CB8AC3E}">
        <p14:creationId xmlns:p14="http://schemas.microsoft.com/office/powerpoint/2010/main" val="2475269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D05E0-A2A7-CE22-5247-C5BD2622B728}"/>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61665474-55BB-9F93-608D-6E6522E84714}"/>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61665474-55BB-9F93-608D-6E6522E84714}"/>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E30745-CDFA-B59B-8823-E4F136352620}"/>
              </a:ext>
            </a:extLst>
          </p:cNvPr>
          <p:cNvSpPr>
            <a:spLocks noGrp="1"/>
          </p:cNvSpPr>
          <p:nvPr>
            <p:ph type="title"/>
          </p:nvPr>
        </p:nvSpPr>
        <p:spPr>
          <a:xfrm>
            <a:off x="287338" y="329048"/>
            <a:ext cx="10537706" cy="376555"/>
          </a:xfrm>
        </p:spPr>
        <p:txBody>
          <a:bodyPr vert="horz" rIns="91440">
            <a:normAutofit/>
          </a:bodyPr>
          <a:lstStyle/>
          <a:p>
            <a:r>
              <a:rPr lang="en-AU" dirty="0">
                <a:latin typeface="Segoe UI Variable Display" pitchFamily="2" charset="0"/>
                <a:cs typeface="Segoe UI Variable Display" pitchFamily="2" charset="0"/>
              </a:rPr>
              <a:t>Cost &amp; Income Statement</a:t>
            </a:r>
            <a:endParaRPr lang="en-US" dirty="0">
              <a:latin typeface="Segoe UI Variable Display" pitchFamily="2" charset="0"/>
              <a:cs typeface="Segoe UI Variable Display" pitchFamily="2" charset="0"/>
            </a:endParaRPr>
          </a:p>
        </p:txBody>
      </p:sp>
      <p:pic>
        <p:nvPicPr>
          <p:cNvPr id="7" name="Picture 6">
            <a:extLst>
              <a:ext uri="{FF2B5EF4-FFF2-40B4-BE49-F238E27FC236}">
                <a16:creationId xmlns:a16="http://schemas.microsoft.com/office/drawing/2014/main" id="{23BD27D5-42FF-B987-4541-92A3BC510BAE}"/>
              </a:ext>
            </a:extLst>
          </p:cNvPr>
          <p:cNvPicPr>
            <a:picLocks noChangeAspect="1"/>
          </p:cNvPicPr>
          <p:nvPr/>
        </p:nvPicPr>
        <p:blipFill>
          <a:blip r:embed="rId6"/>
          <a:srcRect b="48158"/>
          <a:stretch>
            <a:fillRect/>
          </a:stretch>
        </p:blipFill>
        <p:spPr>
          <a:xfrm>
            <a:off x="945196" y="835850"/>
            <a:ext cx="10516759" cy="2304650"/>
          </a:xfrm>
          <a:prstGeom prst="rect">
            <a:avLst/>
          </a:prstGeom>
        </p:spPr>
      </p:pic>
      <p:pic>
        <p:nvPicPr>
          <p:cNvPr id="9" name="Picture 8">
            <a:extLst>
              <a:ext uri="{FF2B5EF4-FFF2-40B4-BE49-F238E27FC236}">
                <a16:creationId xmlns:a16="http://schemas.microsoft.com/office/drawing/2014/main" id="{6B4756CB-A34A-F74D-06C7-F82E8673E907}"/>
              </a:ext>
            </a:extLst>
          </p:cNvPr>
          <p:cNvPicPr>
            <a:picLocks noChangeAspect="1"/>
          </p:cNvPicPr>
          <p:nvPr/>
        </p:nvPicPr>
        <p:blipFill>
          <a:blip r:embed="rId7"/>
          <a:srcRect l="599" t="22053" r="1"/>
          <a:stretch>
            <a:fillRect/>
          </a:stretch>
        </p:blipFill>
        <p:spPr>
          <a:xfrm>
            <a:off x="891236" y="3180176"/>
            <a:ext cx="10516759" cy="3124837"/>
          </a:xfrm>
          <a:prstGeom prst="rect">
            <a:avLst/>
          </a:prstGeom>
        </p:spPr>
      </p:pic>
    </p:spTree>
    <p:extLst>
      <p:ext uri="{BB962C8B-B14F-4D97-AF65-F5344CB8AC3E}">
        <p14:creationId xmlns:p14="http://schemas.microsoft.com/office/powerpoint/2010/main" val="266931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04192-361B-F116-CD1E-544C3F2BE052}"/>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66369414-0EE5-2CF0-3917-35BC7C641DDE}"/>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66369414-0EE5-2CF0-3917-35BC7C641DDE}"/>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7DE400A-EB78-30FE-7817-86FD5341BE83}"/>
              </a:ext>
            </a:extLst>
          </p:cNvPr>
          <p:cNvSpPr>
            <a:spLocks noGrp="1"/>
          </p:cNvSpPr>
          <p:nvPr>
            <p:ph type="title"/>
          </p:nvPr>
        </p:nvSpPr>
        <p:spPr>
          <a:xfrm>
            <a:off x="287338" y="329048"/>
            <a:ext cx="10537706" cy="376555"/>
          </a:xfrm>
        </p:spPr>
        <p:txBody>
          <a:bodyPr vert="horz" rIns="91440">
            <a:normAutofit/>
          </a:bodyPr>
          <a:lstStyle/>
          <a:p>
            <a:r>
              <a:rPr lang="en-AU">
                <a:latin typeface="Segoe UI Variable Display" pitchFamily="2" charset="0"/>
                <a:cs typeface="Segoe UI Variable Display" pitchFamily="2" charset="0"/>
              </a:rPr>
              <a:t>Balance Sheet</a:t>
            </a:r>
            <a:endParaRPr lang="en-US">
              <a:latin typeface="Segoe UI Variable Display" pitchFamily="2" charset="0"/>
              <a:cs typeface="Segoe UI Variable Display" pitchFamily="2" charset="0"/>
            </a:endParaRPr>
          </a:p>
        </p:txBody>
      </p:sp>
      <p:pic>
        <p:nvPicPr>
          <p:cNvPr id="7" name="Picture 6">
            <a:extLst>
              <a:ext uri="{FF2B5EF4-FFF2-40B4-BE49-F238E27FC236}">
                <a16:creationId xmlns:a16="http://schemas.microsoft.com/office/drawing/2014/main" id="{3BDD9323-4B45-C4C1-58DD-59F0FAB33195}"/>
              </a:ext>
            </a:extLst>
          </p:cNvPr>
          <p:cNvPicPr>
            <a:picLocks noChangeAspect="1"/>
          </p:cNvPicPr>
          <p:nvPr/>
        </p:nvPicPr>
        <p:blipFill>
          <a:blip r:embed="rId6"/>
          <a:stretch>
            <a:fillRect/>
          </a:stretch>
        </p:blipFill>
        <p:spPr>
          <a:xfrm>
            <a:off x="1425353" y="800907"/>
            <a:ext cx="9341294" cy="5791684"/>
          </a:xfrm>
          <a:prstGeom prst="rect">
            <a:avLst/>
          </a:prstGeom>
        </p:spPr>
      </p:pic>
    </p:spTree>
    <p:extLst>
      <p:ext uri="{BB962C8B-B14F-4D97-AF65-F5344CB8AC3E}">
        <p14:creationId xmlns:p14="http://schemas.microsoft.com/office/powerpoint/2010/main" val="14602552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436A7-9B5B-1C9C-0AF0-AED32CDA9BF9}"/>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7700223B-0C1E-DA6D-0336-D30010CA65D6}"/>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7700223B-0C1E-DA6D-0336-D30010CA65D6}"/>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E1BAD69-EBAB-4F35-BF1A-16AB8E11FEC9}"/>
              </a:ext>
            </a:extLst>
          </p:cNvPr>
          <p:cNvSpPr>
            <a:spLocks noGrp="1"/>
          </p:cNvSpPr>
          <p:nvPr>
            <p:ph type="title"/>
          </p:nvPr>
        </p:nvSpPr>
        <p:spPr>
          <a:xfrm>
            <a:off x="287338" y="329048"/>
            <a:ext cx="10537706" cy="376555"/>
          </a:xfrm>
        </p:spPr>
        <p:txBody>
          <a:bodyPr vert="horz" rIns="91440">
            <a:normAutofit/>
          </a:bodyPr>
          <a:lstStyle/>
          <a:p>
            <a:r>
              <a:rPr lang="en-AU">
                <a:latin typeface="Segoe UI Variable Display" pitchFamily="2" charset="0"/>
                <a:cs typeface="Segoe UI Variable Display" pitchFamily="2" charset="0"/>
              </a:rPr>
              <a:t>Cash Flow Statement</a:t>
            </a:r>
            <a:endParaRPr lang="en-US">
              <a:latin typeface="Segoe UI Variable Display" pitchFamily="2" charset="0"/>
              <a:cs typeface="Segoe UI Variable Display" pitchFamily="2" charset="0"/>
            </a:endParaRPr>
          </a:p>
        </p:txBody>
      </p:sp>
      <p:pic>
        <p:nvPicPr>
          <p:cNvPr id="4" name="Picture 3">
            <a:extLst>
              <a:ext uri="{FF2B5EF4-FFF2-40B4-BE49-F238E27FC236}">
                <a16:creationId xmlns:a16="http://schemas.microsoft.com/office/drawing/2014/main" id="{19A0357C-83EF-F64F-AE0F-D46414738F56}"/>
              </a:ext>
            </a:extLst>
          </p:cNvPr>
          <p:cNvPicPr>
            <a:picLocks noChangeAspect="1"/>
          </p:cNvPicPr>
          <p:nvPr/>
        </p:nvPicPr>
        <p:blipFill>
          <a:blip r:embed="rId6"/>
          <a:stretch>
            <a:fillRect/>
          </a:stretch>
        </p:blipFill>
        <p:spPr>
          <a:xfrm>
            <a:off x="1627928" y="817023"/>
            <a:ext cx="8839357" cy="5618006"/>
          </a:xfrm>
          <a:prstGeom prst="rect">
            <a:avLst/>
          </a:prstGeom>
        </p:spPr>
      </p:pic>
    </p:spTree>
    <p:extLst>
      <p:ext uri="{BB962C8B-B14F-4D97-AF65-F5344CB8AC3E}">
        <p14:creationId xmlns:p14="http://schemas.microsoft.com/office/powerpoint/2010/main" val="439838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30373-C9B7-5339-EAEF-3456C0C4AF15}"/>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D4FF3EBE-55A4-7AC8-948B-DF6F56FE4114}"/>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D4FF3EBE-55A4-7AC8-948B-DF6F56FE4114}"/>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D66F167-2E9C-D7B0-D6DE-F6E8D80060D5}"/>
              </a:ext>
            </a:extLst>
          </p:cNvPr>
          <p:cNvSpPr>
            <a:spLocks noGrp="1"/>
          </p:cNvSpPr>
          <p:nvPr>
            <p:ph type="title"/>
          </p:nvPr>
        </p:nvSpPr>
        <p:spPr>
          <a:xfrm>
            <a:off x="287338" y="329048"/>
            <a:ext cx="10537706" cy="376555"/>
          </a:xfrm>
        </p:spPr>
        <p:txBody>
          <a:bodyPr vert="horz" rIns="91440">
            <a:normAutofit/>
          </a:bodyPr>
          <a:lstStyle/>
          <a:p>
            <a:r>
              <a:rPr lang="en-AU" dirty="0">
                <a:latin typeface="Segoe UI Variable Display" pitchFamily="2" charset="0"/>
                <a:cs typeface="Segoe UI Variable Display" pitchFamily="2" charset="0"/>
              </a:rPr>
              <a:t>Supporting Schedules</a:t>
            </a:r>
            <a:endParaRPr lang="en-US" dirty="0">
              <a:latin typeface="Segoe UI Variable Display" pitchFamily="2" charset="0"/>
              <a:cs typeface="Segoe UI Variable Display" pitchFamily="2" charset="0"/>
            </a:endParaRPr>
          </a:p>
        </p:txBody>
      </p:sp>
      <p:pic>
        <p:nvPicPr>
          <p:cNvPr id="5" name="Picture 4">
            <a:extLst>
              <a:ext uri="{FF2B5EF4-FFF2-40B4-BE49-F238E27FC236}">
                <a16:creationId xmlns:a16="http://schemas.microsoft.com/office/drawing/2014/main" id="{53814933-F77C-4123-EA58-ABA91AAC2CAB}"/>
              </a:ext>
            </a:extLst>
          </p:cNvPr>
          <p:cNvPicPr>
            <a:picLocks noChangeAspect="1"/>
          </p:cNvPicPr>
          <p:nvPr/>
        </p:nvPicPr>
        <p:blipFill>
          <a:blip r:embed="rId6"/>
          <a:stretch>
            <a:fillRect/>
          </a:stretch>
        </p:blipFill>
        <p:spPr>
          <a:xfrm>
            <a:off x="637293" y="812633"/>
            <a:ext cx="11181466" cy="5487005"/>
          </a:xfrm>
          <a:prstGeom prst="rect">
            <a:avLst/>
          </a:prstGeom>
        </p:spPr>
      </p:pic>
    </p:spTree>
    <p:extLst>
      <p:ext uri="{BB962C8B-B14F-4D97-AF65-F5344CB8AC3E}">
        <p14:creationId xmlns:p14="http://schemas.microsoft.com/office/powerpoint/2010/main" val="3777048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93D91-BA04-9988-539B-52E396328F09}"/>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F2F8537C-FC4F-D2D3-E342-2896BFBBEB23}"/>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F2F8537C-FC4F-D2D3-E342-2896BFBBEB23}"/>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10" name="Title 1">
            <a:extLst>
              <a:ext uri="{FF2B5EF4-FFF2-40B4-BE49-F238E27FC236}">
                <a16:creationId xmlns:a16="http://schemas.microsoft.com/office/drawing/2014/main" id="{7D8B3A29-4F61-E8D8-B963-CF2577024305}"/>
              </a:ext>
            </a:extLst>
          </p:cNvPr>
          <p:cNvSpPr>
            <a:spLocks noGrp="1"/>
          </p:cNvSpPr>
          <p:nvPr>
            <p:ph type="title"/>
          </p:nvPr>
        </p:nvSpPr>
        <p:spPr>
          <a:xfrm>
            <a:off x="287338" y="329048"/>
            <a:ext cx="10537706" cy="376555"/>
          </a:xfrm>
        </p:spPr>
        <p:txBody>
          <a:bodyPr vert="horz" rIns="91440">
            <a:normAutofit/>
          </a:bodyPr>
          <a:lstStyle/>
          <a:p>
            <a:r>
              <a:rPr lang="en-AU" dirty="0">
                <a:latin typeface="Segoe UI Variable Display" pitchFamily="2" charset="0"/>
                <a:cs typeface="Segoe UI Variable Display" pitchFamily="2" charset="0"/>
              </a:rPr>
              <a:t>Supporting Schedules</a:t>
            </a:r>
            <a:endParaRPr lang="en-US" dirty="0">
              <a:latin typeface="Segoe UI Variable Display" pitchFamily="2" charset="0"/>
              <a:cs typeface="Segoe UI Variable Display" pitchFamily="2" charset="0"/>
            </a:endParaRPr>
          </a:p>
        </p:txBody>
      </p:sp>
      <p:pic>
        <p:nvPicPr>
          <p:cNvPr id="12" name="Picture 11">
            <a:extLst>
              <a:ext uri="{FF2B5EF4-FFF2-40B4-BE49-F238E27FC236}">
                <a16:creationId xmlns:a16="http://schemas.microsoft.com/office/drawing/2014/main" id="{E9830DD3-0D5C-FEB0-3507-67073A446BA5}"/>
              </a:ext>
            </a:extLst>
          </p:cNvPr>
          <p:cNvPicPr>
            <a:picLocks noChangeAspect="1"/>
          </p:cNvPicPr>
          <p:nvPr/>
        </p:nvPicPr>
        <p:blipFill>
          <a:blip r:embed="rId6"/>
          <a:srcRect l="367"/>
          <a:stretch>
            <a:fillRect/>
          </a:stretch>
        </p:blipFill>
        <p:spPr>
          <a:xfrm>
            <a:off x="836163" y="763411"/>
            <a:ext cx="10136484" cy="5829942"/>
          </a:xfrm>
          <a:prstGeom prst="rect">
            <a:avLst/>
          </a:prstGeom>
        </p:spPr>
      </p:pic>
    </p:spTree>
    <p:extLst>
      <p:ext uri="{BB962C8B-B14F-4D97-AF65-F5344CB8AC3E}">
        <p14:creationId xmlns:p14="http://schemas.microsoft.com/office/powerpoint/2010/main" val="39355593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6057A-06FE-9B2E-FE7A-5B654BC34AB8}"/>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C35B17BA-75D6-4970-4F28-8053CBBC5AB3}"/>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C35B17BA-75D6-4970-4F28-8053CBBC5AB3}"/>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939CA17-E01B-AE2D-9288-1C5C3E24F28C}"/>
              </a:ext>
            </a:extLst>
          </p:cNvPr>
          <p:cNvSpPr>
            <a:spLocks noGrp="1"/>
          </p:cNvSpPr>
          <p:nvPr>
            <p:ph type="title"/>
          </p:nvPr>
        </p:nvSpPr>
        <p:spPr>
          <a:xfrm>
            <a:off x="287338" y="329048"/>
            <a:ext cx="10537706" cy="376555"/>
          </a:xfrm>
        </p:spPr>
        <p:txBody>
          <a:bodyPr vert="horz" rIns="91440">
            <a:normAutofit fontScale="90000"/>
          </a:bodyPr>
          <a:lstStyle/>
          <a:p>
            <a:r>
              <a:rPr lang="en-AU">
                <a:latin typeface="Segoe UI Variable Display" pitchFamily="2" charset="0"/>
                <a:cs typeface="Segoe UI Variable Display" pitchFamily="2" charset="0"/>
              </a:rPr>
              <a:t>Supporting Schedules</a:t>
            </a:r>
            <a:br>
              <a:rPr lang="en-AU">
                <a:latin typeface="Segoe UI Variable Display" pitchFamily="2" charset="0"/>
                <a:cs typeface="Segoe UI Variable Display" pitchFamily="2" charset="0"/>
              </a:rPr>
            </a:br>
            <a:endParaRPr lang="en-US">
              <a:latin typeface="Segoe UI Variable Display" pitchFamily="2" charset="0"/>
              <a:cs typeface="Segoe UI Variable Display" pitchFamily="2" charset="0"/>
            </a:endParaRPr>
          </a:p>
        </p:txBody>
      </p:sp>
      <p:pic>
        <p:nvPicPr>
          <p:cNvPr id="4" name="Picture 3">
            <a:extLst>
              <a:ext uri="{FF2B5EF4-FFF2-40B4-BE49-F238E27FC236}">
                <a16:creationId xmlns:a16="http://schemas.microsoft.com/office/drawing/2014/main" id="{35C04695-CC2B-4DB8-D3C1-1091C906EFF9}"/>
              </a:ext>
            </a:extLst>
          </p:cNvPr>
          <p:cNvPicPr>
            <a:picLocks noChangeAspect="1"/>
          </p:cNvPicPr>
          <p:nvPr/>
        </p:nvPicPr>
        <p:blipFill>
          <a:blip r:embed="rId6"/>
          <a:stretch>
            <a:fillRect/>
          </a:stretch>
        </p:blipFill>
        <p:spPr>
          <a:xfrm>
            <a:off x="874145" y="808942"/>
            <a:ext cx="10443709" cy="5547850"/>
          </a:xfrm>
          <a:prstGeom prst="rect">
            <a:avLst/>
          </a:prstGeom>
        </p:spPr>
      </p:pic>
    </p:spTree>
    <p:extLst>
      <p:ext uri="{BB962C8B-B14F-4D97-AF65-F5344CB8AC3E}">
        <p14:creationId xmlns:p14="http://schemas.microsoft.com/office/powerpoint/2010/main" val="18561841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66D0F-E738-A5D9-6430-C25A1C534EB4}"/>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27F040AF-AEEA-F35A-803E-4207B6DA6A9C}"/>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27F040AF-AEEA-F35A-803E-4207B6DA6A9C}"/>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318AF05-88F4-A359-16FF-65F359FAECED}"/>
              </a:ext>
            </a:extLst>
          </p:cNvPr>
          <p:cNvSpPr>
            <a:spLocks noGrp="1"/>
          </p:cNvSpPr>
          <p:nvPr>
            <p:ph type="title"/>
          </p:nvPr>
        </p:nvSpPr>
        <p:spPr>
          <a:xfrm>
            <a:off x="287338" y="329048"/>
            <a:ext cx="10537706" cy="376555"/>
          </a:xfrm>
        </p:spPr>
        <p:txBody>
          <a:bodyPr vert="horz" rIns="91440">
            <a:normAutofit fontScale="90000"/>
          </a:bodyPr>
          <a:lstStyle/>
          <a:p>
            <a:r>
              <a:rPr lang="en-AU">
                <a:latin typeface="Segoe UI Variable Display" pitchFamily="2" charset="0"/>
                <a:cs typeface="Segoe UI Variable Display" pitchFamily="2" charset="0"/>
              </a:rPr>
              <a:t>Supporting Schedules</a:t>
            </a:r>
            <a:br>
              <a:rPr lang="en-AU">
                <a:latin typeface="Segoe UI Variable Display" pitchFamily="2" charset="0"/>
                <a:cs typeface="Segoe UI Variable Display" pitchFamily="2" charset="0"/>
              </a:rPr>
            </a:br>
            <a:endParaRPr lang="en-US">
              <a:latin typeface="Segoe UI Variable Display" pitchFamily="2" charset="0"/>
              <a:cs typeface="Segoe UI Variable Display" pitchFamily="2" charset="0"/>
            </a:endParaRPr>
          </a:p>
        </p:txBody>
      </p:sp>
      <p:pic>
        <p:nvPicPr>
          <p:cNvPr id="6" name="Picture 5">
            <a:extLst>
              <a:ext uri="{FF2B5EF4-FFF2-40B4-BE49-F238E27FC236}">
                <a16:creationId xmlns:a16="http://schemas.microsoft.com/office/drawing/2014/main" id="{F35A402E-55A5-5622-D92C-7D36DBE62999}"/>
              </a:ext>
            </a:extLst>
          </p:cNvPr>
          <p:cNvPicPr>
            <a:picLocks noChangeAspect="1"/>
          </p:cNvPicPr>
          <p:nvPr/>
        </p:nvPicPr>
        <p:blipFill>
          <a:blip r:embed="rId6"/>
          <a:stretch>
            <a:fillRect/>
          </a:stretch>
        </p:blipFill>
        <p:spPr>
          <a:xfrm>
            <a:off x="513735" y="909051"/>
            <a:ext cx="11164530" cy="4648712"/>
          </a:xfrm>
          <a:prstGeom prst="rect">
            <a:avLst/>
          </a:prstGeom>
        </p:spPr>
      </p:pic>
    </p:spTree>
    <p:extLst>
      <p:ext uri="{BB962C8B-B14F-4D97-AF65-F5344CB8AC3E}">
        <p14:creationId xmlns:p14="http://schemas.microsoft.com/office/powerpoint/2010/main" val="16472523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B8588-8301-85EE-C243-785AE9F3F4F9}"/>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DAC9C25B-148E-D539-4CEB-3594945FC45F}"/>
              </a:ext>
            </a:extLst>
          </p:cNvPr>
          <p:cNvGraphicFramePr>
            <a:graphicFrameLocks/>
          </p:cNvGraphicFramePr>
          <p:nvPr>
            <p:custDataLst>
              <p:tags r:id="rId1"/>
            </p:custDataLst>
            <p:extLst>
              <p:ext uri="{D42A27DB-BD31-4B8C-83A1-F6EECF244321}">
                <p14:modId xmlns:p14="http://schemas.microsoft.com/office/powerpoint/2010/main" val="346429471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DAC9C25B-148E-D539-4CEB-3594945FC45F}"/>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8BBA430-95BA-FC6F-856B-2C476458316C}"/>
              </a:ext>
            </a:extLst>
          </p:cNvPr>
          <p:cNvSpPr>
            <a:spLocks noGrp="1"/>
          </p:cNvSpPr>
          <p:nvPr>
            <p:ph type="title"/>
          </p:nvPr>
        </p:nvSpPr>
        <p:spPr>
          <a:xfrm>
            <a:off x="287338" y="329048"/>
            <a:ext cx="10537706" cy="376555"/>
          </a:xfrm>
        </p:spPr>
        <p:txBody>
          <a:bodyPr vert="horz" wrap="square" lIns="0" tIns="0" rIns="91440" bIns="0" anchor="t">
            <a:normAutofit fontScale="90000"/>
          </a:bodyPr>
          <a:lstStyle/>
          <a:p>
            <a:r>
              <a:rPr lang="en-AU" dirty="0">
                <a:latin typeface="Segoe UI Variable Display"/>
                <a:ea typeface="Segoe UI Symbol"/>
                <a:cs typeface="Segoe UI Variable Display"/>
              </a:rPr>
              <a:t>Interest Build</a:t>
            </a:r>
            <a:br>
              <a:rPr lang="en-AU" dirty="0">
                <a:latin typeface="Segoe UI Variable Display"/>
                <a:ea typeface="Segoe UI Symbol"/>
                <a:cs typeface="Segoe UI Variable Display"/>
              </a:rPr>
            </a:br>
            <a:endParaRPr lang="en-US" dirty="0"/>
          </a:p>
        </p:txBody>
      </p:sp>
      <p:pic>
        <p:nvPicPr>
          <p:cNvPr id="8" name="Picture 7">
            <a:extLst>
              <a:ext uri="{FF2B5EF4-FFF2-40B4-BE49-F238E27FC236}">
                <a16:creationId xmlns:a16="http://schemas.microsoft.com/office/drawing/2014/main" id="{908F5291-181D-A0E3-DCB4-5005ED803D8A}"/>
              </a:ext>
            </a:extLst>
          </p:cNvPr>
          <p:cNvPicPr>
            <a:picLocks noChangeAspect="1"/>
          </p:cNvPicPr>
          <p:nvPr/>
        </p:nvPicPr>
        <p:blipFill>
          <a:blip r:embed="rId6"/>
          <a:stretch>
            <a:fillRect/>
          </a:stretch>
        </p:blipFill>
        <p:spPr>
          <a:xfrm>
            <a:off x="524319" y="1053838"/>
            <a:ext cx="11143361" cy="4750323"/>
          </a:xfrm>
          <a:prstGeom prst="rect">
            <a:avLst/>
          </a:prstGeom>
        </p:spPr>
      </p:pic>
    </p:spTree>
    <p:extLst>
      <p:ext uri="{BB962C8B-B14F-4D97-AF65-F5344CB8AC3E}">
        <p14:creationId xmlns:p14="http://schemas.microsoft.com/office/powerpoint/2010/main" val="3288447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47072-4790-8CCB-37E4-90FEDDA7D2AB}"/>
            </a:ext>
          </a:extLst>
        </p:cNvPr>
        <p:cNvGrpSpPr/>
        <p:nvPr/>
      </p:nvGrpSpPr>
      <p:grpSpPr>
        <a:xfrm>
          <a:off x="0" y="0"/>
          <a:ext cx="0" cy="0"/>
          <a:chOff x="0" y="0"/>
          <a:chExt cx="0" cy="0"/>
        </a:xfrm>
      </p:grpSpPr>
      <p:graphicFrame>
        <p:nvGraphicFramePr>
          <p:cNvPr id="72" name="think-cell data - do not delete" hidden="1">
            <a:extLst>
              <a:ext uri="{FF2B5EF4-FFF2-40B4-BE49-F238E27FC236}">
                <a16:creationId xmlns:a16="http://schemas.microsoft.com/office/drawing/2014/main" id="{525715CF-203B-494B-2114-2CB3284D080C}"/>
              </a:ext>
            </a:extLst>
          </p:cNvPr>
          <p:cNvGraphicFramePr>
            <a:graphicFrameLocks/>
          </p:cNvGraphicFramePr>
          <p:nvPr>
            <p:custDataLst>
              <p:tags r:id="rId1"/>
            </p:custDataLst>
            <p:extLst>
              <p:ext uri="{D42A27DB-BD31-4B8C-83A1-F6EECF244321}">
                <p14:modId xmlns:p14="http://schemas.microsoft.com/office/powerpoint/2010/main" val="29720912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5" imgW="7772400" imgH="10058400" progId="TCLayout.ActiveDocument.1">
                  <p:embed/>
                </p:oleObj>
              </mc:Choice>
              <mc:Fallback>
                <p:oleObj name="think-cell Slide" r:id="rId35" imgW="7772400" imgH="10058400" progId="TCLayout.ActiveDocument.1">
                  <p:embed/>
                  <p:pic>
                    <p:nvPicPr>
                      <p:cNvPr id="72" name="think-cell data - do not delete" hidden="1">
                        <a:extLst>
                          <a:ext uri="{FF2B5EF4-FFF2-40B4-BE49-F238E27FC236}">
                            <a16:creationId xmlns:a16="http://schemas.microsoft.com/office/drawing/2014/main" id="{525715CF-203B-494B-2114-2CB3284D080C}"/>
                          </a:ext>
                        </a:extLst>
                      </p:cNvPr>
                      <p:cNvPicPr/>
                      <p:nvPr/>
                    </p:nvPicPr>
                    <p:blipFill>
                      <a:blip r:embed="rId36"/>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91BB427-17B0-6A29-8FE6-D85807144D8C}"/>
              </a:ext>
            </a:extLst>
          </p:cNvPr>
          <p:cNvSpPr>
            <a:spLocks noGrp="1"/>
          </p:cNvSpPr>
          <p:nvPr>
            <p:ph type="title"/>
          </p:nvPr>
        </p:nvSpPr>
        <p:spPr>
          <a:xfrm>
            <a:off x="274320" y="309981"/>
            <a:ext cx="10537706" cy="376555"/>
          </a:xfrm>
        </p:spPr>
        <p:txBody>
          <a:bodyPr vert="horz" rIns="91440"/>
          <a:lstStyle/>
          <a:p>
            <a:r>
              <a:rPr lang="en-AU" spc="-65"/>
              <a:t>Uber is a global marketplace connecting consumers with mobility and delivery through a singular platform … </a:t>
            </a:r>
            <a:endParaRPr lang="en-US"/>
          </a:p>
        </p:txBody>
      </p:sp>
      <p:sp>
        <p:nvSpPr>
          <p:cNvPr id="3" name="Content Placeholder 2">
            <a:extLst>
              <a:ext uri="{FF2B5EF4-FFF2-40B4-BE49-F238E27FC236}">
                <a16:creationId xmlns:a16="http://schemas.microsoft.com/office/drawing/2014/main" id="{68BE03BC-63DA-7804-3CCF-B3386552A9AF}"/>
              </a:ext>
            </a:extLst>
          </p:cNvPr>
          <p:cNvSpPr>
            <a:spLocks noGrp="1"/>
          </p:cNvSpPr>
          <p:nvPr>
            <p:ph idx="25"/>
          </p:nvPr>
        </p:nvSpPr>
        <p:spPr/>
        <p:txBody>
          <a:bodyPr/>
          <a:lstStyle/>
          <a:p>
            <a:r>
              <a:rPr lang="en-AU" spc="-30"/>
              <a:t>Company</a:t>
            </a:r>
            <a:r>
              <a:rPr lang="en-AU" spc="-95"/>
              <a:t> </a:t>
            </a:r>
            <a:r>
              <a:rPr lang="en-AU" spc="-50"/>
              <a:t>Overview</a:t>
            </a:r>
            <a:endParaRPr lang="en-AU"/>
          </a:p>
          <a:p>
            <a:endParaRPr lang="en-US">
              <a:latin typeface="Segoe UI Symbol" panose="020B0502040204020203" pitchFamily="34" charset="0"/>
            </a:endParaRPr>
          </a:p>
        </p:txBody>
      </p:sp>
      <p:cxnSp>
        <p:nvCxnSpPr>
          <p:cNvPr id="24" name="Straight Connector 23">
            <a:extLst>
              <a:ext uri="{FF2B5EF4-FFF2-40B4-BE49-F238E27FC236}">
                <a16:creationId xmlns:a16="http://schemas.microsoft.com/office/drawing/2014/main" id="{BD410FF2-B452-85E6-0485-3EE97AA39DC5}"/>
              </a:ext>
            </a:extLst>
          </p:cNvPr>
          <p:cNvCxnSpPr>
            <a:cxnSpLocks/>
          </p:cNvCxnSpPr>
          <p:nvPr/>
        </p:nvCxnSpPr>
        <p:spPr>
          <a:xfrm>
            <a:off x="228450" y="1480541"/>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
        <p:nvSpPr>
          <p:cNvPr id="75" name="Content Placeholder 2">
            <a:extLst>
              <a:ext uri="{FF2B5EF4-FFF2-40B4-BE49-F238E27FC236}">
                <a16:creationId xmlns:a16="http://schemas.microsoft.com/office/drawing/2014/main" id="{FDA92378-BEFE-645D-4A88-F1E1727CD4F5}"/>
              </a:ext>
            </a:extLst>
          </p:cNvPr>
          <p:cNvSpPr txBox="1">
            <a:spLocks/>
          </p:cNvSpPr>
          <p:nvPr/>
        </p:nvSpPr>
        <p:spPr>
          <a:xfrm>
            <a:off x="163134" y="1218051"/>
            <a:ext cx="5695986" cy="229832"/>
          </a:xfrm>
          <a:prstGeom prst="rect">
            <a:avLst/>
          </a:prstGeo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GB"/>
              <a:t>Uber’s Business Model</a:t>
            </a:r>
          </a:p>
        </p:txBody>
      </p:sp>
      <p:pic>
        <p:nvPicPr>
          <p:cNvPr id="78" name="Picture 77">
            <a:extLst>
              <a:ext uri="{FF2B5EF4-FFF2-40B4-BE49-F238E27FC236}">
                <a16:creationId xmlns:a16="http://schemas.microsoft.com/office/drawing/2014/main" id="{899CEA3A-1D1A-B6E2-A5E3-FAFBF81B7353}"/>
              </a:ext>
            </a:extLst>
          </p:cNvPr>
          <p:cNvPicPr>
            <a:picLocks noChangeAspect="1"/>
          </p:cNvPicPr>
          <p:nvPr/>
        </p:nvPicPr>
        <p:blipFill>
          <a:blip r:embed="rId37"/>
          <a:srcRect l="1625" t="50418" r="28918" b="33923"/>
          <a:stretch>
            <a:fillRect/>
          </a:stretch>
        </p:blipFill>
        <p:spPr>
          <a:xfrm>
            <a:off x="1056074" y="1666980"/>
            <a:ext cx="1934231" cy="394974"/>
          </a:xfrm>
          <a:prstGeom prst="rect">
            <a:avLst/>
          </a:prstGeom>
        </p:spPr>
      </p:pic>
      <p:sp>
        <p:nvSpPr>
          <p:cNvPr id="79" name="Rectangle 78">
            <a:extLst>
              <a:ext uri="{FF2B5EF4-FFF2-40B4-BE49-F238E27FC236}">
                <a16:creationId xmlns:a16="http://schemas.microsoft.com/office/drawing/2014/main" id="{E7C4FE1E-94FF-7EFD-B927-F9CF818770AE}"/>
              </a:ext>
            </a:extLst>
          </p:cNvPr>
          <p:cNvSpPr/>
          <p:nvPr/>
        </p:nvSpPr>
        <p:spPr>
          <a:xfrm>
            <a:off x="1056074" y="1669352"/>
            <a:ext cx="1934231" cy="394976"/>
          </a:xfrm>
          <a:prstGeom prst="rect">
            <a:avLst/>
          </a:prstGeom>
          <a:solidFill>
            <a:schemeClr val="tx1">
              <a:lumMod val="65000"/>
              <a:lumOff val="35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017840"/>
              </a:highlight>
              <a:latin typeface="Segoe UI Symbol" panose="020B0502040204020203" pitchFamily="34" charset="0"/>
              <a:ea typeface="Segoe UI Symbol" panose="020B0502040204020203" pitchFamily="34" charset="0"/>
            </a:endParaRPr>
          </a:p>
        </p:txBody>
      </p:sp>
      <p:sp>
        <p:nvSpPr>
          <p:cNvPr id="80" name="TextBox 79">
            <a:extLst>
              <a:ext uri="{FF2B5EF4-FFF2-40B4-BE49-F238E27FC236}">
                <a16:creationId xmlns:a16="http://schemas.microsoft.com/office/drawing/2014/main" id="{3A2A0E9B-9C0B-63BA-CD6F-69D6C6E1AB68}"/>
              </a:ext>
            </a:extLst>
          </p:cNvPr>
          <p:cNvSpPr txBox="1"/>
          <p:nvPr/>
        </p:nvSpPr>
        <p:spPr>
          <a:xfrm>
            <a:off x="1056073" y="1725968"/>
            <a:ext cx="1934231" cy="276999"/>
          </a:xfrm>
          <a:prstGeom prst="rect">
            <a:avLst/>
          </a:prstGeom>
          <a:noFill/>
        </p:spPr>
        <p:txBody>
          <a:bodyPr wrap="square" rtlCol="0">
            <a:spAutoFit/>
          </a:bodyPr>
          <a:lstStyle/>
          <a:p>
            <a:pPr algn="ctr"/>
            <a:r>
              <a:rPr lang="en-US" sz="1200" b="1">
                <a:solidFill>
                  <a:schemeClr val="bg1">
                    <a:lumMod val="95000"/>
                  </a:schemeClr>
                </a:solidFill>
                <a:latin typeface="Segoe UI Symbol" panose="020B0502040204020203" pitchFamily="34" charset="0"/>
                <a:ea typeface="Segoe UI Symbol" panose="020B0502040204020203" pitchFamily="34" charset="0"/>
              </a:rPr>
              <a:t>Marketplaces</a:t>
            </a:r>
          </a:p>
        </p:txBody>
      </p:sp>
      <p:pic>
        <p:nvPicPr>
          <p:cNvPr id="81" name="Picture 80">
            <a:extLst>
              <a:ext uri="{FF2B5EF4-FFF2-40B4-BE49-F238E27FC236}">
                <a16:creationId xmlns:a16="http://schemas.microsoft.com/office/drawing/2014/main" id="{D1101F27-BB51-DAB1-062F-8672AA20903D}"/>
              </a:ext>
            </a:extLst>
          </p:cNvPr>
          <p:cNvPicPr>
            <a:picLocks noChangeAspect="1"/>
          </p:cNvPicPr>
          <p:nvPr/>
        </p:nvPicPr>
        <p:blipFill>
          <a:blip r:embed="rId38"/>
          <a:srcRect l="7311" r="8568"/>
          <a:stretch>
            <a:fillRect/>
          </a:stretch>
        </p:blipFill>
        <p:spPr>
          <a:xfrm>
            <a:off x="642262" y="1666980"/>
            <a:ext cx="395007" cy="399720"/>
          </a:xfrm>
          <a:prstGeom prst="roundRect">
            <a:avLst/>
          </a:prstGeom>
        </p:spPr>
      </p:pic>
      <p:pic>
        <p:nvPicPr>
          <p:cNvPr id="82" name="Picture 81">
            <a:extLst>
              <a:ext uri="{FF2B5EF4-FFF2-40B4-BE49-F238E27FC236}">
                <a16:creationId xmlns:a16="http://schemas.microsoft.com/office/drawing/2014/main" id="{6719000F-7543-7CF8-23FC-9C8169B85969}"/>
              </a:ext>
            </a:extLst>
          </p:cNvPr>
          <p:cNvPicPr>
            <a:picLocks noChangeAspect="1"/>
          </p:cNvPicPr>
          <p:nvPr/>
        </p:nvPicPr>
        <p:blipFill>
          <a:blip r:embed="rId39"/>
          <a:srcRect l="19439" r="19372"/>
          <a:stretch>
            <a:fillRect/>
          </a:stretch>
        </p:blipFill>
        <p:spPr>
          <a:xfrm>
            <a:off x="228451" y="1666980"/>
            <a:ext cx="395006" cy="395007"/>
          </a:xfrm>
          <a:prstGeom prst="roundRect">
            <a:avLst/>
          </a:prstGeom>
        </p:spPr>
      </p:pic>
      <p:grpSp>
        <p:nvGrpSpPr>
          <p:cNvPr id="83" name="Group 82">
            <a:extLst>
              <a:ext uri="{FF2B5EF4-FFF2-40B4-BE49-F238E27FC236}">
                <a16:creationId xmlns:a16="http://schemas.microsoft.com/office/drawing/2014/main" id="{2BD7A316-27B5-3BD3-D0F4-A86CA0B6B06C}"/>
              </a:ext>
            </a:extLst>
          </p:cNvPr>
          <p:cNvGrpSpPr/>
          <p:nvPr/>
        </p:nvGrpSpPr>
        <p:grpSpPr>
          <a:xfrm>
            <a:off x="3052735" y="1666981"/>
            <a:ext cx="2901379" cy="394974"/>
            <a:chOff x="6386058" y="3318780"/>
            <a:chExt cx="5714057" cy="523684"/>
          </a:xfrm>
        </p:grpSpPr>
        <p:sp>
          <p:nvSpPr>
            <p:cNvPr id="84" name="Rectangle 83">
              <a:extLst>
                <a:ext uri="{FF2B5EF4-FFF2-40B4-BE49-F238E27FC236}">
                  <a16:creationId xmlns:a16="http://schemas.microsoft.com/office/drawing/2014/main" id="{5C68444E-A5FA-B678-D34F-599D58F4FD87}"/>
                </a:ext>
              </a:extLst>
            </p:cNvPr>
            <p:cNvSpPr/>
            <p:nvPr/>
          </p:nvSpPr>
          <p:spPr>
            <a:xfrm>
              <a:off x="6395096" y="3318780"/>
              <a:ext cx="5695984" cy="523684"/>
            </a:xfrm>
            <a:prstGeom prst="rect">
              <a:avLst/>
            </a:prstGeom>
            <a:solidFill>
              <a:schemeClr val="bg1">
                <a:lumMod val="95000"/>
              </a:schemeClr>
            </a:solidFill>
            <a:ln w="12700">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04FA8998-84FC-C9E3-5AA6-CF1FE47D997D}"/>
                </a:ext>
              </a:extLst>
            </p:cNvPr>
            <p:cNvSpPr txBox="1"/>
            <p:nvPr/>
          </p:nvSpPr>
          <p:spPr>
            <a:xfrm>
              <a:off x="6386058" y="3396989"/>
              <a:ext cx="5714057" cy="3672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200">
                  <a:latin typeface="Segoe UI Variable Display" pitchFamily="2" charset="0"/>
                  <a:cs typeface="Segoe UI Variable Display" pitchFamily="2" charset="0"/>
                </a:rPr>
                <a:t>Mobility, Delivery and Freight Services </a:t>
              </a:r>
              <a:endParaRPr lang="en-US" sz="1200">
                <a:solidFill>
                  <a:schemeClr val="tx1"/>
                </a:solidFill>
                <a:latin typeface="Segoe UI Variable Display" pitchFamily="2" charset="0"/>
                <a:ea typeface="Segoe UI Symbol" panose="020B0502040204020203" pitchFamily="34" charset="0"/>
                <a:cs typeface="Segoe UI Variable Display" pitchFamily="2" charset="0"/>
              </a:endParaRPr>
            </a:p>
          </p:txBody>
        </p:sp>
      </p:grpSp>
      <p:pic>
        <p:nvPicPr>
          <p:cNvPr id="87" name="Picture 86">
            <a:extLst>
              <a:ext uri="{FF2B5EF4-FFF2-40B4-BE49-F238E27FC236}">
                <a16:creationId xmlns:a16="http://schemas.microsoft.com/office/drawing/2014/main" id="{B00C21C0-878C-B7FB-3FF1-A16EBAE7D323}"/>
              </a:ext>
            </a:extLst>
          </p:cNvPr>
          <p:cNvPicPr>
            <a:picLocks noChangeAspect="1"/>
          </p:cNvPicPr>
          <p:nvPr/>
        </p:nvPicPr>
        <p:blipFill>
          <a:blip r:embed="rId40"/>
          <a:stretch>
            <a:fillRect/>
          </a:stretch>
        </p:blipFill>
        <p:spPr>
          <a:xfrm>
            <a:off x="200528" y="2447535"/>
            <a:ext cx="810405" cy="394970"/>
          </a:xfrm>
          <a:prstGeom prst="roundRect">
            <a:avLst/>
          </a:prstGeom>
        </p:spPr>
      </p:pic>
      <p:grpSp>
        <p:nvGrpSpPr>
          <p:cNvPr id="91" name="Group 90">
            <a:extLst>
              <a:ext uri="{FF2B5EF4-FFF2-40B4-BE49-F238E27FC236}">
                <a16:creationId xmlns:a16="http://schemas.microsoft.com/office/drawing/2014/main" id="{21EE8AAA-178D-4D4C-1F51-0D79A7947B52}"/>
              </a:ext>
            </a:extLst>
          </p:cNvPr>
          <p:cNvGrpSpPr/>
          <p:nvPr/>
        </p:nvGrpSpPr>
        <p:grpSpPr>
          <a:xfrm>
            <a:off x="3018740" y="2454332"/>
            <a:ext cx="2930784" cy="394974"/>
            <a:chOff x="6346934" y="3318780"/>
            <a:chExt cx="5744146" cy="523684"/>
          </a:xfrm>
        </p:grpSpPr>
        <p:sp>
          <p:nvSpPr>
            <p:cNvPr id="92" name="Rectangle 91">
              <a:extLst>
                <a:ext uri="{FF2B5EF4-FFF2-40B4-BE49-F238E27FC236}">
                  <a16:creationId xmlns:a16="http://schemas.microsoft.com/office/drawing/2014/main" id="{D61C77BF-A79B-0B23-1960-D5C98C16CE01}"/>
                </a:ext>
              </a:extLst>
            </p:cNvPr>
            <p:cNvSpPr/>
            <p:nvPr/>
          </p:nvSpPr>
          <p:spPr>
            <a:xfrm>
              <a:off x="6395096" y="3318780"/>
              <a:ext cx="5695984" cy="523684"/>
            </a:xfrm>
            <a:prstGeom prst="rect">
              <a:avLst/>
            </a:prstGeom>
            <a:solidFill>
              <a:schemeClr val="bg1">
                <a:lumMod val="95000"/>
              </a:schemeClr>
            </a:solidFill>
            <a:ln w="12700">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a:extLst>
                <a:ext uri="{FF2B5EF4-FFF2-40B4-BE49-F238E27FC236}">
                  <a16:creationId xmlns:a16="http://schemas.microsoft.com/office/drawing/2014/main" id="{ACD345EA-CBFA-3F7D-35BC-2A958A946AE0}"/>
                </a:ext>
              </a:extLst>
            </p:cNvPr>
            <p:cNvSpPr txBox="1"/>
            <p:nvPr/>
          </p:nvSpPr>
          <p:spPr>
            <a:xfrm>
              <a:off x="6346934" y="3396988"/>
              <a:ext cx="5714057" cy="3672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200">
                  <a:latin typeface="Segoe UI Variable Display" pitchFamily="2" charset="0"/>
                  <a:cs typeface="Segoe UI Variable Display" pitchFamily="2" charset="0"/>
                </a:rPr>
                <a:t>Uber One Subscription Fee</a:t>
              </a:r>
              <a:endParaRPr lang="en-US" sz="1200">
                <a:solidFill>
                  <a:schemeClr val="tx1"/>
                </a:solidFill>
                <a:latin typeface="Segoe UI Variable Display" pitchFamily="2" charset="0"/>
                <a:ea typeface="Segoe UI Symbol" panose="020B0502040204020203" pitchFamily="34" charset="0"/>
                <a:cs typeface="Segoe UI Variable Display" pitchFamily="2" charset="0"/>
              </a:endParaRPr>
            </a:p>
          </p:txBody>
        </p:sp>
      </p:grpSp>
      <p:pic>
        <p:nvPicPr>
          <p:cNvPr id="95" name="Picture 94">
            <a:extLst>
              <a:ext uri="{FF2B5EF4-FFF2-40B4-BE49-F238E27FC236}">
                <a16:creationId xmlns:a16="http://schemas.microsoft.com/office/drawing/2014/main" id="{24AAA081-E70A-ED8B-1EE3-6CF079960E21}"/>
              </a:ext>
            </a:extLst>
          </p:cNvPr>
          <p:cNvPicPr>
            <a:picLocks noChangeAspect="1"/>
          </p:cNvPicPr>
          <p:nvPr/>
        </p:nvPicPr>
        <p:blipFill>
          <a:blip r:embed="rId41"/>
          <a:srcRect t="12799" b="16389"/>
          <a:stretch>
            <a:fillRect/>
          </a:stretch>
        </p:blipFill>
        <p:spPr>
          <a:xfrm>
            <a:off x="215026" y="3223344"/>
            <a:ext cx="815539" cy="394970"/>
          </a:xfrm>
          <a:prstGeom prst="roundRect">
            <a:avLst/>
          </a:prstGeom>
        </p:spPr>
      </p:pic>
      <p:grpSp>
        <p:nvGrpSpPr>
          <p:cNvPr id="105" name="Group 104">
            <a:extLst>
              <a:ext uri="{FF2B5EF4-FFF2-40B4-BE49-F238E27FC236}">
                <a16:creationId xmlns:a16="http://schemas.microsoft.com/office/drawing/2014/main" id="{B8EED818-EADC-3E28-6607-067B5D43744C}"/>
              </a:ext>
            </a:extLst>
          </p:cNvPr>
          <p:cNvGrpSpPr/>
          <p:nvPr/>
        </p:nvGrpSpPr>
        <p:grpSpPr>
          <a:xfrm>
            <a:off x="3008065" y="3242214"/>
            <a:ext cx="2941460" cy="394974"/>
            <a:chOff x="6347041" y="3318780"/>
            <a:chExt cx="5744039" cy="523684"/>
          </a:xfrm>
        </p:grpSpPr>
        <p:sp>
          <p:nvSpPr>
            <p:cNvPr id="106" name="Rectangle 105">
              <a:extLst>
                <a:ext uri="{FF2B5EF4-FFF2-40B4-BE49-F238E27FC236}">
                  <a16:creationId xmlns:a16="http://schemas.microsoft.com/office/drawing/2014/main" id="{47BE10B4-D4DF-5607-D58F-D6E1E1774EF5}"/>
                </a:ext>
              </a:extLst>
            </p:cNvPr>
            <p:cNvSpPr/>
            <p:nvPr/>
          </p:nvSpPr>
          <p:spPr>
            <a:xfrm>
              <a:off x="6395096" y="3318780"/>
              <a:ext cx="5695984" cy="523684"/>
            </a:xfrm>
            <a:prstGeom prst="rect">
              <a:avLst/>
            </a:prstGeom>
            <a:solidFill>
              <a:schemeClr val="bg1">
                <a:lumMod val="95000"/>
              </a:schemeClr>
            </a:solidFill>
            <a:ln w="12700">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extBox 106">
              <a:extLst>
                <a:ext uri="{FF2B5EF4-FFF2-40B4-BE49-F238E27FC236}">
                  <a16:creationId xmlns:a16="http://schemas.microsoft.com/office/drawing/2014/main" id="{65F84786-5873-C4DB-47E7-8D989DD56CC1}"/>
                </a:ext>
              </a:extLst>
            </p:cNvPr>
            <p:cNvSpPr txBox="1"/>
            <p:nvPr/>
          </p:nvSpPr>
          <p:spPr>
            <a:xfrm>
              <a:off x="6347041" y="3394481"/>
              <a:ext cx="5714057" cy="3672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200">
                  <a:latin typeface="Segoe UI Variable Display" pitchFamily="2" charset="0"/>
                  <a:cs typeface="Segoe UI Variable Display" pitchFamily="2" charset="0"/>
                </a:rPr>
                <a:t>Merchant and Brand Funded</a:t>
              </a:r>
              <a:endParaRPr lang="en-US" sz="1200">
                <a:solidFill>
                  <a:schemeClr val="tx1"/>
                </a:solidFill>
                <a:latin typeface="Segoe UI Variable Display" pitchFamily="2" charset="0"/>
                <a:ea typeface="Segoe UI Symbol" panose="020B0502040204020203" pitchFamily="34" charset="0"/>
                <a:cs typeface="Segoe UI Variable Display" pitchFamily="2" charset="0"/>
              </a:endParaRPr>
            </a:p>
          </p:txBody>
        </p:sp>
      </p:grpSp>
      <p:pic>
        <p:nvPicPr>
          <p:cNvPr id="109" name="Picture 108">
            <a:extLst>
              <a:ext uri="{FF2B5EF4-FFF2-40B4-BE49-F238E27FC236}">
                <a16:creationId xmlns:a16="http://schemas.microsoft.com/office/drawing/2014/main" id="{051D61ED-AFF2-DCF7-3D86-26429ECEB9D2}"/>
              </a:ext>
            </a:extLst>
          </p:cNvPr>
          <p:cNvPicPr>
            <a:picLocks noChangeAspect="1"/>
          </p:cNvPicPr>
          <p:nvPr/>
        </p:nvPicPr>
        <p:blipFill>
          <a:blip r:embed="rId42"/>
          <a:srcRect l="15565" t="39264" r="22679" b="53307"/>
          <a:stretch>
            <a:fillRect/>
          </a:stretch>
        </p:blipFill>
        <p:spPr>
          <a:xfrm>
            <a:off x="1041576" y="2462695"/>
            <a:ext cx="1934231" cy="379809"/>
          </a:xfrm>
          <a:prstGeom prst="rect">
            <a:avLst/>
          </a:prstGeom>
        </p:spPr>
      </p:pic>
      <p:sp>
        <p:nvSpPr>
          <p:cNvPr id="89" name="Rectangle 88">
            <a:extLst>
              <a:ext uri="{FF2B5EF4-FFF2-40B4-BE49-F238E27FC236}">
                <a16:creationId xmlns:a16="http://schemas.microsoft.com/office/drawing/2014/main" id="{B52107DC-EE72-3702-DF9E-28FE32B8F1B3}"/>
              </a:ext>
            </a:extLst>
          </p:cNvPr>
          <p:cNvSpPr/>
          <p:nvPr/>
        </p:nvSpPr>
        <p:spPr>
          <a:xfrm>
            <a:off x="1041576" y="2456697"/>
            <a:ext cx="1934231" cy="394976"/>
          </a:xfrm>
          <a:prstGeom prst="rect">
            <a:avLst/>
          </a:prstGeom>
          <a:solidFill>
            <a:schemeClr val="tx1">
              <a:lumMod val="65000"/>
              <a:lumOff val="35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017840"/>
              </a:highlight>
              <a:latin typeface="Segoe UI Symbol" panose="020B0502040204020203" pitchFamily="34" charset="0"/>
              <a:ea typeface="Segoe UI Symbol" panose="020B0502040204020203" pitchFamily="34" charset="0"/>
            </a:endParaRPr>
          </a:p>
        </p:txBody>
      </p:sp>
      <p:sp>
        <p:nvSpPr>
          <p:cNvPr id="90" name="TextBox 89">
            <a:extLst>
              <a:ext uri="{FF2B5EF4-FFF2-40B4-BE49-F238E27FC236}">
                <a16:creationId xmlns:a16="http://schemas.microsoft.com/office/drawing/2014/main" id="{4F0A7655-0BB6-7AF1-8925-CF5AA846486C}"/>
              </a:ext>
            </a:extLst>
          </p:cNvPr>
          <p:cNvSpPr txBox="1"/>
          <p:nvPr/>
        </p:nvSpPr>
        <p:spPr>
          <a:xfrm>
            <a:off x="1017003" y="2513319"/>
            <a:ext cx="1934231" cy="276999"/>
          </a:xfrm>
          <a:prstGeom prst="rect">
            <a:avLst/>
          </a:prstGeom>
          <a:noFill/>
        </p:spPr>
        <p:txBody>
          <a:bodyPr wrap="square" rtlCol="0">
            <a:spAutoFit/>
          </a:bodyPr>
          <a:lstStyle/>
          <a:p>
            <a:pPr algn="ctr"/>
            <a:r>
              <a:rPr lang="en-US" sz="1200" b="1">
                <a:solidFill>
                  <a:schemeClr val="bg1">
                    <a:lumMod val="95000"/>
                  </a:schemeClr>
                </a:solidFill>
                <a:latin typeface="Segoe UI Symbol" panose="020B0502040204020203" pitchFamily="34" charset="0"/>
                <a:ea typeface="Segoe UI Symbol" panose="020B0502040204020203" pitchFamily="34" charset="0"/>
              </a:rPr>
              <a:t>Membership</a:t>
            </a:r>
          </a:p>
        </p:txBody>
      </p:sp>
      <p:pic>
        <p:nvPicPr>
          <p:cNvPr id="112" name="Picture 111">
            <a:extLst>
              <a:ext uri="{FF2B5EF4-FFF2-40B4-BE49-F238E27FC236}">
                <a16:creationId xmlns:a16="http://schemas.microsoft.com/office/drawing/2014/main" id="{3DB8E1BC-11F0-8D54-C323-9F1129C9F9F7}"/>
              </a:ext>
            </a:extLst>
          </p:cNvPr>
          <p:cNvPicPr>
            <a:picLocks noChangeAspect="1"/>
          </p:cNvPicPr>
          <p:nvPr/>
        </p:nvPicPr>
        <p:blipFill>
          <a:blip r:embed="rId43"/>
          <a:srcRect t="23682" b="25089"/>
          <a:stretch>
            <a:fillRect/>
          </a:stretch>
        </p:blipFill>
        <p:spPr>
          <a:xfrm>
            <a:off x="1056074" y="3234880"/>
            <a:ext cx="1920806" cy="399107"/>
          </a:xfrm>
          <a:prstGeom prst="rect">
            <a:avLst/>
          </a:prstGeom>
        </p:spPr>
      </p:pic>
      <p:sp>
        <p:nvSpPr>
          <p:cNvPr id="103" name="Rectangle 102">
            <a:extLst>
              <a:ext uri="{FF2B5EF4-FFF2-40B4-BE49-F238E27FC236}">
                <a16:creationId xmlns:a16="http://schemas.microsoft.com/office/drawing/2014/main" id="{05849D90-FB7D-0AEA-DC10-23B911B4246C}"/>
              </a:ext>
            </a:extLst>
          </p:cNvPr>
          <p:cNvSpPr/>
          <p:nvPr/>
        </p:nvSpPr>
        <p:spPr>
          <a:xfrm>
            <a:off x="1056074" y="3244219"/>
            <a:ext cx="1909616" cy="374095"/>
          </a:xfrm>
          <a:prstGeom prst="rect">
            <a:avLst/>
          </a:prstGeom>
          <a:solidFill>
            <a:schemeClr val="tx1">
              <a:lumMod val="65000"/>
              <a:lumOff val="35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017840"/>
              </a:highlight>
              <a:latin typeface="Segoe UI Symbol" panose="020B0502040204020203" pitchFamily="34" charset="0"/>
              <a:ea typeface="Segoe UI Symbol" panose="020B0502040204020203" pitchFamily="34" charset="0"/>
            </a:endParaRPr>
          </a:p>
        </p:txBody>
      </p:sp>
      <p:sp>
        <p:nvSpPr>
          <p:cNvPr id="104" name="TextBox 103">
            <a:extLst>
              <a:ext uri="{FF2B5EF4-FFF2-40B4-BE49-F238E27FC236}">
                <a16:creationId xmlns:a16="http://schemas.microsoft.com/office/drawing/2014/main" id="{3CE7CAAF-7B33-A537-3227-E43A81C03265}"/>
              </a:ext>
            </a:extLst>
          </p:cNvPr>
          <p:cNvSpPr txBox="1"/>
          <p:nvPr/>
        </p:nvSpPr>
        <p:spPr>
          <a:xfrm>
            <a:off x="996772" y="3301202"/>
            <a:ext cx="1934231" cy="276999"/>
          </a:xfrm>
          <a:prstGeom prst="rect">
            <a:avLst/>
          </a:prstGeom>
          <a:noFill/>
        </p:spPr>
        <p:txBody>
          <a:bodyPr wrap="square" rtlCol="0">
            <a:spAutoFit/>
          </a:bodyPr>
          <a:lstStyle/>
          <a:p>
            <a:pPr algn="ctr"/>
            <a:r>
              <a:rPr lang="en-US" sz="1200" b="1">
                <a:solidFill>
                  <a:schemeClr val="bg1">
                    <a:lumMod val="95000"/>
                  </a:schemeClr>
                </a:solidFill>
                <a:latin typeface="Segoe UI Symbol" panose="020B0502040204020203" pitchFamily="34" charset="0"/>
                <a:ea typeface="Segoe UI Symbol" panose="020B0502040204020203" pitchFamily="34" charset="0"/>
              </a:rPr>
              <a:t>Advertising</a:t>
            </a:r>
          </a:p>
        </p:txBody>
      </p:sp>
      <p:pic>
        <p:nvPicPr>
          <p:cNvPr id="113" name="Content Placeholder 340" descr="Play with solid fill">
            <a:extLst>
              <a:ext uri="{FF2B5EF4-FFF2-40B4-BE49-F238E27FC236}">
                <a16:creationId xmlns:a16="http://schemas.microsoft.com/office/drawing/2014/main" id="{6AB64B84-D5FE-7AD9-42CD-86997F429C23}"/>
              </a:ext>
            </a:extLst>
          </p:cNvPr>
          <p:cNvPicPr>
            <a:picLocks noChangeAspect="1"/>
          </p:cNvPicPr>
          <p:nvPr/>
        </p:nvPicPr>
        <p:blipFill>
          <a:blip>
            <a:extLst>
              <a:ext uri="{96DAC541-7B7A-43D3-8B79-37D633B846F1}">
                <asvg:svgBlip xmlns:asvg="http://schemas.microsoft.com/office/drawing/2016/SVG/main" r:embed="rId44"/>
              </a:ext>
            </a:extLst>
          </a:blip>
          <a:stretch>
            <a:fillRect/>
          </a:stretch>
        </p:blipFill>
        <p:spPr>
          <a:xfrm rot="5400000">
            <a:off x="2904849" y="712344"/>
            <a:ext cx="206431" cy="3089233"/>
          </a:xfrm>
          <a:prstGeom prst="rect">
            <a:avLst/>
          </a:prstGeom>
        </p:spPr>
      </p:pic>
      <p:cxnSp>
        <p:nvCxnSpPr>
          <p:cNvPr id="117" name="Straight Connector 116">
            <a:extLst>
              <a:ext uri="{FF2B5EF4-FFF2-40B4-BE49-F238E27FC236}">
                <a16:creationId xmlns:a16="http://schemas.microsoft.com/office/drawing/2014/main" id="{F3CC5FA4-83BC-5337-2659-25582A8B3593}"/>
              </a:ext>
            </a:extLst>
          </p:cNvPr>
          <p:cNvCxnSpPr>
            <a:cxnSpLocks/>
          </p:cNvCxnSpPr>
          <p:nvPr/>
        </p:nvCxnSpPr>
        <p:spPr>
          <a:xfrm>
            <a:off x="228450" y="4131223"/>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
        <p:nvSpPr>
          <p:cNvPr id="119" name="Content Placeholder 2">
            <a:extLst>
              <a:ext uri="{FF2B5EF4-FFF2-40B4-BE49-F238E27FC236}">
                <a16:creationId xmlns:a16="http://schemas.microsoft.com/office/drawing/2014/main" id="{52764CB0-26AE-3EC1-3C01-C90BA8E00B87}"/>
              </a:ext>
            </a:extLst>
          </p:cNvPr>
          <p:cNvSpPr txBox="1">
            <a:spLocks/>
          </p:cNvSpPr>
          <p:nvPr/>
        </p:nvSpPr>
        <p:spPr>
          <a:xfrm>
            <a:off x="163134" y="3859385"/>
            <a:ext cx="5695986" cy="229832"/>
          </a:xfrm>
          <a:prstGeom prst="rect">
            <a:avLst/>
          </a:prstGeo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GB"/>
              <a:t>Gross Bookings by Segment</a:t>
            </a:r>
          </a:p>
        </p:txBody>
      </p:sp>
      <p:pic>
        <p:nvPicPr>
          <p:cNvPr id="120" name="Content Placeholder 340" descr="Play with solid fill">
            <a:extLst>
              <a:ext uri="{FF2B5EF4-FFF2-40B4-BE49-F238E27FC236}">
                <a16:creationId xmlns:a16="http://schemas.microsoft.com/office/drawing/2014/main" id="{5BB577EF-84AB-07EF-1F45-0271E74215B1}"/>
              </a:ext>
            </a:extLst>
          </p:cNvPr>
          <p:cNvPicPr>
            <a:picLocks noChangeAspect="1"/>
          </p:cNvPicPr>
          <p:nvPr/>
        </p:nvPicPr>
        <p:blipFill>
          <a:blip>
            <a:extLst>
              <a:ext uri="{96DAC541-7B7A-43D3-8B79-37D633B846F1}">
                <asvg:svgBlip xmlns:asvg="http://schemas.microsoft.com/office/drawing/2016/SVG/main" r:embed="rId44"/>
              </a:ext>
            </a:extLst>
          </a:blip>
          <a:stretch>
            <a:fillRect/>
          </a:stretch>
        </p:blipFill>
        <p:spPr>
          <a:xfrm rot="5400000">
            <a:off x="2887088" y="1493492"/>
            <a:ext cx="206431" cy="3089233"/>
          </a:xfrm>
          <a:prstGeom prst="rect">
            <a:avLst/>
          </a:prstGeom>
        </p:spPr>
      </p:pic>
      <p:graphicFrame>
        <p:nvGraphicFramePr>
          <p:cNvPr id="49" name="Chart 48">
            <a:extLst>
              <a:ext uri="{FF2B5EF4-FFF2-40B4-BE49-F238E27FC236}">
                <a16:creationId xmlns:a16="http://schemas.microsoft.com/office/drawing/2014/main" id="{B0B37D2C-2B2A-C402-6CB8-67C3CEEFFF15}"/>
              </a:ext>
            </a:extLst>
          </p:cNvPr>
          <p:cNvGraphicFramePr/>
          <p:nvPr>
            <p:custDataLst>
              <p:tags r:id="rId2"/>
            </p:custDataLst>
            <p:extLst>
              <p:ext uri="{D42A27DB-BD31-4B8C-83A1-F6EECF244321}">
                <p14:modId xmlns:p14="http://schemas.microsoft.com/office/powerpoint/2010/main" val="1139607725"/>
              </p:ext>
            </p:extLst>
          </p:nvPr>
        </p:nvGraphicFramePr>
        <p:xfrm>
          <a:off x="139700" y="4541838"/>
          <a:ext cx="5724525" cy="1770062"/>
        </p:xfrm>
        <a:graphic>
          <a:graphicData uri="http://schemas.openxmlformats.org/drawingml/2006/chart">
            <c:chart xmlns:c="http://schemas.openxmlformats.org/drawingml/2006/chart" xmlns:r="http://schemas.openxmlformats.org/officeDocument/2006/relationships" r:id="rId45"/>
          </a:graphicData>
        </a:graphic>
      </p:graphicFrame>
      <p:cxnSp>
        <p:nvCxnSpPr>
          <p:cNvPr id="282" name="Straight Connector 281">
            <a:extLst>
              <a:ext uri="{FF2B5EF4-FFF2-40B4-BE49-F238E27FC236}">
                <a16:creationId xmlns:a16="http://schemas.microsoft.com/office/drawing/2014/main" id="{A24A91F5-3510-8220-39F5-6E1574C9DE8B}"/>
              </a:ext>
            </a:extLst>
          </p:cNvPr>
          <p:cNvCxnSpPr/>
          <p:nvPr>
            <p:custDataLst>
              <p:tags r:id="rId3"/>
            </p:custDataLst>
          </p:nvPr>
        </p:nvCxnSpPr>
        <p:spPr bwMode="auto">
          <a:xfrm>
            <a:off x="854075" y="5992813"/>
            <a:ext cx="92075" cy="79375"/>
          </a:xfrm>
          <a:prstGeom prst="line">
            <a:avLst/>
          </a:prstGeom>
          <a:ln w="6350"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84" name="Straight Connector 283">
            <a:extLst>
              <a:ext uri="{FF2B5EF4-FFF2-40B4-BE49-F238E27FC236}">
                <a16:creationId xmlns:a16="http://schemas.microsoft.com/office/drawing/2014/main" id="{42545FF2-996C-2637-CACB-2229D0E51DE0}"/>
              </a:ext>
            </a:extLst>
          </p:cNvPr>
          <p:cNvCxnSpPr/>
          <p:nvPr>
            <p:custDataLst>
              <p:tags r:id="rId4"/>
            </p:custDataLst>
          </p:nvPr>
        </p:nvCxnSpPr>
        <p:spPr bwMode="auto">
          <a:xfrm>
            <a:off x="2481263" y="5992813"/>
            <a:ext cx="92075" cy="79375"/>
          </a:xfrm>
          <a:prstGeom prst="line">
            <a:avLst/>
          </a:prstGeom>
          <a:ln w="6350"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86" name="Straight Connector 285">
            <a:extLst>
              <a:ext uri="{FF2B5EF4-FFF2-40B4-BE49-F238E27FC236}">
                <a16:creationId xmlns:a16="http://schemas.microsoft.com/office/drawing/2014/main" id="{27049622-ABAE-B912-5A3F-7AA53B15002E}"/>
              </a:ext>
            </a:extLst>
          </p:cNvPr>
          <p:cNvCxnSpPr/>
          <p:nvPr>
            <p:custDataLst>
              <p:tags r:id="rId5"/>
            </p:custDataLst>
          </p:nvPr>
        </p:nvCxnSpPr>
        <p:spPr bwMode="auto">
          <a:xfrm flipH="1">
            <a:off x="4954588" y="5992813"/>
            <a:ext cx="92075" cy="76200"/>
          </a:xfrm>
          <a:prstGeom prst="line">
            <a:avLst/>
          </a:prstGeom>
          <a:ln w="6350"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272" name="Rectangle 271">
            <a:extLst>
              <a:ext uri="{FF2B5EF4-FFF2-40B4-BE49-F238E27FC236}">
                <a16:creationId xmlns:a16="http://schemas.microsoft.com/office/drawing/2014/main" id="{639B0D59-B91D-74C1-9537-94A0145990E6}"/>
              </a:ext>
            </a:extLst>
          </p:cNvPr>
          <p:cNvSpPr/>
          <p:nvPr>
            <p:custDataLst>
              <p:tags r:id="rId6"/>
            </p:custDataLst>
          </p:nvPr>
        </p:nvSpPr>
        <p:spPr bwMode="auto">
          <a:xfrm>
            <a:off x="242888" y="4449763"/>
            <a:ext cx="439738" cy="15240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l">
              <a:spcBef>
                <a:spcPct val="0"/>
              </a:spcBef>
              <a:spcAft>
                <a:spcPct val="0"/>
              </a:spcAft>
            </a:pPr>
            <a:r>
              <a:rPr lang="en-US" altLang="en-US" sz="1000" kern="120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t>US $ bn</a:t>
            </a:r>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274" name="Rectangle 273">
            <a:extLst>
              <a:ext uri="{FF2B5EF4-FFF2-40B4-BE49-F238E27FC236}">
                <a16:creationId xmlns:a16="http://schemas.microsoft.com/office/drawing/2014/main" id="{974A9749-AE06-58AD-3E55-A3AB2DA3ADB0}"/>
              </a:ext>
            </a:extLst>
          </p:cNvPr>
          <p:cNvSpPr/>
          <p:nvPr>
            <p:custDataLst>
              <p:tags r:id="rId7"/>
            </p:custDataLst>
          </p:nvPr>
        </p:nvSpPr>
        <p:spPr bwMode="auto">
          <a:xfrm>
            <a:off x="4816475" y="4449763"/>
            <a:ext cx="1152525" cy="15240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spcBef>
                <a:spcPct val="0"/>
              </a:spcBef>
              <a:spcAft>
                <a:spcPct val="0"/>
              </a:spcAft>
            </a:pPr>
            <a:r>
              <a:rPr lang="en-US" altLang="en-US" sz="1000" kern="120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t>% of Gross Bookings</a:t>
            </a:r>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21" name="Rectangle 120">
            <a:extLst>
              <a:ext uri="{FF2B5EF4-FFF2-40B4-BE49-F238E27FC236}">
                <a16:creationId xmlns:a16="http://schemas.microsoft.com/office/drawing/2014/main" id="{5DEB8BF6-B9BF-4DCF-269D-E578B9F1E06D}"/>
              </a:ext>
            </a:extLst>
          </p:cNvPr>
          <p:cNvSpPr/>
          <p:nvPr>
            <p:custDataLst>
              <p:tags r:id="rId8"/>
            </p:custDataLst>
          </p:nvPr>
        </p:nvSpPr>
        <p:spPr bwMode="auto">
          <a:xfrm>
            <a:off x="1149350" y="6129338"/>
            <a:ext cx="347663" cy="15240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C6EE9F78-EF65-4A5F-A574-ABECD0B4FF2E}" type="datetime'''''Q''''''''2'' ''''''''''''2''''''''''4'''''''''''''''''''''">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Q2 24</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39" name="Rectangle 138">
            <a:extLst>
              <a:ext uri="{FF2B5EF4-FFF2-40B4-BE49-F238E27FC236}">
                <a16:creationId xmlns:a16="http://schemas.microsoft.com/office/drawing/2014/main" id="{D1AC3FDA-4C25-1A2B-A9B0-8E0C48F1554E}"/>
              </a:ext>
            </a:extLst>
          </p:cNvPr>
          <p:cNvSpPr/>
          <p:nvPr>
            <p:custDataLst>
              <p:tags r:id="rId9"/>
            </p:custDataLst>
          </p:nvPr>
        </p:nvSpPr>
        <p:spPr bwMode="auto">
          <a:xfrm>
            <a:off x="2776538" y="6129338"/>
            <a:ext cx="347663" cy="15240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5DA7E025-C24E-42A3-A2FB-58D678D1DB20}" type="datetime'''Q2'''' ''''''''2''''''''''''''''''''''''''''''''''''5'">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Q2 25</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41" name="Rectangle 140">
            <a:extLst>
              <a:ext uri="{FF2B5EF4-FFF2-40B4-BE49-F238E27FC236}">
                <a16:creationId xmlns:a16="http://schemas.microsoft.com/office/drawing/2014/main" id="{53788D80-BD5D-CEC2-18D6-96E1BCEE1D55}"/>
              </a:ext>
            </a:extLst>
          </p:cNvPr>
          <p:cNvSpPr/>
          <p:nvPr>
            <p:custDataLst>
              <p:tags r:id="rId10"/>
            </p:custDataLst>
          </p:nvPr>
        </p:nvSpPr>
        <p:spPr bwMode="auto">
          <a:xfrm>
            <a:off x="4405313" y="6129338"/>
            <a:ext cx="347663" cy="15240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A8040F1C-E1DE-4224-9150-D38A7BF43D57}" type="datetime'''Q2'''''''''''''''''' ''''''''''''''2''''''6'''''''''''''''">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Q2 26</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28" name="Rectangle 127">
            <a:extLst>
              <a:ext uri="{FF2B5EF4-FFF2-40B4-BE49-F238E27FC236}">
                <a16:creationId xmlns:a16="http://schemas.microsoft.com/office/drawing/2014/main" id="{762C986F-7B5A-E631-163C-B2FAC9C75717}"/>
              </a:ext>
            </a:extLst>
          </p:cNvPr>
          <p:cNvSpPr/>
          <p:nvPr>
            <p:custDataLst>
              <p:tags r:id="rId11"/>
            </p:custDataLst>
          </p:nvPr>
        </p:nvSpPr>
        <p:spPr bwMode="gray">
          <a:xfrm>
            <a:off x="1189038" y="5045075"/>
            <a:ext cx="266700"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7463" tIns="0" rIns="17463" bIns="0" rtlCol="0" anchor="b"/>
          <a:lstStyle/>
          <a:p>
            <a:pPr algn="ctr">
              <a:lnSpc>
                <a:spcPct val="90000"/>
              </a:lnSpc>
              <a:spcBef>
                <a:spcPct val="0"/>
              </a:spcBef>
              <a:spcAft>
                <a:spcPct val="0"/>
              </a:spcAft>
            </a:pPr>
            <a:fld id="{697FB718-D0B4-4A33-8740-7EB9540D5469}" type="datetime'''''''''''4''''''''0''''.''''''''''''0'''">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40.0</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29" name="Rectangle 128">
            <a:extLst>
              <a:ext uri="{FF2B5EF4-FFF2-40B4-BE49-F238E27FC236}">
                <a16:creationId xmlns:a16="http://schemas.microsoft.com/office/drawing/2014/main" id="{5D675DBD-9B8B-C169-6280-1781D4048B90}"/>
              </a:ext>
            </a:extLst>
          </p:cNvPr>
          <p:cNvSpPr/>
          <p:nvPr>
            <p:custDataLst>
              <p:tags r:id="rId12"/>
            </p:custDataLst>
          </p:nvPr>
        </p:nvSpPr>
        <p:spPr bwMode="gray">
          <a:xfrm>
            <a:off x="2816225" y="4895850"/>
            <a:ext cx="266700"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7463" tIns="0" rIns="17463" bIns="0" rtlCol="0" anchor="b"/>
          <a:lstStyle/>
          <a:p>
            <a:pPr algn="ctr">
              <a:lnSpc>
                <a:spcPct val="90000"/>
              </a:lnSpc>
              <a:spcBef>
                <a:spcPct val="0"/>
              </a:spcBef>
              <a:spcAft>
                <a:spcPct val="0"/>
              </a:spcAft>
            </a:pPr>
            <a:fld id="{2540A2FA-A803-494C-A745-9FAE734A4920}" type="datetime'''''''''''''''''''''46''''''''''''''''''''''.8'''''''''''''''">
              <a:rPr lang="en-US" altLang="en-US" sz="1000" kern="1200" smtClean="0">
                <a:solidFill>
                  <a:schemeClr val="tx1"/>
                </a:solidFill>
                <a:latin typeface="Segoe UI Symbol" panose="020B0502040204020203" pitchFamily="34" charset="0"/>
                <a:ea typeface="Segoe UI Symbol" panose="020B0502040204020203" pitchFamily="34" charset="0"/>
              </a:rPr>
              <a:pPr algn="ctr">
                <a:lnSpc>
                  <a:spcPct val="90000"/>
                </a:lnSpc>
                <a:spcBef>
                  <a:spcPct val="0"/>
                </a:spcBef>
                <a:spcAft>
                  <a:spcPct val="0"/>
                </a:spcAft>
              </a:pPr>
              <a:t>46.8</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30" name="Rectangle 129">
            <a:extLst>
              <a:ext uri="{FF2B5EF4-FFF2-40B4-BE49-F238E27FC236}">
                <a16:creationId xmlns:a16="http://schemas.microsoft.com/office/drawing/2014/main" id="{71B4EE08-26E2-DC99-57CC-A43BA1158F7D}"/>
              </a:ext>
            </a:extLst>
          </p:cNvPr>
          <p:cNvSpPr/>
          <p:nvPr>
            <p:custDataLst>
              <p:tags r:id="rId13"/>
            </p:custDataLst>
          </p:nvPr>
        </p:nvSpPr>
        <p:spPr bwMode="gray">
          <a:xfrm>
            <a:off x="4445000" y="4646613"/>
            <a:ext cx="266700"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7463" tIns="0" rIns="17463" bIns="0" rtlCol="0" anchor="b"/>
          <a:lstStyle/>
          <a:p>
            <a:pPr algn="ctr">
              <a:lnSpc>
                <a:spcPct val="90000"/>
              </a:lnSpc>
              <a:spcBef>
                <a:spcPct val="0"/>
              </a:spcBef>
              <a:spcAft>
                <a:spcPct val="0"/>
              </a:spcAft>
            </a:pPr>
            <a:fld id="{387BBEB1-4DF4-40D3-A8E3-C0E120B10193}" type="datetime'5''''''''8''''''''.''''''''''''''''''''''''''''1'''''''''''">
              <a:rPr lang="en-US" altLang="en-US" sz="1000" kern="1200" smtClean="0">
                <a:solidFill>
                  <a:schemeClr val="tx1"/>
                </a:solidFill>
                <a:latin typeface="Segoe UI Symbol" panose="020B0502040204020203" pitchFamily="34" charset="0"/>
                <a:ea typeface="Segoe UI Symbol" panose="020B0502040204020203" pitchFamily="34" charset="0"/>
              </a:rPr>
              <a:pPr algn="ctr">
                <a:lnSpc>
                  <a:spcPct val="90000"/>
                </a:lnSpc>
                <a:spcBef>
                  <a:spcPct val="0"/>
                </a:spcBef>
                <a:spcAft>
                  <a:spcPct val="0"/>
                </a:spcAft>
              </a:pPr>
              <a:t>58.1</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258" name="Rectangle 257">
            <a:extLst>
              <a:ext uri="{FF2B5EF4-FFF2-40B4-BE49-F238E27FC236}">
                <a16:creationId xmlns:a16="http://schemas.microsoft.com/office/drawing/2014/main" id="{B7D1F9A2-2576-8670-335E-161FBAC48028}"/>
              </a:ext>
            </a:extLst>
          </p:cNvPr>
          <p:cNvSpPr/>
          <p:nvPr>
            <p:custDataLst>
              <p:tags r:id="rId14"/>
            </p:custDataLst>
          </p:nvPr>
        </p:nvSpPr>
        <p:spPr bwMode="auto">
          <a:xfrm>
            <a:off x="301625" y="4241800"/>
            <a:ext cx="142875" cy="106363"/>
          </a:xfrm>
          <a:prstGeom prst="rect">
            <a:avLst/>
          </a:prstGeom>
          <a:solidFill>
            <a:srgbClr val="00783F"/>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Rectangle 258">
            <a:extLst>
              <a:ext uri="{FF2B5EF4-FFF2-40B4-BE49-F238E27FC236}">
                <a16:creationId xmlns:a16="http://schemas.microsoft.com/office/drawing/2014/main" id="{FF9D60F8-7CFF-BEF5-FE31-7C3292C35A75}"/>
              </a:ext>
            </a:extLst>
          </p:cNvPr>
          <p:cNvSpPr/>
          <p:nvPr>
            <p:custDataLst>
              <p:tags r:id="rId15"/>
            </p:custDataLst>
          </p:nvPr>
        </p:nvSpPr>
        <p:spPr bwMode="auto">
          <a:xfrm>
            <a:off x="1198563" y="4241800"/>
            <a:ext cx="142875" cy="106363"/>
          </a:xfrm>
          <a:prstGeom prst="rect">
            <a:avLst/>
          </a:prstGeom>
          <a:solidFill>
            <a:srgbClr val="03C168"/>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Rectangle 259">
            <a:extLst>
              <a:ext uri="{FF2B5EF4-FFF2-40B4-BE49-F238E27FC236}">
                <a16:creationId xmlns:a16="http://schemas.microsoft.com/office/drawing/2014/main" id="{59F2EA27-A09B-2C65-3748-C9EE5948D652}"/>
              </a:ext>
            </a:extLst>
          </p:cNvPr>
          <p:cNvSpPr/>
          <p:nvPr>
            <p:custDataLst>
              <p:tags r:id="rId16"/>
            </p:custDataLst>
          </p:nvPr>
        </p:nvSpPr>
        <p:spPr bwMode="auto">
          <a:xfrm>
            <a:off x="2084388" y="4241800"/>
            <a:ext cx="142875" cy="106363"/>
          </a:xfrm>
          <a:prstGeom prst="rect">
            <a:avLst/>
          </a:prstGeom>
          <a:solidFill>
            <a:srgbClr val="80DBB1"/>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1" name="Straight Connector 260">
            <a:extLst>
              <a:ext uri="{FF2B5EF4-FFF2-40B4-BE49-F238E27FC236}">
                <a16:creationId xmlns:a16="http://schemas.microsoft.com/office/drawing/2014/main" id="{F593D8CB-6FE6-FF0F-289C-FFAA3034CE15}"/>
              </a:ext>
            </a:extLst>
          </p:cNvPr>
          <p:cNvCxnSpPr/>
          <p:nvPr>
            <p:custDataLst>
              <p:tags r:id="rId17"/>
            </p:custDataLst>
          </p:nvPr>
        </p:nvCxnSpPr>
        <p:spPr bwMode="gray">
          <a:xfrm>
            <a:off x="2860675" y="4294188"/>
            <a:ext cx="196850" cy="0"/>
          </a:xfrm>
          <a:prstGeom prst="line">
            <a:avLst/>
          </a:prstGeom>
          <a:ln w="19050" cap="rnd" cmpd="sng" algn="ctr">
            <a:solidFill>
              <a:srgbClr val="E9163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63" name="Straight Connector 262">
            <a:extLst>
              <a:ext uri="{FF2B5EF4-FFF2-40B4-BE49-F238E27FC236}">
                <a16:creationId xmlns:a16="http://schemas.microsoft.com/office/drawing/2014/main" id="{D5531630-210D-5110-9E6A-14F4003E3C0A}"/>
              </a:ext>
            </a:extLst>
          </p:cNvPr>
          <p:cNvCxnSpPr/>
          <p:nvPr>
            <p:custDataLst>
              <p:tags r:id="rId18"/>
            </p:custDataLst>
          </p:nvPr>
        </p:nvCxnSpPr>
        <p:spPr bwMode="gray">
          <a:xfrm>
            <a:off x="4252913" y="4294188"/>
            <a:ext cx="196850" cy="0"/>
          </a:xfrm>
          <a:prstGeom prst="line">
            <a:avLst/>
          </a:prstGeom>
          <a:ln w="19050" cap="rnd" cmpd="sng" algn="ctr">
            <a:solidFill>
              <a:srgbClr val="1B57F5"/>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262" name="Oval 261">
            <a:extLst>
              <a:ext uri="{FF2B5EF4-FFF2-40B4-BE49-F238E27FC236}">
                <a16:creationId xmlns:a16="http://schemas.microsoft.com/office/drawing/2014/main" id="{F5BA5EF8-8658-71AA-4BD1-E1D000442514}"/>
              </a:ext>
            </a:extLst>
          </p:cNvPr>
          <p:cNvSpPr/>
          <p:nvPr>
            <p:custDataLst>
              <p:tags r:id="rId19"/>
            </p:custDataLst>
          </p:nvPr>
        </p:nvSpPr>
        <p:spPr bwMode="auto">
          <a:xfrm>
            <a:off x="2927350" y="4262438"/>
            <a:ext cx="63500" cy="63500"/>
          </a:xfrm>
          <a:prstGeom prst="ellipse">
            <a:avLst/>
          </a:prstGeom>
          <a:solidFill>
            <a:srgbClr val="E9163C"/>
          </a:solidFill>
          <a:ln w="9525" cap="flat" cmpd="sng" algn="ctr">
            <a:solidFill>
              <a:srgbClr val="E9163C"/>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Oval 263">
            <a:extLst>
              <a:ext uri="{FF2B5EF4-FFF2-40B4-BE49-F238E27FC236}">
                <a16:creationId xmlns:a16="http://schemas.microsoft.com/office/drawing/2014/main" id="{DB3A9EBB-E12B-FC05-EC69-22A553B55A27}"/>
              </a:ext>
            </a:extLst>
          </p:cNvPr>
          <p:cNvSpPr/>
          <p:nvPr>
            <p:custDataLst>
              <p:tags r:id="rId20"/>
            </p:custDataLst>
          </p:nvPr>
        </p:nvSpPr>
        <p:spPr bwMode="auto">
          <a:xfrm>
            <a:off x="4319588" y="4262438"/>
            <a:ext cx="63500" cy="63500"/>
          </a:xfrm>
          <a:prstGeom prst="ellipse">
            <a:avLst/>
          </a:prstGeom>
          <a:solidFill>
            <a:srgbClr val="1B57F5"/>
          </a:solidFill>
          <a:ln w="9525" cap="flat" cmpd="sng" algn="ctr">
            <a:solidFill>
              <a:srgbClr val="1B57F5"/>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id="{10183C3D-84B9-D28C-F64C-F815EFAFD55E}"/>
              </a:ext>
            </a:extLst>
          </p:cNvPr>
          <p:cNvSpPr/>
          <p:nvPr>
            <p:custDataLst>
              <p:tags r:id="rId21"/>
            </p:custDataLst>
          </p:nvPr>
        </p:nvSpPr>
        <p:spPr bwMode="auto">
          <a:xfrm>
            <a:off x="495300" y="4237038"/>
            <a:ext cx="528638"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EC6D7B3B-9DCD-4797-A256-B1F86FF04DE1}" type="datetime'''''''''M''''''ob''''il''i''ty'''' ''''GB'''''''">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l">
                <a:spcBef>
                  <a:spcPct val="0"/>
                </a:spcBef>
                <a:spcAft>
                  <a:spcPct val="0"/>
                </a:spcAft>
              </a:pPr>
              <a:t>Mobility GB</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26" name="Rectangle 125">
            <a:extLst>
              <a:ext uri="{FF2B5EF4-FFF2-40B4-BE49-F238E27FC236}">
                <a16:creationId xmlns:a16="http://schemas.microsoft.com/office/drawing/2014/main" id="{ADFA8384-627B-A20F-75BE-AB84EFAD991B}"/>
              </a:ext>
            </a:extLst>
          </p:cNvPr>
          <p:cNvSpPr/>
          <p:nvPr>
            <p:custDataLst>
              <p:tags r:id="rId22"/>
            </p:custDataLst>
          </p:nvPr>
        </p:nvSpPr>
        <p:spPr bwMode="auto">
          <a:xfrm>
            <a:off x="1392238" y="4237037"/>
            <a:ext cx="517525"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760338AA-DBE1-4C37-9727-C70F07266354}" type="datetime'''D''e''''''l''''''''''i''''v''er''''y ''''''''G''B'''''''''''">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l">
                <a:spcBef>
                  <a:spcPct val="0"/>
                </a:spcBef>
                <a:spcAft>
                  <a:spcPct val="0"/>
                </a:spcAft>
              </a:pPr>
              <a:t>Delivery GB</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27" name="Rectangle 126">
            <a:extLst>
              <a:ext uri="{FF2B5EF4-FFF2-40B4-BE49-F238E27FC236}">
                <a16:creationId xmlns:a16="http://schemas.microsoft.com/office/drawing/2014/main" id="{8BBEE64B-0AD0-CF73-098D-0853A095B74B}"/>
              </a:ext>
            </a:extLst>
          </p:cNvPr>
          <p:cNvSpPr/>
          <p:nvPr>
            <p:custDataLst>
              <p:tags r:id="rId23"/>
            </p:custDataLst>
          </p:nvPr>
        </p:nvSpPr>
        <p:spPr bwMode="auto">
          <a:xfrm>
            <a:off x="2278063" y="4237038"/>
            <a:ext cx="471488"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62418E68-94E1-4CA1-B5E8-072C17A38EDB}" type="datetime'F''r''''''''''''''''ei''''gh''''''''t'''' ''''''''G''B'''''">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l">
                <a:spcBef>
                  <a:spcPct val="0"/>
                </a:spcBef>
                <a:spcAft>
                  <a:spcPct val="0"/>
                </a:spcAft>
              </a:pPr>
              <a:t>Freight GB</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97" name="Rectangle 196">
            <a:extLst>
              <a:ext uri="{FF2B5EF4-FFF2-40B4-BE49-F238E27FC236}">
                <a16:creationId xmlns:a16="http://schemas.microsoft.com/office/drawing/2014/main" id="{5DB93D91-479E-C802-99F0-7671A6EAD86E}"/>
              </a:ext>
            </a:extLst>
          </p:cNvPr>
          <p:cNvSpPr/>
          <p:nvPr>
            <p:custDataLst>
              <p:tags r:id="rId24"/>
            </p:custDataLst>
          </p:nvPr>
        </p:nvSpPr>
        <p:spPr bwMode="auto">
          <a:xfrm>
            <a:off x="3117850" y="4237037"/>
            <a:ext cx="1023938"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8BD17EBB-84BD-4C39-8D98-5F65B1EFE9B3}" type="datetime'M''o''''''''bil''ity'''' ''M''''arg''in ''o''n'''''' ''GB'">
              <a:rPr lang="en-US" altLang="en-US" sz="800" kern="1200" smtClean="0">
                <a:solidFill>
                  <a:schemeClr val="tx1"/>
                </a:solidFill>
                <a:latin typeface="Segoe UI Symbol" panose="020B0502040204020203" pitchFamily="34" charset="0"/>
                <a:ea typeface="Segoe UI Symbol" panose="020B0502040204020203" pitchFamily="34" charset="0"/>
              </a:rPr>
              <a:pPr algn="l">
                <a:spcBef>
                  <a:spcPct val="0"/>
                </a:spcBef>
                <a:spcAft>
                  <a:spcPct val="0"/>
                </a:spcAft>
              </a:pPr>
              <a:t>Mobility Margin on GB</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202" name="Rectangle 201">
            <a:extLst>
              <a:ext uri="{FF2B5EF4-FFF2-40B4-BE49-F238E27FC236}">
                <a16:creationId xmlns:a16="http://schemas.microsoft.com/office/drawing/2014/main" id="{2441ED57-F162-49D2-E80F-8B99756ACA4B}"/>
              </a:ext>
            </a:extLst>
          </p:cNvPr>
          <p:cNvSpPr/>
          <p:nvPr>
            <p:custDataLst>
              <p:tags r:id="rId25"/>
            </p:custDataLst>
          </p:nvPr>
        </p:nvSpPr>
        <p:spPr bwMode="auto">
          <a:xfrm>
            <a:off x="4510088" y="4237038"/>
            <a:ext cx="1012825"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FA03006A-D69C-461A-AE60-A8BEEDE4EBB4}" type="datetime'''''D''''el''i''''very ''M''''a''''rg''''''''in'' on'''' G''B'">
              <a:rPr lang="en-US" altLang="en-US" sz="800" kern="1200" smtClean="0">
                <a:solidFill>
                  <a:schemeClr val="tx1"/>
                </a:solidFill>
                <a:latin typeface="Segoe UI Symbol" panose="020B0502040204020203" pitchFamily="34" charset="0"/>
                <a:ea typeface="Segoe UI Symbol" panose="020B0502040204020203" pitchFamily="34" charset="0"/>
              </a:rPr>
              <a:pPr algn="l">
                <a:spcBef>
                  <a:spcPct val="0"/>
                </a:spcBef>
                <a:spcAft>
                  <a:spcPct val="0"/>
                </a:spcAft>
              </a:pPr>
              <a:t>Delivery Margin on GB</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0" name="TextBox 49">
            <a:extLst>
              <a:ext uri="{FF2B5EF4-FFF2-40B4-BE49-F238E27FC236}">
                <a16:creationId xmlns:a16="http://schemas.microsoft.com/office/drawing/2014/main" id="{943EFFE6-0BE1-1F06-CF35-F02991B41D4C}"/>
              </a:ext>
            </a:extLst>
          </p:cNvPr>
          <p:cNvSpPr txBox="1"/>
          <p:nvPr/>
        </p:nvSpPr>
        <p:spPr>
          <a:xfrm>
            <a:off x="2490839" y="5381950"/>
            <a:ext cx="571398" cy="2154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800" b="1">
                <a:solidFill>
                  <a:srgbClr val="EA153C"/>
                </a:solidFill>
                <a:latin typeface="Segoe UI Variable Display" pitchFamily="2" charset="0"/>
                <a:cs typeface="Segoe UI Variable Display" pitchFamily="2" charset="0"/>
              </a:rPr>
              <a:t>7.3%</a:t>
            </a:r>
            <a:endParaRPr lang="en-US" sz="800" b="1">
              <a:solidFill>
                <a:srgbClr val="EA153C"/>
              </a:solidFill>
              <a:latin typeface="Segoe UI Variable Display" pitchFamily="2" charset="0"/>
              <a:ea typeface="Segoe UI Symbol" panose="020B0502040204020203" pitchFamily="34" charset="0"/>
              <a:cs typeface="Segoe UI Variable Display" pitchFamily="2" charset="0"/>
            </a:endParaRPr>
          </a:p>
        </p:txBody>
      </p:sp>
      <p:sp>
        <p:nvSpPr>
          <p:cNvPr id="51" name="TextBox 50">
            <a:extLst>
              <a:ext uri="{FF2B5EF4-FFF2-40B4-BE49-F238E27FC236}">
                <a16:creationId xmlns:a16="http://schemas.microsoft.com/office/drawing/2014/main" id="{07D4B8A7-D85F-EE2A-D5E2-36A46C9D345D}"/>
              </a:ext>
            </a:extLst>
          </p:cNvPr>
          <p:cNvSpPr txBox="1"/>
          <p:nvPr/>
        </p:nvSpPr>
        <p:spPr>
          <a:xfrm>
            <a:off x="4441134" y="5211991"/>
            <a:ext cx="571398" cy="2154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800" b="1">
                <a:solidFill>
                  <a:srgbClr val="EA153C"/>
                </a:solidFill>
                <a:latin typeface="Segoe UI Variable Display" pitchFamily="2" charset="0"/>
                <a:cs typeface="Segoe UI Variable Display" pitchFamily="2" charset="0"/>
              </a:rPr>
              <a:t>7.6%</a:t>
            </a:r>
            <a:endParaRPr lang="en-US" sz="800" b="1">
              <a:solidFill>
                <a:srgbClr val="EA153C"/>
              </a:solidFill>
              <a:latin typeface="Segoe UI Variable Display" pitchFamily="2" charset="0"/>
              <a:ea typeface="Segoe UI Symbol" panose="020B0502040204020203" pitchFamily="34" charset="0"/>
              <a:cs typeface="Segoe UI Variable Display" pitchFamily="2" charset="0"/>
            </a:endParaRPr>
          </a:p>
        </p:txBody>
      </p:sp>
      <p:sp>
        <p:nvSpPr>
          <p:cNvPr id="52" name="TextBox 51">
            <a:extLst>
              <a:ext uri="{FF2B5EF4-FFF2-40B4-BE49-F238E27FC236}">
                <a16:creationId xmlns:a16="http://schemas.microsoft.com/office/drawing/2014/main" id="{EBE3DFD6-1A16-44D9-645E-DAF231FF7CAA}"/>
              </a:ext>
            </a:extLst>
          </p:cNvPr>
          <p:cNvSpPr txBox="1"/>
          <p:nvPr/>
        </p:nvSpPr>
        <p:spPr>
          <a:xfrm>
            <a:off x="2490839" y="5872487"/>
            <a:ext cx="571398" cy="2154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800" b="1">
                <a:solidFill>
                  <a:srgbClr val="1B57F5"/>
                </a:solidFill>
                <a:latin typeface="Segoe UI Variable Display" pitchFamily="2" charset="0"/>
                <a:cs typeface="Segoe UI Variable Display" pitchFamily="2" charset="0"/>
              </a:rPr>
              <a:t>3.5%</a:t>
            </a:r>
            <a:endParaRPr lang="en-US" sz="800" b="1">
              <a:solidFill>
                <a:srgbClr val="1B57F5"/>
              </a:solidFill>
              <a:latin typeface="Segoe UI Variable Display" pitchFamily="2" charset="0"/>
              <a:ea typeface="Segoe UI Symbol" panose="020B0502040204020203" pitchFamily="34" charset="0"/>
              <a:cs typeface="Segoe UI Variable Display" pitchFamily="2" charset="0"/>
            </a:endParaRPr>
          </a:p>
        </p:txBody>
      </p:sp>
      <p:sp>
        <p:nvSpPr>
          <p:cNvPr id="53" name="TextBox 52">
            <a:extLst>
              <a:ext uri="{FF2B5EF4-FFF2-40B4-BE49-F238E27FC236}">
                <a16:creationId xmlns:a16="http://schemas.microsoft.com/office/drawing/2014/main" id="{B35332BF-C1FC-9B17-1A9D-62AB4B6790B2}"/>
              </a:ext>
            </a:extLst>
          </p:cNvPr>
          <p:cNvSpPr txBox="1"/>
          <p:nvPr/>
        </p:nvSpPr>
        <p:spPr>
          <a:xfrm>
            <a:off x="4441134" y="5835539"/>
            <a:ext cx="571398" cy="2154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800" b="1">
                <a:solidFill>
                  <a:srgbClr val="1B57F5"/>
                </a:solidFill>
                <a:latin typeface="Segoe UI Variable Display" pitchFamily="2" charset="0"/>
                <a:cs typeface="Segoe UI Variable Display" pitchFamily="2" charset="0"/>
              </a:rPr>
              <a:t>3.8%</a:t>
            </a:r>
            <a:endParaRPr lang="en-US" sz="800" b="1">
              <a:solidFill>
                <a:srgbClr val="1B57F5"/>
              </a:solidFill>
              <a:latin typeface="Segoe UI Variable Display" pitchFamily="2" charset="0"/>
              <a:ea typeface="Segoe UI Symbol" panose="020B0502040204020203" pitchFamily="34" charset="0"/>
              <a:cs typeface="Segoe UI Variable Display" pitchFamily="2" charset="0"/>
            </a:endParaRPr>
          </a:p>
        </p:txBody>
      </p:sp>
      <p:sp>
        <p:nvSpPr>
          <p:cNvPr id="64" name="Rectangle 63">
            <a:extLst>
              <a:ext uri="{FF2B5EF4-FFF2-40B4-BE49-F238E27FC236}">
                <a16:creationId xmlns:a16="http://schemas.microsoft.com/office/drawing/2014/main" id="{F51F7010-1BE8-42B5-D9C2-9F844AF0F6E8}"/>
              </a:ext>
            </a:extLst>
          </p:cNvPr>
          <p:cNvSpPr/>
          <p:nvPr/>
        </p:nvSpPr>
        <p:spPr>
          <a:xfrm>
            <a:off x="6288149" y="1480541"/>
            <a:ext cx="5721075" cy="1660784"/>
          </a:xfrm>
          <a:prstGeom prst="rect">
            <a:avLst/>
          </a:prstGeom>
          <a:noFill/>
          <a:ln w="12700">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bject 10">
            <a:extLst>
              <a:ext uri="{FF2B5EF4-FFF2-40B4-BE49-F238E27FC236}">
                <a16:creationId xmlns:a16="http://schemas.microsoft.com/office/drawing/2014/main" id="{DFF6386E-7AAA-9E6C-D748-510D330DC0C5}"/>
              </a:ext>
            </a:extLst>
          </p:cNvPr>
          <p:cNvSpPr txBox="1"/>
          <p:nvPr/>
        </p:nvSpPr>
        <p:spPr>
          <a:xfrm>
            <a:off x="6530982" y="1349138"/>
            <a:ext cx="1655075" cy="197490"/>
          </a:xfrm>
          <a:prstGeom prst="rect">
            <a:avLst/>
          </a:prstGeom>
          <a:solidFill>
            <a:schemeClr val="bg1"/>
          </a:solidFill>
        </p:spPr>
        <p:txBody>
          <a:bodyPr vert="horz" wrap="square" lIns="0" tIns="12700" rIns="0" bIns="0" rtlCol="0">
            <a:spAutoFit/>
          </a:bodyPr>
          <a:lstStyle/>
          <a:p>
            <a:pPr marL="12700" algn="ctr">
              <a:lnSpc>
                <a:spcPct val="100000"/>
              </a:lnSpc>
              <a:spcBef>
                <a:spcPts val="100"/>
              </a:spcBef>
            </a:pPr>
            <a:r>
              <a:rPr lang="en-AU" sz="1200" spc="-70">
                <a:latin typeface="Segoe UI Symbol" panose="020B0502040204020203" pitchFamily="34" charset="0"/>
                <a:ea typeface="Segoe UI Symbol" panose="020B0502040204020203" pitchFamily="34" charset="0"/>
                <a:cs typeface="Trebuchet MS"/>
              </a:rPr>
              <a:t>Performance</a:t>
            </a:r>
            <a:r>
              <a:rPr lang="en-AU" sz="1200" spc="-50">
                <a:latin typeface="Segoe UI Symbol" panose="020B0502040204020203" pitchFamily="34" charset="0"/>
                <a:ea typeface="Segoe UI Symbol" panose="020B0502040204020203" pitchFamily="34" charset="0"/>
                <a:cs typeface="Trebuchet MS"/>
              </a:rPr>
              <a:t> </a:t>
            </a:r>
            <a:r>
              <a:rPr lang="en-AU" sz="1200" spc="-10">
                <a:latin typeface="Segoe UI Symbol" panose="020B0502040204020203" pitchFamily="34" charset="0"/>
                <a:ea typeface="Segoe UI Symbol" panose="020B0502040204020203" pitchFamily="34" charset="0"/>
                <a:cs typeface="Trebuchet MS"/>
              </a:rPr>
              <a:t>Snapshot</a:t>
            </a:r>
            <a:endParaRPr lang="en-AU" sz="1200">
              <a:latin typeface="Segoe UI Symbol" panose="020B0502040204020203" pitchFamily="34" charset="0"/>
              <a:ea typeface="Segoe UI Symbol" panose="020B0502040204020203" pitchFamily="34" charset="0"/>
              <a:cs typeface="Trebuchet MS"/>
            </a:endParaRPr>
          </a:p>
        </p:txBody>
      </p:sp>
      <p:grpSp>
        <p:nvGrpSpPr>
          <p:cNvPr id="66" name="Group 65">
            <a:extLst>
              <a:ext uri="{FF2B5EF4-FFF2-40B4-BE49-F238E27FC236}">
                <a16:creationId xmlns:a16="http://schemas.microsoft.com/office/drawing/2014/main" id="{2A317AAB-AE67-74DD-FEB1-A3604CEAF0BB}"/>
              </a:ext>
            </a:extLst>
          </p:cNvPr>
          <p:cNvGrpSpPr/>
          <p:nvPr/>
        </p:nvGrpSpPr>
        <p:grpSpPr>
          <a:xfrm>
            <a:off x="6480211" y="1616874"/>
            <a:ext cx="1712695" cy="520487"/>
            <a:chOff x="4875280" y="2494949"/>
            <a:chExt cx="2073830" cy="874593"/>
          </a:xfrm>
        </p:grpSpPr>
        <p:sp>
          <p:nvSpPr>
            <p:cNvPr id="67" name="Google Shape;347;g2c5f55a10ea_0_103">
              <a:extLst>
                <a:ext uri="{FF2B5EF4-FFF2-40B4-BE49-F238E27FC236}">
                  <a16:creationId xmlns:a16="http://schemas.microsoft.com/office/drawing/2014/main" id="{32370F02-F39C-B43B-D422-E076B5B68F30}"/>
                </a:ext>
              </a:extLst>
            </p:cNvPr>
            <p:cNvSpPr/>
            <p:nvPr/>
          </p:nvSpPr>
          <p:spPr>
            <a:xfrm>
              <a:off x="4875280" y="2948100"/>
              <a:ext cx="2073830" cy="421442"/>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AU" sz="1100" b="1">
                <a:latin typeface="Segoe UI Symbol" panose="020B0502040204020203" pitchFamily="34" charset="0"/>
                <a:ea typeface="Segoe UI Symbol" panose="020B0502040204020203" pitchFamily="34" charset="0"/>
                <a:cs typeface="Segoe UI" panose="020B0502040204020203" pitchFamily="34" charset="0"/>
                <a:sym typeface="Quattrocento Sans"/>
              </a:endParaRPr>
            </a:p>
            <a:p>
              <a:pPr algn="ctr"/>
              <a:r>
                <a:rPr lang="en-AU" sz="1000">
                  <a:latin typeface="Segoe UI Symbol" panose="020B0502040204020203" pitchFamily="34" charset="0"/>
                  <a:ea typeface="Segoe UI Symbol" panose="020B0502040204020203" pitchFamily="34" charset="0"/>
                  <a:cs typeface="Segoe UI" panose="020B0502040204020203" pitchFamily="34" charset="0"/>
                  <a:sym typeface="Quattrocento Sans"/>
                </a:rPr>
                <a:t>Trips </a:t>
              </a:r>
              <a:endParaRPr lang="en-AU" sz="1000">
                <a:solidFill>
                  <a:srgbClr val="017840"/>
                </a:solidFill>
                <a:latin typeface="Segoe UI Symbol" panose="020B0502040204020203" pitchFamily="34" charset="0"/>
                <a:ea typeface="Segoe UI Symbol" panose="020B0502040204020203" pitchFamily="34" charset="0"/>
                <a:cs typeface="Segoe UI" panose="020B0502040204020203" pitchFamily="34" charset="0"/>
                <a:sym typeface="Quattrocento Sans"/>
              </a:endParaRPr>
            </a:p>
            <a:p>
              <a:pPr algn="ctr"/>
              <a:r>
                <a:rPr lang="en-AU" sz="1000">
                  <a:solidFill>
                    <a:srgbClr val="017840"/>
                  </a:solidFill>
                  <a:latin typeface="Segoe UI Symbol" panose="020B0502040204020203" pitchFamily="34" charset="0"/>
                  <a:ea typeface="Segoe UI Symbol" panose="020B0502040204020203" pitchFamily="34" charset="0"/>
                  <a:cs typeface="Segoe UI" panose="020B0502040204020203" pitchFamily="34" charset="0"/>
                  <a:sym typeface="Quattrocento Sans"/>
                </a:rPr>
                <a:t>(+18% YoY)</a:t>
              </a:r>
              <a:endParaRPr lang="en-US" sz="1000">
                <a:solidFill>
                  <a:srgbClr val="017840"/>
                </a:solidFill>
                <a:latin typeface="Segoe UI Symbol" panose="020B0502040204020203" pitchFamily="34" charset="0"/>
                <a:ea typeface="Segoe UI Symbol" panose="020B0502040204020203" pitchFamily="34" charset="0"/>
                <a:cs typeface="Segoe UI" panose="020B0502040204020203" pitchFamily="34" charset="0"/>
              </a:endParaRPr>
            </a:p>
          </p:txBody>
        </p:sp>
        <p:sp>
          <p:nvSpPr>
            <p:cNvPr id="68" name="Google Shape;347;g2c5f55a10ea_0_103">
              <a:extLst>
                <a:ext uri="{FF2B5EF4-FFF2-40B4-BE49-F238E27FC236}">
                  <a16:creationId xmlns:a16="http://schemas.microsoft.com/office/drawing/2014/main" id="{EE33C678-0236-BC92-4DFE-DECC97F94606}"/>
                </a:ext>
              </a:extLst>
            </p:cNvPr>
            <p:cNvSpPr/>
            <p:nvPr/>
          </p:nvSpPr>
          <p:spPr>
            <a:xfrm>
              <a:off x="5289639" y="2494949"/>
              <a:ext cx="1313936" cy="599904"/>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200"/>
                <a:buFont typeface="Arial"/>
                <a:buNone/>
              </a:pPr>
              <a:r>
                <a:rPr lang="en-AU" sz="1400" b="1">
                  <a:latin typeface="Segoe UI Variable Display" pitchFamily="2" charset="0"/>
                  <a:ea typeface="Segoe UI Symbol" panose="020B0502040204020203" pitchFamily="34" charset="0"/>
                  <a:cs typeface="Segoe UI Variable Display" pitchFamily="2" charset="0"/>
                  <a:sym typeface="Quattrocento Sans"/>
                </a:rPr>
                <a:t>3.9bn</a:t>
              </a:r>
              <a:endParaRPr lang="en-AU" sz="1400" i="0" u="none" strike="noStrike" cap="none">
                <a:latin typeface="Segoe UI Variable Display" pitchFamily="2" charset="0"/>
                <a:ea typeface="Segoe UI Symbol" panose="020B0502040204020203" pitchFamily="34" charset="0"/>
                <a:cs typeface="Segoe UI Variable Display" pitchFamily="2" charset="0"/>
              </a:endParaRPr>
            </a:p>
          </p:txBody>
        </p:sp>
      </p:grpSp>
      <p:grpSp>
        <p:nvGrpSpPr>
          <p:cNvPr id="69" name="Group 68">
            <a:extLst>
              <a:ext uri="{FF2B5EF4-FFF2-40B4-BE49-F238E27FC236}">
                <a16:creationId xmlns:a16="http://schemas.microsoft.com/office/drawing/2014/main" id="{3DE54429-C684-CE4C-6E1B-E3B7C783A404}"/>
              </a:ext>
            </a:extLst>
          </p:cNvPr>
          <p:cNvGrpSpPr/>
          <p:nvPr/>
        </p:nvGrpSpPr>
        <p:grpSpPr>
          <a:xfrm>
            <a:off x="6822415" y="2383385"/>
            <a:ext cx="2260016" cy="523269"/>
            <a:chOff x="4875280" y="2490272"/>
            <a:chExt cx="2073830" cy="879268"/>
          </a:xfrm>
        </p:grpSpPr>
        <p:sp>
          <p:nvSpPr>
            <p:cNvPr id="70" name="Google Shape;347;g2c5f55a10ea_0_103">
              <a:extLst>
                <a:ext uri="{FF2B5EF4-FFF2-40B4-BE49-F238E27FC236}">
                  <a16:creationId xmlns:a16="http://schemas.microsoft.com/office/drawing/2014/main" id="{0CE40561-3FCD-689C-68EE-3679E318B1AB}"/>
                </a:ext>
              </a:extLst>
            </p:cNvPr>
            <p:cNvSpPr/>
            <p:nvPr/>
          </p:nvSpPr>
          <p:spPr>
            <a:xfrm>
              <a:off x="4875280" y="2948098"/>
              <a:ext cx="2073830" cy="421442"/>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AU" sz="1100" b="1">
                <a:latin typeface="Segoe UI Symbol" panose="020B0502040204020203" pitchFamily="34" charset="0"/>
                <a:ea typeface="Segoe UI Symbol" panose="020B0502040204020203" pitchFamily="34" charset="0"/>
                <a:cs typeface="Segoe UI" panose="020B0502040204020203" pitchFamily="34" charset="0"/>
                <a:sym typeface="Quattrocento Sans"/>
              </a:endParaRPr>
            </a:p>
            <a:p>
              <a:pPr algn="ctr"/>
              <a:r>
                <a:rPr lang="en-AU" sz="1000">
                  <a:latin typeface="Segoe UI Symbol" panose="020B0502040204020203" pitchFamily="34" charset="0"/>
                  <a:ea typeface="Segoe UI Symbol" panose="020B0502040204020203" pitchFamily="34" charset="0"/>
                  <a:cs typeface="Segoe UI" panose="020B0502040204020203" pitchFamily="34" charset="0"/>
                  <a:sym typeface="Quattrocento Sans"/>
                </a:rPr>
                <a:t>Monthly Active Platform Consumers </a:t>
              </a:r>
            </a:p>
            <a:p>
              <a:pPr algn="ctr"/>
              <a:r>
                <a:rPr lang="en-AU" sz="1000">
                  <a:solidFill>
                    <a:srgbClr val="017840"/>
                  </a:solidFill>
                  <a:latin typeface="Segoe UI Symbol" panose="020B0502040204020203" pitchFamily="34" charset="0"/>
                  <a:ea typeface="Segoe UI Symbol" panose="020B0502040204020203" pitchFamily="34" charset="0"/>
                  <a:cs typeface="Segoe UI" panose="020B0502040204020203" pitchFamily="34" charset="0"/>
                  <a:sym typeface="Quattrocento Sans"/>
                </a:rPr>
                <a:t>(+16% YoY)</a:t>
              </a:r>
              <a:endParaRPr lang="en-US" sz="1000">
                <a:solidFill>
                  <a:srgbClr val="017840"/>
                </a:solidFill>
                <a:latin typeface="Segoe UI Symbol" panose="020B0502040204020203" pitchFamily="34" charset="0"/>
                <a:ea typeface="Segoe UI Symbol" panose="020B0502040204020203" pitchFamily="34" charset="0"/>
                <a:cs typeface="Segoe UI" panose="020B0502040204020203" pitchFamily="34" charset="0"/>
              </a:endParaRPr>
            </a:p>
          </p:txBody>
        </p:sp>
        <p:sp>
          <p:nvSpPr>
            <p:cNvPr id="71" name="Google Shape;347;g2c5f55a10ea_0_103">
              <a:extLst>
                <a:ext uri="{FF2B5EF4-FFF2-40B4-BE49-F238E27FC236}">
                  <a16:creationId xmlns:a16="http://schemas.microsoft.com/office/drawing/2014/main" id="{7763A408-0E9C-85B2-7A1B-F31519ED1004}"/>
                </a:ext>
              </a:extLst>
            </p:cNvPr>
            <p:cNvSpPr/>
            <p:nvPr/>
          </p:nvSpPr>
          <p:spPr>
            <a:xfrm>
              <a:off x="5239956" y="2490272"/>
              <a:ext cx="1313936" cy="599903"/>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200"/>
                <a:buFont typeface="Arial"/>
                <a:buNone/>
              </a:pPr>
              <a:r>
                <a:rPr lang="en-AU" sz="1400" b="1" i="0" u="none" strike="noStrike" cap="none">
                  <a:latin typeface="Segoe UI Variable Display" pitchFamily="2" charset="0"/>
                  <a:ea typeface="Segoe UI Symbol" panose="020B0502040204020203" pitchFamily="34" charset="0"/>
                  <a:cs typeface="Segoe UI Variable Display" pitchFamily="2" charset="0"/>
                  <a:sym typeface="Quattrocento Sans"/>
                </a:rPr>
                <a:t>208m</a:t>
              </a:r>
              <a:endParaRPr lang="en-AU" sz="1400" i="0" u="none" strike="noStrike" cap="none">
                <a:latin typeface="Segoe UI Variable Display" pitchFamily="2" charset="0"/>
                <a:ea typeface="Segoe UI Symbol" panose="020B0502040204020203" pitchFamily="34" charset="0"/>
                <a:cs typeface="Segoe UI Variable Display" pitchFamily="2" charset="0"/>
              </a:endParaRPr>
            </a:p>
          </p:txBody>
        </p:sp>
      </p:grpSp>
      <p:grpSp>
        <p:nvGrpSpPr>
          <p:cNvPr id="73" name="Group 72">
            <a:extLst>
              <a:ext uri="{FF2B5EF4-FFF2-40B4-BE49-F238E27FC236}">
                <a16:creationId xmlns:a16="http://schemas.microsoft.com/office/drawing/2014/main" id="{062A1610-1410-EF77-A97A-9DF738795D20}"/>
              </a:ext>
            </a:extLst>
          </p:cNvPr>
          <p:cNvGrpSpPr/>
          <p:nvPr/>
        </p:nvGrpSpPr>
        <p:grpSpPr>
          <a:xfrm>
            <a:off x="9805055" y="1629068"/>
            <a:ext cx="2100171" cy="527375"/>
            <a:chOff x="4875280" y="2483373"/>
            <a:chExt cx="2073830" cy="886167"/>
          </a:xfrm>
        </p:grpSpPr>
        <p:sp>
          <p:nvSpPr>
            <p:cNvPr id="74" name="Google Shape;347;g2c5f55a10ea_0_103">
              <a:extLst>
                <a:ext uri="{FF2B5EF4-FFF2-40B4-BE49-F238E27FC236}">
                  <a16:creationId xmlns:a16="http://schemas.microsoft.com/office/drawing/2014/main" id="{D61A670C-7012-F8A6-2482-F9FBC0B086DA}"/>
                </a:ext>
              </a:extLst>
            </p:cNvPr>
            <p:cNvSpPr/>
            <p:nvPr/>
          </p:nvSpPr>
          <p:spPr>
            <a:xfrm>
              <a:off x="4875280" y="2948098"/>
              <a:ext cx="2073830" cy="421442"/>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AU" sz="1100" b="1">
                <a:latin typeface="Segoe UI Symbol" panose="020B0502040204020203" pitchFamily="34" charset="0"/>
                <a:ea typeface="Segoe UI Symbol" panose="020B0502040204020203" pitchFamily="34" charset="0"/>
                <a:cs typeface="Segoe UI" panose="020B0502040204020203" pitchFamily="34" charset="0"/>
                <a:sym typeface="Quattrocento Sans"/>
              </a:endParaRPr>
            </a:p>
            <a:p>
              <a:pPr algn="ctr"/>
              <a:r>
                <a:rPr lang="en-AU" sz="1000">
                  <a:latin typeface="Segoe UI Symbol" panose="020B0502040204020203" pitchFamily="34" charset="0"/>
                  <a:ea typeface="Segoe UI Symbol" panose="020B0502040204020203" pitchFamily="34" charset="0"/>
                  <a:cs typeface="Segoe UI" panose="020B0502040204020203" pitchFamily="34" charset="0"/>
                  <a:sym typeface="Quattrocento Sans"/>
                </a:rPr>
                <a:t>TTM Free Cash Flow</a:t>
              </a:r>
            </a:p>
            <a:p>
              <a:pPr algn="ctr"/>
              <a:r>
                <a:rPr lang="en-AU" sz="1000">
                  <a:solidFill>
                    <a:srgbClr val="017840"/>
                  </a:solidFill>
                  <a:latin typeface="Segoe UI Symbol" panose="020B0502040204020203" pitchFamily="34" charset="0"/>
                  <a:ea typeface="Segoe UI Symbol" panose="020B0502040204020203" pitchFamily="34" charset="0"/>
                  <a:cs typeface="Segoe UI" panose="020B0502040204020203" pitchFamily="34" charset="0"/>
                  <a:sym typeface="Quattrocento Sans"/>
                </a:rPr>
                <a:t>(+18.5% YoY)</a:t>
              </a:r>
              <a:endParaRPr lang="en-US" sz="1000">
                <a:solidFill>
                  <a:srgbClr val="017840"/>
                </a:solidFill>
                <a:latin typeface="Segoe UI Symbol" panose="020B0502040204020203" pitchFamily="34" charset="0"/>
                <a:ea typeface="Segoe UI Symbol" panose="020B0502040204020203" pitchFamily="34" charset="0"/>
                <a:cs typeface="Segoe UI" panose="020B0502040204020203" pitchFamily="34" charset="0"/>
              </a:endParaRPr>
            </a:p>
          </p:txBody>
        </p:sp>
        <p:sp>
          <p:nvSpPr>
            <p:cNvPr id="76" name="Google Shape;347;g2c5f55a10ea_0_103">
              <a:extLst>
                <a:ext uri="{FF2B5EF4-FFF2-40B4-BE49-F238E27FC236}">
                  <a16:creationId xmlns:a16="http://schemas.microsoft.com/office/drawing/2014/main" id="{920C69F0-58C3-2AB7-0F47-7B20E474010A}"/>
                </a:ext>
              </a:extLst>
            </p:cNvPr>
            <p:cNvSpPr/>
            <p:nvPr/>
          </p:nvSpPr>
          <p:spPr>
            <a:xfrm>
              <a:off x="5228121" y="2483373"/>
              <a:ext cx="1313936" cy="599903"/>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200"/>
                <a:buFont typeface="Arial"/>
                <a:buNone/>
              </a:pPr>
              <a:r>
                <a:rPr lang="en-AU" sz="1400" b="1">
                  <a:latin typeface="Segoe UI Variable Display" pitchFamily="2" charset="0"/>
                  <a:ea typeface="Segoe UI Symbol" panose="020B0502040204020203" pitchFamily="34" charset="0"/>
                  <a:cs typeface="Segoe UI Variable Display" pitchFamily="2" charset="0"/>
                  <a:sym typeface="Quattrocento Sans"/>
                </a:rPr>
                <a:t>$10.12bn</a:t>
              </a:r>
              <a:endParaRPr lang="en-AU" sz="1400" i="0" u="none" strike="noStrike" cap="none">
                <a:latin typeface="Segoe UI Variable Display" pitchFamily="2" charset="0"/>
                <a:ea typeface="Segoe UI Symbol" panose="020B0502040204020203" pitchFamily="34" charset="0"/>
                <a:cs typeface="Segoe UI Variable Display" pitchFamily="2" charset="0"/>
              </a:endParaRPr>
            </a:p>
          </p:txBody>
        </p:sp>
      </p:grpSp>
      <p:grpSp>
        <p:nvGrpSpPr>
          <p:cNvPr id="77" name="Group 76">
            <a:extLst>
              <a:ext uri="{FF2B5EF4-FFF2-40B4-BE49-F238E27FC236}">
                <a16:creationId xmlns:a16="http://schemas.microsoft.com/office/drawing/2014/main" id="{F3E76F5F-EFE4-2788-F345-539A6497BF77}"/>
              </a:ext>
            </a:extLst>
          </p:cNvPr>
          <p:cNvGrpSpPr/>
          <p:nvPr/>
        </p:nvGrpSpPr>
        <p:grpSpPr>
          <a:xfrm>
            <a:off x="9148686" y="2372730"/>
            <a:ext cx="2100171" cy="527375"/>
            <a:chOff x="4875280" y="2483373"/>
            <a:chExt cx="2073830" cy="886167"/>
          </a:xfrm>
        </p:grpSpPr>
        <p:sp>
          <p:nvSpPr>
            <p:cNvPr id="86" name="Google Shape;347;g2c5f55a10ea_0_103">
              <a:extLst>
                <a:ext uri="{FF2B5EF4-FFF2-40B4-BE49-F238E27FC236}">
                  <a16:creationId xmlns:a16="http://schemas.microsoft.com/office/drawing/2014/main" id="{28399923-9E83-0F4F-2234-4FF669B9A351}"/>
                </a:ext>
              </a:extLst>
            </p:cNvPr>
            <p:cNvSpPr/>
            <p:nvPr/>
          </p:nvSpPr>
          <p:spPr>
            <a:xfrm>
              <a:off x="4875280" y="2948098"/>
              <a:ext cx="2073830" cy="421442"/>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AU" sz="1100" b="1">
                <a:latin typeface="Segoe UI Symbol" panose="020B0502040204020203" pitchFamily="34" charset="0"/>
                <a:ea typeface="Segoe UI Symbol" panose="020B0502040204020203" pitchFamily="34" charset="0"/>
                <a:cs typeface="Segoe UI" panose="020B0502040204020203" pitchFamily="34" charset="0"/>
                <a:sym typeface="Quattrocento Sans"/>
              </a:endParaRPr>
            </a:p>
            <a:p>
              <a:pPr algn="ctr"/>
              <a:r>
                <a:rPr lang="en-AU" sz="1000">
                  <a:latin typeface="Segoe UI Symbol" panose="020B0502040204020203" pitchFamily="34" charset="0"/>
                  <a:ea typeface="Segoe UI Symbol" panose="020B0502040204020203" pitchFamily="34" charset="0"/>
                  <a:cs typeface="Segoe UI" panose="020B0502040204020203" pitchFamily="34" charset="0"/>
                  <a:sym typeface="Quattrocento Sans"/>
                </a:rPr>
                <a:t>Gross Bookings</a:t>
              </a:r>
            </a:p>
            <a:p>
              <a:pPr algn="ctr"/>
              <a:r>
                <a:rPr lang="en-AU" sz="1000">
                  <a:solidFill>
                    <a:srgbClr val="017840"/>
                  </a:solidFill>
                  <a:latin typeface="Segoe UI Symbol" panose="020B0502040204020203" pitchFamily="34" charset="0"/>
                  <a:ea typeface="Segoe UI Symbol" panose="020B0502040204020203" pitchFamily="34" charset="0"/>
                  <a:cs typeface="Segoe UI" panose="020B0502040204020203" pitchFamily="34" charset="0"/>
                  <a:sym typeface="Quattrocento Sans"/>
                </a:rPr>
                <a:t>(+22% YoY, constant currency)</a:t>
              </a:r>
              <a:endParaRPr lang="en-US" sz="1000">
                <a:solidFill>
                  <a:srgbClr val="017840"/>
                </a:solidFill>
                <a:latin typeface="Segoe UI Symbol" panose="020B0502040204020203" pitchFamily="34" charset="0"/>
                <a:ea typeface="Segoe UI Symbol" panose="020B0502040204020203" pitchFamily="34" charset="0"/>
                <a:cs typeface="Segoe UI" panose="020B0502040204020203" pitchFamily="34" charset="0"/>
              </a:endParaRPr>
            </a:p>
          </p:txBody>
        </p:sp>
        <p:sp>
          <p:nvSpPr>
            <p:cNvPr id="88" name="Google Shape;347;g2c5f55a10ea_0_103">
              <a:extLst>
                <a:ext uri="{FF2B5EF4-FFF2-40B4-BE49-F238E27FC236}">
                  <a16:creationId xmlns:a16="http://schemas.microsoft.com/office/drawing/2014/main" id="{E6AC0951-ACB0-1E3C-9114-59FF0DB1548A}"/>
                </a:ext>
              </a:extLst>
            </p:cNvPr>
            <p:cNvSpPr/>
            <p:nvPr/>
          </p:nvSpPr>
          <p:spPr>
            <a:xfrm>
              <a:off x="5228121" y="2483373"/>
              <a:ext cx="1313936" cy="599903"/>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200"/>
                <a:buFont typeface="Arial"/>
                <a:buNone/>
              </a:pPr>
              <a:r>
                <a:rPr lang="en-AU" sz="1400" b="1">
                  <a:latin typeface="Segoe UI Variable Display" pitchFamily="2" charset="0"/>
                  <a:ea typeface="Segoe UI Symbol" panose="020B0502040204020203" pitchFamily="34" charset="0"/>
                  <a:cs typeface="Segoe UI Variable Display" pitchFamily="2" charset="0"/>
                  <a:sym typeface="Quattrocento Sans"/>
                </a:rPr>
                <a:t>$58bn</a:t>
              </a:r>
              <a:endParaRPr lang="en-AU" sz="1400" i="0" u="none" strike="noStrike" cap="none">
                <a:latin typeface="Segoe UI Variable Display" pitchFamily="2" charset="0"/>
                <a:ea typeface="Segoe UI Symbol" panose="020B0502040204020203" pitchFamily="34" charset="0"/>
                <a:cs typeface="Segoe UI Variable Display" pitchFamily="2" charset="0"/>
              </a:endParaRPr>
            </a:p>
          </p:txBody>
        </p:sp>
      </p:grpSp>
      <p:grpSp>
        <p:nvGrpSpPr>
          <p:cNvPr id="94" name="Group 93">
            <a:extLst>
              <a:ext uri="{FF2B5EF4-FFF2-40B4-BE49-F238E27FC236}">
                <a16:creationId xmlns:a16="http://schemas.microsoft.com/office/drawing/2014/main" id="{22EB58BC-6F1E-03FA-9629-FEE2300B44DB}"/>
              </a:ext>
            </a:extLst>
          </p:cNvPr>
          <p:cNvGrpSpPr/>
          <p:nvPr/>
        </p:nvGrpSpPr>
        <p:grpSpPr>
          <a:xfrm>
            <a:off x="8016879" y="1613846"/>
            <a:ext cx="2100171" cy="527375"/>
            <a:chOff x="4875280" y="2483373"/>
            <a:chExt cx="2073830" cy="886167"/>
          </a:xfrm>
        </p:grpSpPr>
        <p:sp>
          <p:nvSpPr>
            <p:cNvPr id="96" name="Google Shape;347;g2c5f55a10ea_0_103">
              <a:extLst>
                <a:ext uri="{FF2B5EF4-FFF2-40B4-BE49-F238E27FC236}">
                  <a16:creationId xmlns:a16="http://schemas.microsoft.com/office/drawing/2014/main" id="{7505250A-A6C7-7CC7-02ED-C835563D4812}"/>
                </a:ext>
              </a:extLst>
            </p:cNvPr>
            <p:cNvSpPr/>
            <p:nvPr/>
          </p:nvSpPr>
          <p:spPr>
            <a:xfrm>
              <a:off x="4875280" y="2948098"/>
              <a:ext cx="2073830" cy="421442"/>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AU" sz="1100" b="1">
                <a:latin typeface="Segoe UI Symbol" panose="020B0502040204020203" pitchFamily="34" charset="0"/>
                <a:ea typeface="Segoe UI Symbol" panose="020B0502040204020203" pitchFamily="34" charset="0"/>
                <a:cs typeface="Segoe UI" panose="020B0502040204020203" pitchFamily="34" charset="0"/>
                <a:sym typeface="Quattrocento Sans"/>
              </a:endParaRPr>
            </a:p>
            <a:p>
              <a:pPr algn="ctr"/>
              <a:r>
                <a:rPr lang="en-AU" sz="1000">
                  <a:latin typeface="Segoe UI Symbol" panose="020B0502040204020203" pitchFamily="34" charset="0"/>
                  <a:ea typeface="Segoe UI Symbol" panose="020B0502040204020203" pitchFamily="34" charset="0"/>
                  <a:cs typeface="Segoe UI" panose="020B0502040204020203" pitchFamily="34" charset="0"/>
                  <a:sym typeface="Quattrocento Sans"/>
                </a:rPr>
                <a:t>Uber One Members</a:t>
              </a:r>
            </a:p>
            <a:p>
              <a:pPr algn="ctr"/>
              <a:r>
                <a:rPr lang="en-AU" sz="1000">
                  <a:solidFill>
                    <a:srgbClr val="017840"/>
                  </a:solidFill>
                  <a:latin typeface="Segoe UI Symbol" panose="020B0502040204020203" pitchFamily="34" charset="0"/>
                  <a:ea typeface="Segoe UI Symbol" panose="020B0502040204020203" pitchFamily="34" charset="0"/>
                  <a:cs typeface="Segoe UI" panose="020B0502040204020203" pitchFamily="34" charset="0"/>
                  <a:sym typeface="Quattrocento Sans"/>
                </a:rPr>
                <a:t>(+50% YoY)</a:t>
              </a:r>
              <a:endParaRPr lang="en-US" sz="1000">
                <a:solidFill>
                  <a:srgbClr val="017840"/>
                </a:solidFill>
                <a:latin typeface="Segoe UI Symbol" panose="020B0502040204020203" pitchFamily="34" charset="0"/>
                <a:ea typeface="Segoe UI Symbol" panose="020B0502040204020203" pitchFamily="34" charset="0"/>
                <a:cs typeface="Segoe UI" panose="020B0502040204020203" pitchFamily="34" charset="0"/>
              </a:endParaRPr>
            </a:p>
          </p:txBody>
        </p:sp>
        <p:sp>
          <p:nvSpPr>
            <p:cNvPr id="97" name="Google Shape;347;g2c5f55a10ea_0_103">
              <a:extLst>
                <a:ext uri="{FF2B5EF4-FFF2-40B4-BE49-F238E27FC236}">
                  <a16:creationId xmlns:a16="http://schemas.microsoft.com/office/drawing/2014/main" id="{994C16D5-65B7-78C9-8CC8-B264FAD6585A}"/>
                </a:ext>
              </a:extLst>
            </p:cNvPr>
            <p:cNvSpPr/>
            <p:nvPr/>
          </p:nvSpPr>
          <p:spPr>
            <a:xfrm>
              <a:off x="5228121" y="2483373"/>
              <a:ext cx="1313936" cy="599903"/>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200"/>
                <a:buFont typeface="Arial"/>
                <a:buNone/>
              </a:pPr>
              <a:r>
                <a:rPr lang="en-AU" sz="1400" b="1">
                  <a:latin typeface="Segoe UI Variable Display" pitchFamily="2" charset="0"/>
                  <a:ea typeface="Segoe UI Symbol" panose="020B0502040204020203" pitchFamily="34" charset="0"/>
                  <a:cs typeface="Segoe UI Variable Display" pitchFamily="2" charset="0"/>
                  <a:sym typeface="Quattrocento Sans"/>
                </a:rPr>
                <a:t>50m</a:t>
              </a:r>
              <a:endParaRPr lang="en-AU" sz="1400" i="0" u="none" strike="noStrike" cap="none">
                <a:latin typeface="Segoe UI Variable Display" pitchFamily="2" charset="0"/>
                <a:ea typeface="Segoe UI Symbol" panose="020B0502040204020203" pitchFamily="34" charset="0"/>
                <a:cs typeface="Segoe UI Variable Display" pitchFamily="2" charset="0"/>
              </a:endParaRPr>
            </a:p>
          </p:txBody>
        </p:sp>
      </p:grpSp>
      <p:cxnSp>
        <p:nvCxnSpPr>
          <p:cNvPr id="99" name="Straight Connector 98">
            <a:extLst>
              <a:ext uri="{FF2B5EF4-FFF2-40B4-BE49-F238E27FC236}">
                <a16:creationId xmlns:a16="http://schemas.microsoft.com/office/drawing/2014/main" id="{E8AA3DE6-353D-9204-D344-5179FBD49A2A}"/>
              </a:ext>
            </a:extLst>
          </p:cNvPr>
          <p:cNvCxnSpPr>
            <a:cxnSpLocks/>
          </p:cNvCxnSpPr>
          <p:nvPr/>
        </p:nvCxnSpPr>
        <p:spPr>
          <a:xfrm>
            <a:off x="6307793" y="3505091"/>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
        <p:nvSpPr>
          <p:cNvPr id="100" name="Content Placeholder 2">
            <a:extLst>
              <a:ext uri="{FF2B5EF4-FFF2-40B4-BE49-F238E27FC236}">
                <a16:creationId xmlns:a16="http://schemas.microsoft.com/office/drawing/2014/main" id="{46346A82-92A4-BA1A-26F7-92D69B7985EE}"/>
              </a:ext>
            </a:extLst>
          </p:cNvPr>
          <p:cNvSpPr txBox="1">
            <a:spLocks/>
          </p:cNvSpPr>
          <p:nvPr/>
        </p:nvSpPr>
        <p:spPr>
          <a:xfrm>
            <a:off x="6242477" y="3233253"/>
            <a:ext cx="5695986" cy="229832"/>
          </a:xfrm>
          <a:prstGeom prst="rect">
            <a:avLst/>
          </a:prstGeo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GB"/>
              <a:t>Total Addressable Market</a:t>
            </a:r>
          </a:p>
        </p:txBody>
      </p:sp>
      <p:cxnSp>
        <p:nvCxnSpPr>
          <p:cNvPr id="111" name="Straight Connector 110">
            <a:extLst>
              <a:ext uri="{FF2B5EF4-FFF2-40B4-BE49-F238E27FC236}">
                <a16:creationId xmlns:a16="http://schemas.microsoft.com/office/drawing/2014/main" id="{10228C3B-DFFB-A9D0-8BD4-A468FE140482}"/>
              </a:ext>
            </a:extLst>
          </p:cNvPr>
          <p:cNvCxnSpPr/>
          <p:nvPr>
            <p:custDataLst>
              <p:tags r:id="rId26"/>
            </p:custDataLst>
          </p:nvPr>
        </p:nvCxnSpPr>
        <p:spPr bwMode="auto">
          <a:xfrm>
            <a:off x="7096125" y="4249738"/>
            <a:ext cx="450850" cy="0"/>
          </a:xfrm>
          <a:prstGeom prst="line">
            <a:avLst/>
          </a:prstGeom>
          <a:ln w="317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4D8391AB-01C6-97A2-5CB6-B6501A52C7E7}"/>
              </a:ext>
            </a:extLst>
          </p:cNvPr>
          <p:cNvCxnSpPr/>
          <p:nvPr>
            <p:custDataLst>
              <p:tags r:id="rId27"/>
            </p:custDataLst>
          </p:nvPr>
        </p:nvCxnSpPr>
        <p:spPr bwMode="auto">
          <a:xfrm>
            <a:off x="8110538" y="3700463"/>
            <a:ext cx="450850" cy="0"/>
          </a:xfrm>
          <a:prstGeom prst="line">
            <a:avLst/>
          </a:prstGeom>
          <a:ln w="317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graphicFrame>
        <p:nvGraphicFramePr>
          <p:cNvPr id="238" name="Chart 237">
            <a:extLst>
              <a:ext uri="{FF2B5EF4-FFF2-40B4-BE49-F238E27FC236}">
                <a16:creationId xmlns:a16="http://schemas.microsoft.com/office/drawing/2014/main" id="{B9D11B06-15C3-815C-D775-F61C285C45B6}"/>
              </a:ext>
            </a:extLst>
          </p:cNvPr>
          <p:cNvGraphicFramePr/>
          <p:nvPr>
            <p:custDataLst>
              <p:tags r:id="rId28"/>
            </p:custDataLst>
            <p:extLst>
              <p:ext uri="{D42A27DB-BD31-4B8C-83A1-F6EECF244321}">
                <p14:modId xmlns:p14="http://schemas.microsoft.com/office/powerpoint/2010/main" val="918839885"/>
              </p:ext>
            </p:extLst>
          </p:nvPr>
        </p:nvGraphicFramePr>
        <p:xfrm>
          <a:off x="6224588" y="3432175"/>
          <a:ext cx="3208337" cy="1112838"/>
        </p:xfrm>
        <a:graphic>
          <a:graphicData uri="http://schemas.openxmlformats.org/drawingml/2006/chart">
            <c:chart xmlns:c="http://schemas.openxmlformats.org/drawingml/2006/chart" xmlns:r="http://schemas.openxmlformats.org/officeDocument/2006/relationships" r:id="rId46"/>
          </a:graphicData>
        </a:graphic>
      </p:graphicFrame>
      <p:sp>
        <p:nvSpPr>
          <p:cNvPr id="101" name="Rectangle 100">
            <a:extLst>
              <a:ext uri="{FF2B5EF4-FFF2-40B4-BE49-F238E27FC236}">
                <a16:creationId xmlns:a16="http://schemas.microsoft.com/office/drawing/2014/main" id="{F1234F02-8E0E-26C0-435B-C27861E22358}"/>
              </a:ext>
            </a:extLst>
          </p:cNvPr>
          <p:cNvSpPr/>
          <p:nvPr>
            <p:custDataLst>
              <p:tags r:id="rId29"/>
            </p:custDataLst>
          </p:nvPr>
        </p:nvSpPr>
        <p:spPr bwMode="auto">
          <a:xfrm>
            <a:off x="6692900" y="4392613"/>
            <a:ext cx="242888"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6EC86024-AEA2-4EF7-AEBF-A2A0D0537F93}" type="datetime'F''''o''''''''''o''''''''''''''d'''''''''''''''''''''''''''''">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Food</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08" name="Rectangle 107">
            <a:extLst>
              <a:ext uri="{FF2B5EF4-FFF2-40B4-BE49-F238E27FC236}">
                <a16:creationId xmlns:a16="http://schemas.microsoft.com/office/drawing/2014/main" id="{1A9A052D-5AC8-8642-5B87-8EADD97017E8}"/>
              </a:ext>
            </a:extLst>
          </p:cNvPr>
          <p:cNvSpPr/>
          <p:nvPr>
            <p:custDataLst>
              <p:tags r:id="rId30"/>
            </p:custDataLst>
          </p:nvPr>
        </p:nvSpPr>
        <p:spPr bwMode="auto">
          <a:xfrm>
            <a:off x="7404100" y="4392613"/>
            <a:ext cx="849313"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r>
              <a:rPr lang="en-US" alt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t>+ </a:t>
            </a:r>
            <a:fld id="{BAB6E216-01F2-427A-8CEC-9A6284CEFB08}" type="datetime'Gro''c''''''e''''r''''y'' &amp; Re''''''''t''''''ai''''l'">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Grocery &amp; Retail</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10" name="Rectangle 109">
            <a:extLst>
              <a:ext uri="{FF2B5EF4-FFF2-40B4-BE49-F238E27FC236}">
                <a16:creationId xmlns:a16="http://schemas.microsoft.com/office/drawing/2014/main" id="{C5EFAEEF-466A-4A9B-96C8-3E86D89138F9}"/>
              </a:ext>
            </a:extLst>
          </p:cNvPr>
          <p:cNvSpPr/>
          <p:nvPr>
            <p:custDataLst>
              <p:tags r:id="rId31"/>
            </p:custDataLst>
          </p:nvPr>
        </p:nvSpPr>
        <p:spPr bwMode="auto">
          <a:xfrm>
            <a:off x="8408988" y="4392613"/>
            <a:ext cx="866775"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7EBD9440-37D3-495A-B3C7-B60703199B62}" type="datetime'''To''tal'''''''''' D''el''i''''v''e''r''''y'''' ''TAM'">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Total Delivery TAM</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237" name="Rectangle 236">
            <a:extLst>
              <a:ext uri="{FF2B5EF4-FFF2-40B4-BE49-F238E27FC236}">
                <a16:creationId xmlns:a16="http://schemas.microsoft.com/office/drawing/2014/main" id="{EB51E542-B8AF-5D47-B6B5-1FFD64D359D5}"/>
              </a:ext>
            </a:extLst>
          </p:cNvPr>
          <p:cNvSpPr/>
          <p:nvPr>
            <p:custDataLst>
              <p:tags r:id="rId32"/>
            </p:custDataLst>
          </p:nvPr>
        </p:nvSpPr>
        <p:spPr bwMode="gray">
          <a:xfrm>
            <a:off x="7621588" y="3921125"/>
            <a:ext cx="414338" cy="1095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ctr"/>
          <a:lstStyle/>
          <a:p>
            <a:pPr algn="ctr">
              <a:lnSpc>
                <a:spcPct val="90000"/>
              </a:lnSpc>
              <a:spcBef>
                <a:spcPct val="0"/>
              </a:spcBef>
              <a:spcAft>
                <a:spcPct val="0"/>
              </a:spcAft>
            </a:pPr>
            <a:r>
              <a:rPr lang="en-US" altLang="en-US" sz="800" kern="1200">
                <a:solidFill>
                  <a:schemeClr val="bg1"/>
                </a:solidFill>
                <a:effectLst/>
                <a:latin typeface="Segoe UI Symbol" panose="020B0502040204020203" pitchFamily="34" charset="0"/>
                <a:ea typeface="Segoe UI Symbol" panose="020B0502040204020203" pitchFamily="34" charset="0"/>
                <a:sym typeface="Segoe UI Symbol" panose="020B0502040204020203" pitchFamily="34" charset="0"/>
              </a:rPr>
              <a:t>+ </a:t>
            </a:r>
            <a:fld id="{18009417-E361-4A72-AC80-80C8EB53FC12}" type="datetime'''$''''''1''''''''''''''''''0'' ''t''''''''n'''">
              <a:rPr lang="en-US" altLang="en-US" sz="800" kern="1200" smtClean="0">
                <a:solidFill>
                  <a:schemeClr val="bg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$10 tn</a:t>
            </a:fld>
            <a:endParaRPr lang="en-US" sz="800" kern="1200">
              <a:solidFill>
                <a:schemeClr val="bg1"/>
              </a:solidFill>
              <a:latin typeface="Segoe UI Symbol" panose="020B0502040204020203" pitchFamily="34" charset="0"/>
              <a:ea typeface="Segoe UI Symbol" panose="020B0502040204020203" pitchFamily="34" charset="0"/>
              <a:sym typeface="Segoe UI Symbol" panose="020B0502040204020203" pitchFamily="34" charset="0"/>
            </a:endParaRPr>
          </a:p>
        </p:txBody>
      </p:sp>
      <p:cxnSp>
        <p:nvCxnSpPr>
          <p:cNvPr id="167" name="Straight Connector 166">
            <a:extLst>
              <a:ext uri="{FF2B5EF4-FFF2-40B4-BE49-F238E27FC236}">
                <a16:creationId xmlns:a16="http://schemas.microsoft.com/office/drawing/2014/main" id="{931BC178-2C89-ABBA-FFE7-C84BBE002F94}"/>
              </a:ext>
            </a:extLst>
          </p:cNvPr>
          <p:cNvCxnSpPr>
            <a:cxnSpLocks/>
          </p:cNvCxnSpPr>
          <p:nvPr/>
        </p:nvCxnSpPr>
        <p:spPr>
          <a:xfrm>
            <a:off x="6322900" y="4902356"/>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
        <p:nvSpPr>
          <p:cNvPr id="168" name="Content Placeholder 2">
            <a:extLst>
              <a:ext uri="{FF2B5EF4-FFF2-40B4-BE49-F238E27FC236}">
                <a16:creationId xmlns:a16="http://schemas.microsoft.com/office/drawing/2014/main" id="{952953FA-54C2-B63D-FD81-C941B3F84600}"/>
              </a:ext>
            </a:extLst>
          </p:cNvPr>
          <p:cNvSpPr txBox="1">
            <a:spLocks/>
          </p:cNvSpPr>
          <p:nvPr/>
        </p:nvSpPr>
        <p:spPr>
          <a:xfrm>
            <a:off x="6257584" y="4630518"/>
            <a:ext cx="5695986" cy="229832"/>
          </a:xfrm>
          <a:prstGeom prst="rect">
            <a:avLst/>
          </a:prstGeo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GB"/>
              <a:t>Growth Opportunities</a:t>
            </a:r>
          </a:p>
        </p:txBody>
      </p:sp>
      <p:sp>
        <p:nvSpPr>
          <p:cNvPr id="174" name="Rectangle 173">
            <a:extLst>
              <a:ext uri="{FF2B5EF4-FFF2-40B4-BE49-F238E27FC236}">
                <a16:creationId xmlns:a16="http://schemas.microsoft.com/office/drawing/2014/main" id="{5CF4056B-7883-72D8-A4AC-07B8909887C3}"/>
              </a:ext>
            </a:extLst>
          </p:cNvPr>
          <p:cNvSpPr/>
          <p:nvPr/>
        </p:nvSpPr>
        <p:spPr>
          <a:xfrm>
            <a:off x="9583738" y="3641661"/>
            <a:ext cx="2425486" cy="808102"/>
          </a:xfrm>
          <a:prstGeom prst="rect">
            <a:avLst/>
          </a:prstGeom>
          <a:noFill/>
          <a:ln w="19050">
            <a:solidFill>
              <a:srgbClr val="01784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TextBox 174">
            <a:extLst>
              <a:ext uri="{FF2B5EF4-FFF2-40B4-BE49-F238E27FC236}">
                <a16:creationId xmlns:a16="http://schemas.microsoft.com/office/drawing/2014/main" id="{D44EEF7A-8221-B7BA-C1AA-D76EFCEA4C3F}"/>
              </a:ext>
            </a:extLst>
          </p:cNvPr>
          <p:cNvSpPr txBox="1"/>
          <p:nvPr/>
        </p:nvSpPr>
        <p:spPr>
          <a:xfrm>
            <a:off x="9583738" y="3723637"/>
            <a:ext cx="2425486"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a:latin typeface="Segoe UI Variable Display" pitchFamily="2" charset="0"/>
                <a:ea typeface="Segoe UI Symbol" panose="020B0502040204020203" pitchFamily="34" charset="0"/>
                <a:cs typeface="Segoe UI Variable Display" pitchFamily="2" charset="0"/>
              </a:rPr>
              <a:t>Uber has redrawn the size of its own opportunity –  from restaurant delivery to general commerce. The pending Delivery Hero deal adds a second lever on top of this.</a:t>
            </a:r>
            <a:endParaRPr lang="en-US" sz="900">
              <a:solidFill>
                <a:schemeClr val="tx1"/>
              </a:solidFill>
              <a:latin typeface="Segoe UI Variable Display" pitchFamily="2" charset="0"/>
              <a:ea typeface="Segoe UI Symbol" panose="020B0502040204020203" pitchFamily="34" charset="0"/>
              <a:cs typeface="Segoe UI Variable Display" pitchFamily="2" charset="0"/>
            </a:endParaRPr>
          </a:p>
        </p:txBody>
      </p:sp>
      <p:sp>
        <p:nvSpPr>
          <p:cNvPr id="207" name="Textplatzhalter 7">
            <a:extLst>
              <a:ext uri="{FF2B5EF4-FFF2-40B4-BE49-F238E27FC236}">
                <a16:creationId xmlns:a16="http://schemas.microsoft.com/office/drawing/2014/main" id="{DF9F827B-AA84-39E3-2E50-C1FDC2C52454}"/>
              </a:ext>
            </a:extLst>
          </p:cNvPr>
          <p:cNvSpPr txBox="1">
            <a:spLocks/>
          </p:cNvSpPr>
          <p:nvPr/>
        </p:nvSpPr>
        <p:spPr bwMode="gray">
          <a:xfrm>
            <a:off x="6307793" y="5468699"/>
            <a:ext cx="1589349" cy="396389"/>
          </a:xfrm>
          <a:prstGeom prst="rect">
            <a:avLst/>
          </a:prstGeom>
          <a:solidFill>
            <a:srgbClr val="02C168"/>
          </a:solidFill>
          <a:ln w="6350" algn="ctr">
            <a:noFill/>
            <a:miter lim="800000"/>
            <a:headEnd/>
            <a:tailEnd/>
          </a:ln>
          <a:effectLst/>
        </p:spPr>
        <p:txBody>
          <a:bodyPr wrap="square" lIns="144000" tIns="72000" rIns="144000" bIns="72000" anchor="ctr">
            <a:noAutofit/>
          </a:bodyPr>
          <a:lstStyle>
            <a:defPPr>
              <a:defRPr lang="en-US"/>
            </a:defPPr>
            <a:lvl1pPr marR="0" lvl="0" indent="0" defTabSz="978998" fontAlgn="base">
              <a:lnSpc>
                <a:spcPct val="100000"/>
              </a:lnSpc>
              <a:spcBef>
                <a:spcPct val="0"/>
              </a:spcBef>
              <a:spcAft>
                <a:spcPct val="0"/>
              </a:spcAft>
              <a:buClrTx/>
              <a:buSzTx/>
              <a:buFontTx/>
              <a:buNone/>
              <a:tabLst/>
              <a:defRPr kumimoji="0" sz="1400" i="0" u="none" strike="noStrike" cap="all" spc="0" normalizeH="0">
                <a:ln>
                  <a:noFill/>
                </a:ln>
                <a:solidFill>
                  <a:schemeClr val="tx2"/>
                </a:solidFill>
                <a:effectLst/>
                <a:uLnTx/>
                <a:uFillTx/>
                <a:latin typeface="Arial"/>
              </a:defRPr>
            </a:lvl1pPr>
            <a:lvl2pPr marL="0" lvl="1" indent="0" algn="ctr" fontAlgn="base">
              <a:lnSpc>
                <a:spcPct val="95000"/>
              </a:lnSpc>
              <a:spcBef>
                <a:spcPts val="400"/>
              </a:spcBef>
              <a:spcAft>
                <a:spcPct val="0"/>
              </a:spcAft>
              <a:buClr>
                <a:schemeClr val="tx2"/>
              </a:buClr>
              <a:buSzPct val="80000"/>
              <a:buFont typeface="Wingdings" pitchFamily="2" charset="2"/>
              <a:buNone/>
              <a:defRPr>
                <a:solidFill>
                  <a:schemeClr val="bg1"/>
                </a:solidFill>
                <a:latin typeface="+mj-lt"/>
              </a:defRPr>
            </a:lvl2pPr>
            <a:lvl3pPr marL="361950" indent="-184150" fontAlgn="base">
              <a:lnSpc>
                <a:spcPct val="95000"/>
              </a:lnSpc>
              <a:spcBef>
                <a:spcPts val="400"/>
              </a:spcBef>
              <a:spcAft>
                <a:spcPct val="0"/>
              </a:spcAft>
              <a:buFont typeface="Segoe UI" pitchFamily="34" charset="0"/>
              <a:buChar char="-"/>
              <a:defRPr sz="1300">
                <a:ea typeface="Verdana" pitchFamily="34" charset="0"/>
                <a:cs typeface="Verdana" pitchFamily="34" charset="0"/>
              </a:defRPr>
            </a:lvl3pPr>
            <a:lvl4pPr marL="539750" indent="-177800" fontAlgn="base">
              <a:lnSpc>
                <a:spcPct val="95000"/>
              </a:lnSpc>
              <a:spcBef>
                <a:spcPts val="400"/>
              </a:spcBef>
              <a:spcAft>
                <a:spcPct val="0"/>
              </a:spcAft>
              <a:buFont typeface="Segoe UI" pitchFamily="34" charset="0"/>
              <a:buChar char="-"/>
              <a:defRPr sz="1300">
                <a:ea typeface="Verdana" pitchFamily="34" charset="0"/>
                <a:cs typeface="Verdana" pitchFamily="34" charset="0"/>
              </a:defRPr>
            </a:lvl4pPr>
            <a:lvl5pPr marL="717550" indent="-177800" fontAlgn="base">
              <a:lnSpc>
                <a:spcPct val="95000"/>
              </a:lnSpc>
              <a:spcBef>
                <a:spcPts val="400"/>
              </a:spcBef>
              <a:spcAft>
                <a:spcPct val="0"/>
              </a:spcAft>
              <a:buFont typeface="Segoe UI" pitchFamily="34" charset="0"/>
              <a:buChar char="-"/>
              <a:defRPr sz="1300">
                <a:ea typeface="Verdana" pitchFamily="34" charset="0"/>
                <a:cs typeface="Verdana"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1" indent="0" defTabSz="914400" rtl="0" eaLnBrk="1" fontAlgn="base" latinLnBrk="0" hangingPunct="1">
              <a:lnSpc>
                <a:spcPct val="100000"/>
              </a:lnSpc>
              <a:spcBef>
                <a:spcPts val="400"/>
              </a:spcBef>
              <a:spcAft>
                <a:spcPct val="0"/>
              </a:spcAft>
              <a:buClr>
                <a:srgbClr val="525252"/>
              </a:buClr>
              <a:buSzPct val="80000"/>
              <a:buFont typeface="Wingdings" pitchFamily="2" charset="2"/>
              <a:buNone/>
              <a:tabLst/>
              <a:defRPr/>
            </a:pPr>
            <a:r>
              <a:rPr lang="en-US" sz="1000" kern="1200">
                <a:solidFill>
                  <a:srgbClr val="FFFFFF"/>
                </a:solidFill>
                <a:latin typeface="Segoe UI Symbol" panose="020B0502040204020203" pitchFamily="34" charset="0"/>
                <a:ea typeface="Segoe UI Symbol" panose="020B0502040204020203" pitchFamily="34" charset="0"/>
                <a:cs typeface="+mn-cs"/>
              </a:rPr>
              <a:t>Uber’s Growth Vectors</a:t>
            </a:r>
            <a:endParaRPr kumimoji="0" lang="en-US" sz="1000" b="1" i="0" u="none" strike="noStrike" kern="1200" cap="none" spc="0" normalizeH="0" baseline="0" noProof="0">
              <a:ln>
                <a:noFill/>
              </a:ln>
              <a:solidFill>
                <a:srgbClr val="FFFFFF"/>
              </a:solidFill>
              <a:effectLst/>
              <a:uLnTx/>
              <a:uFillTx/>
              <a:latin typeface="Segoe UI Symbol" panose="020B0502040204020203" pitchFamily="34" charset="0"/>
              <a:ea typeface="Segoe UI Symbol" panose="020B0502040204020203" pitchFamily="34" charset="0"/>
              <a:cs typeface="+mn-cs"/>
            </a:endParaRPr>
          </a:p>
        </p:txBody>
      </p:sp>
      <p:sp>
        <p:nvSpPr>
          <p:cNvPr id="208" name="Textplatzhalter 7">
            <a:extLst>
              <a:ext uri="{FF2B5EF4-FFF2-40B4-BE49-F238E27FC236}">
                <a16:creationId xmlns:a16="http://schemas.microsoft.com/office/drawing/2014/main" id="{06789778-CAC2-8AE3-41A3-6713ABFF200E}"/>
              </a:ext>
            </a:extLst>
          </p:cNvPr>
          <p:cNvSpPr txBox="1">
            <a:spLocks/>
          </p:cNvSpPr>
          <p:nvPr/>
        </p:nvSpPr>
        <p:spPr bwMode="gray">
          <a:xfrm>
            <a:off x="10162188" y="5008709"/>
            <a:ext cx="1851573" cy="239520"/>
          </a:xfrm>
          <a:prstGeom prst="rect">
            <a:avLst/>
          </a:prstGeom>
          <a:solidFill>
            <a:schemeClr val="bg1"/>
          </a:solidFill>
          <a:ln w="9525">
            <a:solidFill>
              <a:srgbClr val="81DBB1"/>
            </a:solidFill>
          </a:ln>
        </p:spPr>
        <p:txBody>
          <a:bodyPr vert="horz" wrap="square" lIns="144000" tIns="72000" rIns="144000" bIns="72000" rtlCol="0" anchor="ctr">
            <a:noAutofit/>
          </a:bodyPr>
          <a:lstStyle>
            <a:lvl1pPr marL="0" indent="0" algn="l" rtl="0" fontAlgn="base">
              <a:lnSpc>
                <a:spcPct val="95000"/>
              </a:lnSpc>
              <a:spcBef>
                <a:spcPts val="400"/>
              </a:spcBef>
              <a:spcAft>
                <a:spcPct val="0"/>
              </a:spcAft>
              <a:buFont typeface="Arial" pitchFamily="34" charset="0"/>
              <a:buNone/>
              <a:defRPr lang="de-DE" sz="1300" kern="1200" dirty="0" smtClean="0">
                <a:solidFill>
                  <a:schemeClr val="tx1"/>
                </a:solidFill>
                <a:latin typeface="+mn-lt"/>
                <a:ea typeface="Verdana" pitchFamily="34" charset="0"/>
                <a:cs typeface="Verdana" pitchFamily="34" charset="0"/>
              </a:defRPr>
            </a:lvl1pPr>
            <a:lvl2pPr marL="177800" indent="-177800" algn="l" rtl="0" fontAlgn="base">
              <a:lnSpc>
                <a:spcPct val="95000"/>
              </a:lnSpc>
              <a:spcBef>
                <a:spcPts val="400"/>
              </a:spcBef>
              <a:spcAft>
                <a:spcPct val="0"/>
              </a:spcAft>
              <a:buClr>
                <a:schemeClr val="tx2"/>
              </a:buClr>
              <a:buSzPct val="80000"/>
              <a:buFont typeface="Wingdings" pitchFamily="2" charset="2"/>
              <a:buChar char=""/>
              <a:defRPr sz="1300" kern="1200">
                <a:solidFill>
                  <a:schemeClr val="tx1"/>
                </a:solidFill>
                <a:latin typeface="+mn-lt"/>
                <a:ea typeface="Verdana" pitchFamily="34" charset="0"/>
                <a:cs typeface="Verdana" pitchFamily="34" charset="0"/>
              </a:defRPr>
            </a:lvl2pPr>
            <a:lvl3pPr marL="361950" indent="-18415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3pPr>
            <a:lvl4pPr marL="539750" indent="-17780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4pPr>
            <a:lvl5pPr marL="717550" indent="-17780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base" latinLnBrk="0" hangingPunct="1">
              <a:lnSpc>
                <a:spcPct val="100000"/>
              </a:lnSpc>
              <a:spcBef>
                <a:spcPts val="400"/>
              </a:spcBef>
              <a:spcAft>
                <a:spcPct val="0"/>
              </a:spcAft>
              <a:buClr>
                <a:srgbClr val="525252"/>
              </a:buClr>
              <a:buSzPct val="80000"/>
              <a:buFont typeface="Wingdings" pitchFamily="2" charset="2"/>
              <a:buNone/>
              <a:tabLst/>
              <a:defRPr/>
            </a:pPr>
            <a:r>
              <a:rPr kumimoji="0" lang="en-US" sz="1000" b="0" i="0" u="none" strike="noStrike" kern="1200" cap="none" spc="0" normalizeH="0" baseline="0" noProof="0" err="1">
                <a:ln>
                  <a:noFill/>
                </a:ln>
                <a:solidFill>
                  <a:srgbClr val="080808"/>
                </a:solidFill>
                <a:effectLst/>
                <a:uLnTx/>
                <a:uFillTx/>
                <a:latin typeface="Segoe UI Symbol" panose="020B0502040204020203" pitchFamily="34" charset="0"/>
                <a:ea typeface="Segoe UI Symbol" panose="020B0502040204020203" pitchFamily="34" charset="0"/>
              </a:rPr>
              <a:t>Monetisation</a:t>
            </a:r>
            <a:r>
              <a:rPr kumimoji="0" lang="en-US" sz="1000" b="0" i="0" u="none" strike="noStrike" kern="1200" cap="none" spc="0" normalizeH="0" baseline="0" noProof="0">
                <a:ln>
                  <a:noFill/>
                </a:ln>
                <a:solidFill>
                  <a:srgbClr val="080808"/>
                </a:solidFill>
                <a:effectLst/>
                <a:uLnTx/>
                <a:uFillTx/>
                <a:latin typeface="Segoe UI Symbol" panose="020B0502040204020203" pitchFamily="34" charset="0"/>
                <a:ea typeface="Segoe UI Symbol" panose="020B0502040204020203" pitchFamily="34" charset="0"/>
              </a:rPr>
              <a:t> Mix</a:t>
            </a:r>
            <a:endParaRPr kumimoji="0" lang="en-US" sz="1000" b="1" i="0" u="none" strike="noStrike" kern="1200" cap="none" spc="0" normalizeH="0" baseline="0" noProof="0">
              <a:ln>
                <a:noFill/>
              </a:ln>
              <a:solidFill>
                <a:srgbClr val="2972FF"/>
              </a:solidFill>
              <a:effectLst/>
              <a:uLnTx/>
              <a:uFillTx/>
              <a:latin typeface="Segoe UI Symbol" panose="020B0502040204020203" pitchFamily="34" charset="0"/>
              <a:ea typeface="Segoe UI Symbol" panose="020B0502040204020203" pitchFamily="34" charset="0"/>
            </a:endParaRPr>
          </a:p>
        </p:txBody>
      </p:sp>
      <p:sp>
        <p:nvSpPr>
          <p:cNvPr id="209" name="Textplatzhalter 7">
            <a:extLst>
              <a:ext uri="{FF2B5EF4-FFF2-40B4-BE49-F238E27FC236}">
                <a16:creationId xmlns:a16="http://schemas.microsoft.com/office/drawing/2014/main" id="{D66DEF2C-8221-B37A-746A-9EE0F69C3525}"/>
              </a:ext>
            </a:extLst>
          </p:cNvPr>
          <p:cNvSpPr txBox="1">
            <a:spLocks/>
          </p:cNvSpPr>
          <p:nvPr/>
        </p:nvSpPr>
        <p:spPr bwMode="gray">
          <a:xfrm>
            <a:off x="10162188" y="5377021"/>
            <a:ext cx="1851573" cy="239520"/>
          </a:xfrm>
          <a:prstGeom prst="rect">
            <a:avLst/>
          </a:prstGeom>
          <a:solidFill>
            <a:schemeClr val="bg1"/>
          </a:solidFill>
          <a:ln w="9525">
            <a:solidFill>
              <a:srgbClr val="81DBB1"/>
            </a:solidFill>
          </a:ln>
        </p:spPr>
        <p:txBody>
          <a:bodyPr vert="horz" wrap="square" lIns="144000" tIns="72000" rIns="144000" bIns="72000" rtlCol="0" anchor="ctr">
            <a:noAutofit/>
          </a:bodyPr>
          <a:lstStyle>
            <a:lvl1pPr marL="0" indent="0" algn="l" rtl="0" fontAlgn="base">
              <a:lnSpc>
                <a:spcPct val="95000"/>
              </a:lnSpc>
              <a:spcBef>
                <a:spcPts val="400"/>
              </a:spcBef>
              <a:spcAft>
                <a:spcPct val="0"/>
              </a:spcAft>
              <a:buFont typeface="Arial" pitchFamily="34" charset="0"/>
              <a:buNone/>
              <a:defRPr lang="de-DE" sz="1300" kern="1200" dirty="0" smtClean="0">
                <a:solidFill>
                  <a:schemeClr val="tx1"/>
                </a:solidFill>
                <a:latin typeface="+mn-lt"/>
                <a:ea typeface="Verdana" pitchFamily="34" charset="0"/>
                <a:cs typeface="Verdana" pitchFamily="34" charset="0"/>
              </a:defRPr>
            </a:lvl1pPr>
            <a:lvl2pPr marL="177800" indent="-177800" algn="l" rtl="0" fontAlgn="base">
              <a:lnSpc>
                <a:spcPct val="95000"/>
              </a:lnSpc>
              <a:spcBef>
                <a:spcPts val="400"/>
              </a:spcBef>
              <a:spcAft>
                <a:spcPct val="0"/>
              </a:spcAft>
              <a:buClr>
                <a:schemeClr val="tx2"/>
              </a:buClr>
              <a:buSzPct val="80000"/>
              <a:buFont typeface="Wingdings" pitchFamily="2" charset="2"/>
              <a:buChar char=""/>
              <a:defRPr sz="1300" kern="1200">
                <a:solidFill>
                  <a:schemeClr val="tx1"/>
                </a:solidFill>
                <a:latin typeface="+mn-lt"/>
                <a:ea typeface="Verdana" pitchFamily="34" charset="0"/>
                <a:cs typeface="Verdana" pitchFamily="34" charset="0"/>
              </a:defRPr>
            </a:lvl2pPr>
            <a:lvl3pPr marL="361950" indent="-18415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3pPr>
            <a:lvl4pPr marL="539750" indent="-17780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4pPr>
            <a:lvl5pPr marL="717550" indent="-17780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base" latinLnBrk="0" hangingPunct="1">
              <a:lnSpc>
                <a:spcPct val="100000"/>
              </a:lnSpc>
              <a:spcBef>
                <a:spcPts val="400"/>
              </a:spcBef>
              <a:spcAft>
                <a:spcPct val="0"/>
              </a:spcAft>
              <a:buClr>
                <a:srgbClr val="525252"/>
              </a:buClr>
              <a:buSzPct val="80000"/>
              <a:buFont typeface="Wingdings" pitchFamily="2" charset="2"/>
              <a:buNone/>
              <a:tabLst/>
              <a:defRPr/>
            </a:pPr>
            <a:r>
              <a:rPr kumimoji="0" lang="en-US" sz="1000" b="0" i="0" u="none" strike="noStrike" kern="1200" cap="none" spc="0" normalizeH="0" baseline="0" noProof="0">
                <a:ln>
                  <a:noFill/>
                </a:ln>
                <a:solidFill>
                  <a:srgbClr val="080808"/>
                </a:solidFill>
                <a:effectLst/>
                <a:uLnTx/>
                <a:uFillTx/>
                <a:latin typeface="Segoe UI Symbol" panose="020B0502040204020203" pitchFamily="34" charset="0"/>
                <a:ea typeface="Segoe UI Symbol" panose="020B0502040204020203" pitchFamily="34" charset="0"/>
              </a:rPr>
              <a:t>AV network</a:t>
            </a:r>
            <a:endParaRPr kumimoji="0" lang="en-US" sz="1000" b="1" i="0" u="none" strike="noStrike" kern="1200" cap="none" spc="0" normalizeH="0" baseline="0" noProof="0">
              <a:ln>
                <a:noFill/>
              </a:ln>
              <a:solidFill>
                <a:srgbClr val="2972FF"/>
              </a:solidFill>
              <a:effectLst/>
              <a:uLnTx/>
              <a:uFillTx/>
              <a:latin typeface="Segoe UI Symbol" panose="020B0502040204020203" pitchFamily="34" charset="0"/>
              <a:ea typeface="Segoe UI Symbol" panose="020B0502040204020203" pitchFamily="34" charset="0"/>
            </a:endParaRPr>
          </a:p>
        </p:txBody>
      </p:sp>
      <p:sp>
        <p:nvSpPr>
          <p:cNvPr id="210" name="Textplatzhalter 7">
            <a:extLst>
              <a:ext uri="{FF2B5EF4-FFF2-40B4-BE49-F238E27FC236}">
                <a16:creationId xmlns:a16="http://schemas.microsoft.com/office/drawing/2014/main" id="{6CEE895F-1C73-A2FD-0CDC-6EEADA44C27C}"/>
              </a:ext>
            </a:extLst>
          </p:cNvPr>
          <p:cNvSpPr txBox="1">
            <a:spLocks/>
          </p:cNvSpPr>
          <p:nvPr/>
        </p:nvSpPr>
        <p:spPr bwMode="gray">
          <a:xfrm>
            <a:off x="10162188" y="5745333"/>
            <a:ext cx="1851573" cy="239520"/>
          </a:xfrm>
          <a:prstGeom prst="rect">
            <a:avLst/>
          </a:prstGeom>
          <a:solidFill>
            <a:schemeClr val="bg1"/>
          </a:solidFill>
          <a:ln w="9525">
            <a:solidFill>
              <a:srgbClr val="81DBB1"/>
            </a:solidFill>
          </a:ln>
        </p:spPr>
        <p:txBody>
          <a:bodyPr vert="horz" wrap="square" lIns="144000" tIns="72000" rIns="144000" bIns="72000" rtlCol="0" anchor="ctr">
            <a:noAutofit/>
          </a:bodyPr>
          <a:lstStyle>
            <a:lvl1pPr marL="0" indent="0" algn="l" rtl="0" fontAlgn="base">
              <a:lnSpc>
                <a:spcPct val="95000"/>
              </a:lnSpc>
              <a:spcBef>
                <a:spcPts val="400"/>
              </a:spcBef>
              <a:spcAft>
                <a:spcPct val="0"/>
              </a:spcAft>
              <a:buFont typeface="Arial" pitchFamily="34" charset="0"/>
              <a:buNone/>
              <a:defRPr lang="de-DE" sz="1300" kern="1200" dirty="0" smtClean="0">
                <a:solidFill>
                  <a:schemeClr val="tx1"/>
                </a:solidFill>
                <a:latin typeface="+mn-lt"/>
                <a:ea typeface="Verdana" pitchFamily="34" charset="0"/>
                <a:cs typeface="Verdana" pitchFamily="34" charset="0"/>
              </a:defRPr>
            </a:lvl1pPr>
            <a:lvl2pPr marL="177800" indent="-177800" algn="l" rtl="0" fontAlgn="base">
              <a:lnSpc>
                <a:spcPct val="95000"/>
              </a:lnSpc>
              <a:spcBef>
                <a:spcPts val="400"/>
              </a:spcBef>
              <a:spcAft>
                <a:spcPct val="0"/>
              </a:spcAft>
              <a:buClr>
                <a:schemeClr val="tx2"/>
              </a:buClr>
              <a:buSzPct val="80000"/>
              <a:buFont typeface="Wingdings" pitchFamily="2" charset="2"/>
              <a:buChar char=""/>
              <a:defRPr sz="1300" kern="1200">
                <a:solidFill>
                  <a:schemeClr val="tx1"/>
                </a:solidFill>
                <a:latin typeface="+mn-lt"/>
                <a:ea typeface="Verdana" pitchFamily="34" charset="0"/>
                <a:cs typeface="Verdana" pitchFamily="34" charset="0"/>
              </a:defRPr>
            </a:lvl2pPr>
            <a:lvl3pPr marL="361950" indent="-18415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3pPr>
            <a:lvl4pPr marL="539750" indent="-17780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4pPr>
            <a:lvl5pPr marL="717550" indent="-17780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base" latinLnBrk="0" hangingPunct="1">
              <a:lnSpc>
                <a:spcPct val="100000"/>
              </a:lnSpc>
              <a:spcBef>
                <a:spcPts val="400"/>
              </a:spcBef>
              <a:spcAft>
                <a:spcPct val="0"/>
              </a:spcAft>
              <a:buClr>
                <a:srgbClr val="525252"/>
              </a:buClr>
              <a:buSzPct val="80000"/>
              <a:buFont typeface="Wingdings" pitchFamily="2" charset="2"/>
              <a:buNone/>
              <a:tabLst/>
              <a:defRPr/>
            </a:pPr>
            <a:r>
              <a:rPr kumimoji="0" lang="en-US" sz="1000" b="0" i="0" u="none" strike="noStrike" kern="1200" cap="none" spc="0" normalizeH="0" baseline="0" noProof="0">
                <a:ln>
                  <a:noFill/>
                </a:ln>
                <a:solidFill>
                  <a:srgbClr val="080808"/>
                </a:solidFill>
                <a:effectLst/>
                <a:uLnTx/>
                <a:uFillTx/>
                <a:latin typeface="Segoe UI Symbol" panose="020B0502040204020203" pitchFamily="34" charset="0"/>
                <a:ea typeface="Segoe UI Symbol" panose="020B0502040204020203" pitchFamily="34" charset="0"/>
              </a:rPr>
              <a:t>Delivery Hero</a:t>
            </a:r>
            <a:endParaRPr kumimoji="0" lang="en-US" sz="1000" b="1" i="0" u="none" strike="noStrike" kern="1200" cap="none" spc="0" normalizeH="0" baseline="0" noProof="0">
              <a:ln>
                <a:noFill/>
              </a:ln>
              <a:solidFill>
                <a:srgbClr val="2972FF"/>
              </a:solidFill>
              <a:effectLst/>
              <a:uLnTx/>
              <a:uFillTx/>
              <a:latin typeface="Segoe UI Symbol" panose="020B0502040204020203" pitchFamily="34" charset="0"/>
              <a:ea typeface="Segoe UI Symbol" panose="020B0502040204020203" pitchFamily="34" charset="0"/>
            </a:endParaRPr>
          </a:p>
        </p:txBody>
      </p:sp>
      <p:sp>
        <p:nvSpPr>
          <p:cNvPr id="211" name="Textplatzhalter 7">
            <a:extLst>
              <a:ext uri="{FF2B5EF4-FFF2-40B4-BE49-F238E27FC236}">
                <a16:creationId xmlns:a16="http://schemas.microsoft.com/office/drawing/2014/main" id="{48E1011E-E920-4551-5C4D-5A9C8C4A5CC2}"/>
              </a:ext>
            </a:extLst>
          </p:cNvPr>
          <p:cNvSpPr txBox="1">
            <a:spLocks/>
          </p:cNvSpPr>
          <p:nvPr/>
        </p:nvSpPr>
        <p:spPr bwMode="gray">
          <a:xfrm>
            <a:off x="10162188" y="6113645"/>
            <a:ext cx="1851573" cy="239520"/>
          </a:xfrm>
          <a:prstGeom prst="rect">
            <a:avLst/>
          </a:prstGeom>
          <a:solidFill>
            <a:schemeClr val="bg1"/>
          </a:solidFill>
          <a:ln w="9525">
            <a:solidFill>
              <a:srgbClr val="81DBB1"/>
            </a:solidFill>
          </a:ln>
        </p:spPr>
        <p:txBody>
          <a:bodyPr vert="horz" wrap="square" lIns="144000" tIns="72000" rIns="144000" bIns="72000" rtlCol="0" anchor="ctr">
            <a:noAutofit/>
          </a:bodyPr>
          <a:lstStyle>
            <a:lvl1pPr marL="0" indent="0" algn="l" rtl="0" fontAlgn="base">
              <a:lnSpc>
                <a:spcPct val="95000"/>
              </a:lnSpc>
              <a:spcBef>
                <a:spcPts val="400"/>
              </a:spcBef>
              <a:spcAft>
                <a:spcPct val="0"/>
              </a:spcAft>
              <a:buFont typeface="Arial" pitchFamily="34" charset="0"/>
              <a:buNone/>
              <a:defRPr lang="de-DE" sz="1300" kern="1200" dirty="0" smtClean="0">
                <a:solidFill>
                  <a:schemeClr val="tx1"/>
                </a:solidFill>
                <a:latin typeface="+mn-lt"/>
                <a:ea typeface="Verdana" pitchFamily="34" charset="0"/>
                <a:cs typeface="Verdana" pitchFamily="34" charset="0"/>
              </a:defRPr>
            </a:lvl1pPr>
            <a:lvl2pPr marL="177800" indent="-177800" algn="l" rtl="0" fontAlgn="base">
              <a:lnSpc>
                <a:spcPct val="95000"/>
              </a:lnSpc>
              <a:spcBef>
                <a:spcPts val="400"/>
              </a:spcBef>
              <a:spcAft>
                <a:spcPct val="0"/>
              </a:spcAft>
              <a:buClr>
                <a:schemeClr val="tx2"/>
              </a:buClr>
              <a:buSzPct val="80000"/>
              <a:buFont typeface="Wingdings" pitchFamily="2" charset="2"/>
              <a:buChar char=""/>
              <a:defRPr sz="1300" kern="1200">
                <a:solidFill>
                  <a:schemeClr val="tx1"/>
                </a:solidFill>
                <a:latin typeface="+mn-lt"/>
                <a:ea typeface="Verdana" pitchFamily="34" charset="0"/>
                <a:cs typeface="Verdana" pitchFamily="34" charset="0"/>
              </a:defRPr>
            </a:lvl2pPr>
            <a:lvl3pPr marL="361950" indent="-18415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3pPr>
            <a:lvl4pPr marL="539750" indent="-17780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4pPr>
            <a:lvl5pPr marL="717550" indent="-17780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base" latinLnBrk="0" hangingPunct="1">
              <a:lnSpc>
                <a:spcPct val="100000"/>
              </a:lnSpc>
              <a:spcBef>
                <a:spcPts val="400"/>
              </a:spcBef>
              <a:spcAft>
                <a:spcPct val="0"/>
              </a:spcAft>
              <a:buClr>
                <a:srgbClr val="525252"/>
              </a:buClr>
              <a:buSzPct val="80000"/>
              <a:buFont typeface="Wingdings" pitchFamily="2" charset="2"/>
              <a:buNone/>
              <a:tabLst/>
              <a:defRPr/>
            </a:pPr>
            <a:r>
              <a:rPr kumimoji="0" lang="en-US" sz="1000" b="0" i="0" u="none" strike="noStrike" kern="1200" cap="none" spc="0" normalizeH="0" baseline="0" noProof="0" err="1">
                <a:ln>
                  <a:noFill/>
                </a:ln>
                <a:solidFill>
                  <a:srgbClr val="080808"/>
                </a:solidFill>
                <a:effectLst/>
                <a:uLnTx/>
                <a:uFillTx/>
                <a:latin typeface="Segoe UI Symbol" panose="020B0502040204020203" pitchFamily="34" charset="0"/>
                <a:ea typeface="Segoe UI Symbol" panose="020B0502040204020203" pitchFamily="34" charset="0"/>
              </a:rPr>
              <a:t>Getir</a:t>
            </a:r>
            <a:endParaRPr kumimoji="0" lang="en-US" sz="1000" b="1" i="0" u="none" strike="noStrike" kern="1200" cap="none" spc="0" normalizeH="0" baseline="0" noProof="0">
              <a:ln>
                <a:noFill/>
              </a:ln>
              <a:solidFill>
                <a:srgbClr val="2972FF"/>
              </a:solidFill>
              <a:effectLst/>
              <a:uLnTx/>
              <a:uFillTx/>
              <a:latin typeface="Segoe UI Symbol" panose="020B0502040204020203" pitchFamily="34" charset="0"/>
              <a:ea typeface="Segoe UI Symbol" panose="020B0502040204020203" pitchFamily="34" charset="0"/>
            </a:endParaRPr>
          </a:p>
        </p:txBody>
      </p:sp>
      <p:sp>
        <p:nvSpPr>
          <p:cNvPr id="212" name="Textplatzhalter 7">
            <a:extLst>
              <a:ext uri="{FF2B5EF4-FFF2-40B4-BE49-F238E27FC236}">
                <a16:creationId xmlns:a16="http://schemas.microsoft.com/office/drawing/2014/main" id="{9922F6F2-2ADD-F353-A89C-F4495728EA18}"/>
              </a:ext>
            </a:extLst>
          </p:cNvPr>
          <p:cNvSpPr txBox="1">
            <a:spLocks/>
          </p:cNvSpPr>
          <p:nvPr/>
        </p:nvSpPr>
        <p:spPr bwMode="gray">
          <a:xfrm>
            <a:off x="8234990" y="5779582"/>
            <a:ext cx="1589349" cy="379280"/>
          </a:xfrm>
          <a:prstGeom prst="rect">
            <a:avLst/>
          </a:prstGeom>
          <a:solidFill>
            <a:srgbClr val="81DBB1"/>
          </a:solidFill>
          <a:ln w="6350">
            <a:noFill/>
          </a:ln>
        </p:spPr>
        <p:txBody>
          <a:bodyPr vert="horz" wrap="square" lIns="144000" tIns="72000" rIns="144000" bIns="72000" rtlCol="0" anchor="ctr">
            <a:noAutofit/>
          </a:bodyPr>
          <a:lstStyle>
            <a:lvl1pPr marL="0" indent="0" algn="l" rtl="0" fontAlgn="base">
              <a:lnSpc>
                <a:spcPct val="95000"/>
              </a:lnSpc>
              <a:spcBef>
                <a:spcPts val="400"/>
              </a:spcBef>
              <a:spcAft>
                <a:spcPct val="0"/>
              </a:spcAft>
              <a:buFont typeface="Arial" pitchFamily="34" charset="0"/>
              <a:buNone/>
              <a:defRPr lang="de-DE" sz="1300" kern="1200" dirty="0" smtClean="0">
                <a:solidFill>
                  <a:schemeClr val="tx1"/>
                </a:solidFill>
                <a:latin typeface="+mn-lt"/>
                <a:ea typeface="Verdana" pitchFamily="34" charset="0"/>
                <a:cs typeface="Verdana" pitchFamily="34" charset="0"/>
              </a:defRPr>
            </a:lvl1pPr>
            <a:lvl2pPr marL="177800" indent="-177800" algn="l" rtl="0" fontAlgn="base">
              <a:lnSpc>
                <a:spcPct val="95000"/>
              </a:lnSpc>
              <a:spcBef>
                <a:spcPts val="400"/>
              </a:spcBef>
              <a:spcAft>
                <a:spcPct val="0"/>
              </a:spcAft>
              <a:buClr>
                <a:schemeClr val="tx2"/>
              </a:buClr>
              <a:buSzPct val="80000"/>
              <a:buFont typeface="Wingdings" pitchFamily="2" charset="2"/>
              <a:buChar char=""/>
              <a:defRPr sz="1300" kern="1200">
                <a:solidFill>
                  <a:schemeClr val="tx1"/>
                </a:solidFill>
                <a:latin typeface="+mn-lt"/>
                <a:ea typeface="Verdana" pitchFamily="34" charset="0"/>
                <a:cs typeface="Verdana" pitchFamily="34" charset="0"/>
              </a:defRPr>
            </a:lvl2pPr>
            <a:lvl3pPr marL="361950" indent="-18415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3pPr>
            <a:lvl4pPr marL="539750" indent="-17780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4pPr>
            <a:lvl5pPr marL="717550" indent="-17780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ctr" defTabSz="914400" rtl="0" eaLnBrk="1" fontAlgn="base" latinLnBrk="0" hangingPunct="1">
              <a:lnSpc>
                <a:spcPct val="100000"/>
              </a:lnSpc>
              <a:spcBef>
                <a:spcPts val="400"/>
              </a:spcBef>
              <a:spcAft>
                <a:spcPct val="0"/>
              </a:spcAft>
              <a:buClr>
                <a:srgbClr val="525252"/>
              </a:buClr>
              <a:buSzPct val="80000"/>
              <a:buFont typeface="Wingdings" pitchFamily="2" charset="2"/>
              <a:buNone/>
              <a:tabLst/>
              <a:defRPr/>
            </a:pPr>
            <a:r>
              <a:rPr kumimoji="0" lang="en-US" sz="1000" b="0" i="0" u="none" strike="noStrike" kern="1200" cap="none" spc="0" normalizeH="0" baseline="0" noProof="0">
                <a:ln>
                  <a:noFill/>
                </a:ln>
                <a:solidFill>
                  <a:srgbClr val="080808"/>
                </a:solidFill>
                <a:effectLst/>
                <a:uLnTx/>
                <a:uFillTx/>
                <a:latin typeface="Segoe UI Symbol" panose="020B0502040204020203" pitchFamily="34" charset="0"/>
                <a:ea typeface="Segoe UI Symbol" panose="020B0502040204020203" pitchFamily="34" charset="0"/>
              </a:rPr>
              <a:t>Inorganic</a:t>
            </a:r>
            <a:endParaRPr kumimoji="0" lang="en-US" sz="1000" b="1" i="0" u="none" strike="noStrike" kern="1200" cap="none" spc="0" normalizeH="0" baseline="0" noProof="0">
              <a:ln>
                <a:noFill/>
              </a:ln>
              <a:solidFill>
                <a:srgbClr val="2972FF"/>
              </a:solidFill>
              <a:effectLst/>
              <a:uLnTx/>
              <a:uFillTx/>
              <a:latin typeface="Segoe UI Symbol" panose="020B0502040204020203" pitchFamily="34" charset="0"/>
              <a:ea typeface="Segoe UI Symbol" panose="020B0502040204020203" pitchFamily="34" charset="0"/>
            </a:endParaRPr>
          </a:p>
        </p:txBody>
      </p:sp>
      <p:sp>
        <p:nvSpPr>
          <p:cNvPr id="213" name="Textplatzhalter 7">
            <a:extLst>
              <a:ext uri="{FF2B5EF4-FFF2-40B4-BE49-F238E27FC236}">
                <a16:creationId xmlns:a16="http://schemas.microsoft.com/office/drawing/2014/main" id="{D316D2E2-9005-9375-7C5B-2512A711BCCD}"/>
              </a:ext>
            </a:extLst>
          </p:cNvPr>
          <p:cNvSpPr txBox="1">
            <a:spLocks/>
          </p:cNvSpPr>
          <p:nvPr/>
        </p:nvSpPr>
        <p:spPr bwMode="gray">
          <a:xfrm>
            <a:off x="8234990" y="5203012"/>
            <a:ext cx="1589349" cy="379280"/>
          </a:xfrm>
          <a:prstGeom prst="rect">
            <a:avLst/>
          </a:prstGeom>
          <a:solidFill>
            <a:srgbClr val="81DBB1"/>
          </a:solidFill>
          <a:ln w="6350">
            <a:noFill/>
          </a:ln>
        </p:spPr>
        <p:txBody>
          <a:bodyPr vert="horz" wrap="square" lIns="144000" tIns="72000" rIns="144000" bIns="72000" rtlCol="0" anchor="ctr">
            <a:noAutofit/>
          </a:bodyPr>
          <a:lstStyle>
            <a:lvl1pPr marL="0" indent="0" algn="l" rtl="0" fontAlgn="base">
              <a:lnSpc>
                <a:spcPct val="95000"/>
              </a:lnSpc>
              <a:spcBef>
                <a:spcPts val="400"/>
              </a:spcBef>
              <a:spcAft>
                <a:spcPct val="0"/>
              </a:spcAft>
              <a:buFont typeface="Arial" pitchFamily="34" charset="0"/>
              <a:buNone/>
              <a:defRPr lang="de-DE" sz="1300" kern="1200" dirty="0" smtClean="0">
                <a:solidFill>
                  <a:schemeClr val="tx1"/>
                </a:solidFill>
                <a:latin typeface="+mn-lt"/>
                <a:ea typeface="Verdana" pitchFamily="34" charset="0"/>
                <a:cs typeface="Verdana" pitchFamily="34" charset="0"/>
              </a:defRPr>
            </a:lvl1pPr>
            <a:lvl2pPr marL="177800" indent="-177800" algn="l" rtl="0" fontAlgn="base">
              <a:lnSpc>
                <a:spcPct val="95000"/>
              </a:lnSpc>
              <a:spcBef>
                <a:spcPts val="400"/>
              </a:spcBef>
              <a:spcAft>
                <a:spcPct val="0"/>
              </a:spcAft>
              <a:buClr>
                <a:schemeClr val="tx2"/>
              </a:buClr>
              <a:buSzPct val="80000"/>
              <a:buFont typeface="Wingdings" pitchFamily="2" charset="2"/>
              <a:buChar char=""/>
              <a:defRPr sz="1300" kern="1200">
                <a:solidFill>
                  <a:schemeClr val="tx1"/>
                </a:solidFill>
                <a:latin typeface="+mn-lt"/>
                <a:ea typeface="Verdana" pitchFamily="34" charset="0"/>
                <a:cs typeface="Verdana" pitchFamily="34" charset="0"/>
              </a:defRPr>
            </a:lvl2pPr>
            <a:lvl3pPr marL="361950" indent="-18415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3pPr>
            <a:lvl4pPr marL="539750" indent="-17780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4pPr>
            <a:lvl5pPr marL="717550" indent="-177800" algn="l" rtl="0" fontAlgn="base">
              <a:lnSpc>
                <a:spcPct val="95000"/>
              </a:lnSpc>
              <a:spcBef>
                <a:spcPts val="400"/>
              </a:spcBef>
              <a:spcAft>
                <a:spcPct val="0"/>
              </a:spcAft>
              <a:buFont typeface="Segoe UI" pitchFamily="34" charset="0"/>
              <a:buChar char="-"/>
              <a:defRPr sz="1300" kern="1200">
                <a:solidFill>
                  <a:schemeClr val="tx1"/>
                </a:solidFill>
                <a:latin typeface="+mn-lt"/>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ctr" defTabSz="914400" rtl="0" eaLnBrk="1" fontAlgn="base" latinLnBrk="0" hangingPunct="1">
              <a:lnSpc>
                <a:spcPct val="100000"/>
              </a:lnSpc>
              <a:spcBef>
                <a:spcPts val="400"/>
              </a:spcBef>
              <a:spcAft>
                <a:spcPct val="0"/>
              </a:spcAft>
              <a:buClr>
                <a:srgbClr val="525252"/>
              </a:buClr>
              <a:buSzPct val="80000"/>
              <a:buFont typeface="Wingdings" pitchFamily="2" charset="2"/>
              <a:buNone/>
              <a:tabLst/>
              <a:defRPr/>
            </a:pPr>
            <a:r>
              <a:rPr kumimoji="0" lang="en-US" sz="1000" b="0" i="0" u="none" strike="noStrike" kern="1200" cap="none" spc="0" normalizeH="0" baseline="0" noProof="0">
                <a:ln>
                  <a:noFill/>
                </a:ln>
                <a:solidFill>
                  <a:srgbClr val="080808"/>
                </a:solidFill>
                <a:effectLst/>
                <a:uLnTx/>
                <a:uFillTx/>
                <a:latin typeface="Segoe UI Symbol" panose="020B0502040204020203" pitchFamily="34" charset="0"/>
                <a:ea typeface="Segoe UI Symbol" panose="020B0502040204020203" pitchFamily="34" charset="0"/>
              </a:rPr>
              <a:t>Organic</a:t>
            </a:r>
            <a:endParaRPr kumimoji="0" lang="en-US" sz="1000" b="1" i="0" u="none" strike="noStrike" kern="1200" cap="none" spc="0" normalizeH="0" baseline="0" noProof="0">
              <a:ln>
                <a:noFill/>
              </a:ln>
              <a:solidFill>
                <a:srgbClr val="2972FF"/>
              </a:solidFill>
              <a:effectLst/>
              <a:uLnTx/>
              <a:uFillTx/>
              <a:latin typeface="Segoe UI Symbol" panose="020B0502040204020203" pitchFamily="34" charset="0"/>
              <a:ea typeface="Segoe UI Symbol" panose="020B0502040204020203" pitchFamily="34" charset="0"/>
            </a:endParaRPr>
          </a:p>
        </p:txBody>
      </p:sp>
      <p:cxnSp>
        <p:nvCxnSpPr>
          <p:cNvPr id="214" name="Verbinder: gewinkelt 17">
            <a:extLst>
              <a:ext uri="{FF2B5EF4-FFF2-40B4-BE49-F238E27FC236}">
                <a16:creationId xmlns:a16="http://schemas.microsoft.com/office/drawing/2014/main" id="{3E676294-4E84-DDD3-B132-48503D6CF866}"/>
              </a:ext>
            </a:extLst>
          </p:cNvPr>
          <p:cNvCxnSpPr>
            <a:cxnSpLocks/>
            <a:stCxn id="207" idx="3"/>
            <a:endCxn id="213" idx="1"/>
          </p:cNvCxnSpPr>
          <p:nvPr/>
        </p:nvCxnSpPr>
        <p:spPr>
          <a:xfrm flipV="1">
            <a:off x="7897142" y="5392652"/>
            <a:ext cx="337848" cy="274242"/>
          </a:xfrm>
          <a:prstGeom prst="bentConnector3">
            <a:avLst>
              <a:gd name="adj1" fmla="val 50000"/>
            </a:avLst>
          </a:prstGeom>
          <a:ln w="9525">
            <a:solidFill>
              <a:srgbClr val="81DBB1"/>
            </a:solidFill>
          </a:ln>
        </p:spPr>
        <p:style>
          <a:lnRef idx="1">
            <a:schemeClr val="accent1"/>
          </a:lnRef>
          <a:fillRef idx="0">
            <a:schemeClr val="accent1"/>
          </a:fillRef>
          <a:effectRef idx="0">
            <a:schemeClr val="accent1"/>
          </a:effectRef>
          <a:fontRef idx="minor">
            <a:schemeClr val="tx1"/>
          </a:fontRef>
        </p:style>
      </p:cxnSp>
      <p:cxnSp>
        <p:nvCxnSpPr>
          <p:cNvPr id="215" name="Verbinder: gewinkelt 19">
            <a:extLst>
              <a:ext uri="{FF2B5EF4-FFF2-40B4-BE49-F238E27FC236}">
                <a16:creationId xmlns:a16="http://schemas.microsoft.com/office/drawing/2014/main" id="{15052900-1555-4282-F358-4A052E02FDEE}"/>
              </a:ext>
            </a:extLst>
          </p:cNvPr>
          <p:cNvCxnSpPr>
            <a:cxnSpLocks/>
            <a:stCxn id="207" idx="3"/>
            <a:endCxn id="212" idx="1"/>
          </p:cNvCxnSpPr>
          <p:nvPr/>
        </p:nvCxnSpPr>
        <p:spPr>
          <a:xfrm>
            <a:off x="7897142" y="5666894"/>
            <a:ext cx="337848" cy="302328"/>
          </a:xfrm>
          <a:prstGeom prst="bentConnector3">
            <a:avLst>
              <a:gd name="adj1" fmla="val 50000"/>
            </a:avLst>
          </a:prstGeom>
          <a:ln w="9525">
            <a:solidFill>
              <a:srgbClr val="81DBB1"/>
            </a:solidFill>
          </a:ln>
        </p:spPr>
        <p:style>
          <a:lnRef idx="1">
            <a:schemeClr val="accent1"/>
          </a:lnRef>
          <a:fillRef idx="0">
            <a:schemeClr val="accent1"/>
          </a:fillRef>
          <a:effectRef idx="0">
            <a:schemeClr val="accent1"/>
          </a:effectRef>
          <a:fontRef idx="minor">
            <a:schemeClr val="tx1"/>
          </a:fontRef>
        </p:style>
      </p:cxnSp>
      <p:cxnSp>
        <p:nvCxnSpPr>
          <p:cNvPr id="216" name="Verbinder: gewinkelt 22">
            <a:extLst>
              <a:ext uri="{FF2B5EF4-FFF2-40B4-BE49-F238E27FC236}">
                <a16:creationId xmlns:a16="http://schemas.microsoft.com/office/drawing/2014/main" id="{817FBC56-EDC4-BD12-7072-08EC23C4886D}"/>
              </a:ext>
            </a:extLst>
          </p:cNvPr>
          <p:cNvCxnSpPr>
            <a:cxnSpLocks/>
            <a:stCxn id="213" idx="3"/>
            <a:endCxn id="208" idx="1"/>
          </p:cNvCxnSpPr>
          <p:nvPr/>
        </p:nvCxnSpPr>
        <p:spPr>
          <a:xfrm flipV="1">
            <a:off x="9824339" y="5128469"/>
            <a:ext cx="337849" cy="264183"/>
          </a:xfrm>
          <a:prstGeom prst="bentConnector3">
            <a:avLst>
              <a:gd name="adj1" fmla="val 50000"/>
            </a:avLst>
          </a:prstGeom>
          <a:ln w="9525">
            <a:solidFill>
              <a:srgbClr val="81DBB1"/>
            </a:solidFill>
          </a:ln>
        </p:spPr>
        <p:style>
          <a:lnRef idx="1">
            <a:schemeClr val="accent1"/>
          </a:lnRef>
          <a:fillRef idx="0">
            <a:schemeClr val="accent1"/>
          </a:fillRef>
          <a:effectRef idx="0">
            <a:schemeClr val="accent1"/>
          </a:effectRef>
          <a:fontRef idx="minor">
            <a:schemeClr val="tx1"/>
          </a:fontRef>
        </p:style>
      </p:cxnSp>
      <p:cxnSp>
        <p:nvCxnSpPr>
          <p:cNvPr id="217" name="Verbinder: gewinkelt 25">
            <a:extLst>
              <a:ext uri="{FF2B5EF4-FFF2-40B4-BE49-F238E27FC236}">
                <a16:creationId xmlns:a16="http://schemas.microsoft.com/office/drawing/2014/main" id="{012B9244-96E7-FF1B-DD8F-BE4335B73046}"/>
              </a:ext>
            </a:extLst>
          </p:cNvPr>
          <p:cNvCxnSpPr>
            <a:cxnSpLocks/>
            <a:stCxn id="213" idx="3"/>
            <a:endCxn id="209" idx="1"/>
          </p:cNvCxnSpPr>
          <p:nvPr/>
        </p:nvCxnSpPr>
        <p:spPr>
          <a:xfrm>
            <a:off x="9824339" y="5392652"/>
            <a:ext cx="337849" cy="104129"/>
          </a:xfrm>
          <a:prstGeom prst="bentConnector3">
            <a:avLst>
              <a:gd name="adj1" fmla="val 50000"/>
            </a:avLst>
          </a:prstGeom>
          <a:ln w="9525">
            <a:solidFill>
              <a:srgbClr val="81DBB1"/>
            </a:solidFill>
          </a:ln>
        </p:spPr>
        <p:style>
          <a:lnRef idx="1">
            <a:schemeClr val="accent1"/>
          </a:lnRef>
          <a:fillRef idx="0">
            <a:schemeClr val="accent1"/>
          </a:fillRef>
          <a:effectRef idx="0">
            <a:schemeClr val="accent1"/>
          </a:effectRef>
          <a:fontRef idx="minor">
            <a:schemeClr val="tx1"/>
          </a:fontRef>
        </p:style>
      </p:cxnSp>
      <p:cxnSp>
        <p:nvCxnSpPr>
          <p:cNvPr id="218" name="Verbinder: gewinkelt 28">
            <a:extLst>
              <a:ext uri="{FF2B5EF4-FFF2-40B4-BE49-F238E27FC236}">
                <a16:creationId xmlns:a16="http://schemas.microsoft.com/office/drawing/2014/main" id="{6CAA430E-0FA6-CB2E-2FDF-F063B1B75719}"/>
              </a:ext>
            </a:extLst>
          </p:cNvPr>
          <p:cNvCxnSpPr>
            <a:cxnSpLocks/>
            <a:stCxn id="212" idx="3"/>
            <a:endCxn id="210" idx="1"/>
          </p:cNvCxnSpPr>
          <p:nvPr/>
        </p:nvCxnSpPr>
        <p:spPr>
          <a:xfrm flipV="1">
            <a:off x="9824339" y="5865093"/>
            <a:ext cx="337849" cy="104129"/>
          </a:xfrm>
          <a:prstGeom prst="bentConnector3">
            <a:avLst>
              <a:gd name="adj1" fmla="val 50000"/>
            </a:avLst>
          </a:prstGeom>
          <a:ln w="9525">
            <a:solidFill>
              <a:srgbClr val="81DBB1"/>
            </a:solidFill>
          </a:ln>
        </p:spPr>
        <p:style>
          <a:lnRef idx="1">
            <a:schemeClr val="accent1"/>
          </a:lnRef>
          <a:fillRef idx="0">
            <a:schemeClr val="accent1"/>
          </a:fillRef>
          <a:effectRef idx="0">
            <a:schemeClr val="accent1"/>
          </a:effectRef>
          <a:fontRef idx="minor">
            <a:schemeClr val="tx1"/>
          </a:fontRef>
        </p:style>
      </p:cxnSp>
      <p:cxnSp>
        <p:nvCxnSpPr>
          <p:cNvPr id="219" name="Verbinder: gewinkelt 31">
            <a:extLst>
              <a:ext uri="{FF2B5EF4-FFF2-40B4-BE49-F238E27FC236}">
                <a16:creationId xmlns:a16="http://schemas.microsoft.com/office/drawing/2014/main" id="{348BF136-77B0-F1D0-0AE0-F7E7074026B9}"/>
              </a:ext>
            </a:extLst>
          </p:cNvPr>
          <p:cNvCxnSpPr>
            <a:cxnSpLocks/>
            <a:stCxn id="212" idx="3"/>
            <a:endCxn id="211" idx="1"/>
          </p:cNvCxnSpPr>
          <p:nvPr/>
        </p:nvCxnSpPr>
        <p:spPr>
          <a:xfrm>
            <a:off x="9824339" y="5969222"/>
            <a:ext cx="337849" cy="264183"/>
          </a:xfrm>
          <a:prstGeom prst="bentConnector3">
            <a:avLst>
              <a:gd name="adj1" fmla="val 50000"/>
            </a:avLst>
          </a:prstGeom>
          <a:ln w="9525">
            <a:solidFill>
              <a:srgbClr val="81DBB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26956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6C728-269B-D23C-0455-71A79F021CE2}"/>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AD834001-2551-62AF-4D23-D4A32EA4DE0F}"/>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AD834001-2551-62AF-4D23-D4A32EA4DE0F}"/>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727AEC7-7292-455A-5298-A42AB0BF0276}"/>
              </a:ext>
            </a:extLst>
          </p:cNvPr>
          <p:cNvSpPr>
            <a:spLocks noGrp="1"/>
          </p:cNvSpPr>
          <p:nvPr>
            <p:ph type="title"/>
          </p:nvPr>
        </p:nvSpPr>
        <p:spPr>
          <a:xfrm>
            <a:off x="287338" y="329048"/>
            <a:ext cx="10537706" cy="376555"/>
          </a:xfrm>
        </p:spPr>
        <p:txBody>
          <a:bodyPr vert="horz" wrap="square" lIns="0" tIns="0" rIns="91440" bIns="0" anchor="t">
            <a:normAutofit/>
          </a:bodyPr>
          <a:lstStyle/>
          <a:p>
            <a:r>
              <a:rPr lang="en-AU" dirty="0">
                <a:latin typeface="Segoe UI Variable Display"/>
                <a:ea typeface="Segoe UI Symbol"/>
                <a:cs typeface="Segoe UI Variable Display"/>
              </a:rPr>
              <a:t>Beta </a:t>
            </a:r>
            <a:endParaRPr lang="en-US" dirty="0"/>
          </a:p>
        </p:txBody>
      </p:sp>
      <p:pic>
        <p:nvPicPr>
          <p:cNvPr id="6" name="Picture 5">
            <a:extLst>
              <a:ext uri="{FF2B5EF4-FFF2-40B4-BE49-F238E27FC236}">
                <a16:creationId xmlns:a16="http://schemas.microsoft.com/office/drawing/2014/main" id="{BB4ED135-24FA-A961-7B77-F571EEF16CC5}"/>
              </a:ext>
            </a:extLst>
          </p:cNvPr>
          <p:cNvPicPr>
            <a:picLocks noChangeAspect="1"/>
          </p:cNvPicPr>
          <p:nvPr/>
        </p:nvPicPr>
        <p:blipFill>
          <a:blip r:embed="rId6"/>
          <a:stretch>
            <a:fillRect/>
          </a:stretch>
        </p:blipFill>
        <p:spPr>
          <a:xfrm>
            <a:off x="1042926" y="794238"/>
            <a:ext cx="9695402" cy="5533576"/>
          </a:xfrm>
          <a:prstGeom prst="rect">
            <a:avLst/>
          </a:prstGeom>
        </p:spPr>
      </p:pic>
    </p:spTree>
    <p:extLst>
      <p:ext uri="{BB962C8B-B14F-4D97-AF65-F5344CB8AC3E}">
        <p14:creationId xmlns:p14="http://schemas.microsoft.com/office/powerpoint/2010/main" val="2262452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8A2C0-E4F2-5AEF-FFB0-BEFCAF5E9C80}"/>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7BEC60ED-48E2-BC72-78D2-15A37A7D24E5}"/>
              </a:ext>
            </a:extLst>
          </p:cNvPr>
          <p:cNvGraphicFramePr>
            <a:graphicFrameLocks/>
          </p:cNvGraphicFramePr>
          <p:nvPr>
            <p:custDataLst>
              <p:tags r:id="rId1"/>
            </p:custDataLst>
            <p:extLst>
              <p:ext uri="{D42A27DB-BD31-4B8C-83A1-F6EECF244321}">
                <p14:modId xmlns:p14="http://schemas.microsoft.com/office/powerpoint/2010/main" val="28690476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7BEC60ED-48E2-BC72-78D2-15A37A7D24E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314AA5B3-8A0A-0A55-1980-75A84446A64E}"/>
              </a:ext>
            </a:extLst>
          </p:cNvPr>
          <p:cNvPicPr>
            <a:picLocks noChangeAspect="1"/>
          </p:cNvPicPr>
          <p:nvPr/>
        </p:nvPicPr>
        <p:blipFill>
          <a:blip r:embed="rId6"/>
          <a:stretch>
            <a:fillRect/>
          </a:stretch>
        </p:blipFill>
        <p:spPr>
          <a:xfrm>
            <a:off x="690585" y="837628"/>
            <a:ext cx="11020581" cy="5473799"/>
          </a:xfrm>
          <a:prstGeom prst="rect">
            <a:avLst/>
          </a:prstGeom>
        </p:spPr>
      </p:pic>
      <p:sp>
        <p:nvSpPr>
          <p:cNvPr id="2" name="Title 1">
            <a:extLst>
              <a:ext uri="{FF2B5EF4-FFF2-40B4-BE49-F238E27FC236}">
                <a16:creationId xmlns:a16="http://schemas.microsoft.com/office/drawing/2014/main" id="{2EF9A17F-FB69-3D67-9CEA-FCEE4BAB8418}"/>
              </a:ext>
            </a:extLst>
          </p:cNvPr>
          <p:cNvSpPr>
            <a:spLocks noGrp="1"/>
          </p:cNvSpPr>
          <p:nvPr>
            <p:ph type="title"/>
          </p:nvPr>
        </p:nvSpPr>
        <p:spPr>
          <a:xfrm>
            <a:off x="287338" y="329048"/>
            <a:ext cx="10537706" cy="376555"/>
          </a:xfrm>
        </p:spPr>
        <p:txBody>
          <a:bodyPr vert="horz" wrap="square" lIns="0" tIns="0" rIns="91440" bIns="0" anchor="t">
            <a:normAutofit/>
          </a:bodyPr>
          <a:lstStyle/>
          <a:p>
            <a:r>
              <a:rPr lang="en-AU" dirty="0">
                <a:latin typeface="Segoe UI Variable Display"/>
                <a:ea typeface="Segoe UI Symbol"/>
                <a:cs typeface="Segoe UI Variable Display"/>
              </a:rPr>
              <a:t>DCF Assumptions</a:t>
            </a:r>
            <a:endParaRPr lang="en-US">
              <a:latin typeface="Segoe UI Variable Display" pitchFamily="2" charset="0"/>
              <a:cs typeface="Segoe UI Variable Display" pitchFamily="2" charset="0"/>
            </a:endParaRPr>
          </a:p>
        </p:txBody>
      </p:sp>
    </p:spTree>
    <p:extLst>
      <p:ext uri="{BB962C8B-B14F-4D97-AF65-F5344CB8AC3E}">
        <p14:creationId xmlns:p14="http://schemas.microsoft.com/office/powerpoint/2010/main" val="22558878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F59EB-FB34-CE03-652F-7B0246C53CF7}"/>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4DE00240-9D45-73A6-F671-A56E9C6725C3}"/>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4DE00240-9D45-73A6-F671-A56E9C6725C3}"/>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9CD4188-275D-30E0-9DC0-F4EC92BF5143}"/>
              </a:ext>
            </a:extLst>
          </p:cNvPr>
          <p:cNvSpPr>
            <a:spLocks noGrp="1"/>
          </p:cNvSpPr>
          <p:nvPr>
            <p:ph type="title"/>
          </p:nvPr>
        </p:nvSpPr>
        <p:spPr>
          <a:xfrm>
            <a:off x="287338" y="329048"/>
            <a:ext cx="10537706" cy="376555"/>
          </a:xfrm>
        </p:spPr>
        <p:txBody>
          <a:bodyPr vert="horz" wrap="square" lIns="0" tIns="0" rIns="91440" bIns="0" anchor="t">
            <a:normAutofit/>
          </a:bodyPr>
          <a:lstStyle/>
          <a:p>
            <a:r>
              <a:rPr lang="en-AU">
                <a:latin typeface="Segoe UI Variable Display"/>
                <a:ea typeface="Segoe UI Symbol"/>
                <a:cs typeface="Segoe UI Variable Display"/>
              </a:rPr>
              <a:t>DCF Calculations</a:t>
            </a:r>
            <a:endParaRPr lang="en-AU">
              <a:latin typeface="Segoe UI Variable Display"/>
              <a:cs typeface="Segoe UI Variable Display"/>
            </a:endParaRPr>
          </a:p>
        </p:txBody>
      </p:sp>
      <p:pic>
        <p:nvPicPr>
          <p:cNvPr id="6" name="Picture 5">
            <a:extLst>
              <a:ext uri="{FF2B5EF4-FFF2-40B4-BE49-F238E27FC236}">
                <a16:creationId xmlns:a16="http://schemas.microsoft.com/office/drawing/2014/main" id="{E252304D-22EB-ED5A-4001-59D484601D95}"/>
              </a:ext>
            </a:extLst>
          </p:cNvPr>
          <p:cNvPicPr>
            <a:picLocks noChangeAspect="1"/>
          </p:cNvPicPr>
          <p:nvPr/>
        </p:nvPicPr>
        <p:blipFill>
          <a:blip r:embed="rId6"/>
          <a:stretch>
            <a:fillRect/>
          </a:stretch>
        </p:blipFill>
        <p:spPr>
          <a:xfrm>
            <a:off x="350905" y="785660"/>
            <a:ext cx="11301582" cy="5743292"/>
          </a:xfrm>
          <a:prstGeom prst="rect">
            <a:avLst/>
          </a:prstGeom>
        </p:spPr>
      </p:pic>
    </p:spTree>
    <p:extLst>
      <p:ext uri="{BB962C8B-B14F-4D97-AF65-F5344CB8AC3E}">
        <p14:creationId xmlns:p14="http://schemas.microsoft.com/office/powerpoint/2010/main" val="9395154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77012-A62B-B709-4CE6-BB91939023AA}"/>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51F46775-80DB-FA97-4631-574C2E38033D}"/>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51F46775-80DB-FA97-4631-574C2E38033D}"/>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DF5D880-D3E5-0CDC-382D-A45781AEE1F9}"/>
              </a:ext>
            </a:extLst>
          </p:cNvPr>
          <p:cNvSpPr>
            <a:spLocks noGrp="1"/>
          </p:cNvSpPr>
          <p:nvPr>
            <p:ph type="title"/>
          </p:nvPr>
        </p:nvSpPr>
        <p:spPr>
          <a:xfrm>
            <a:off x="287338" y="329048"/>
            <a:ext cx="10537706" cy="376555"/>
          </a:xfrm>
        </p:spPr>
        <p:txBody>
          <a:bodyPr vert="horz" wrap="square" lIns="0" tIns="0" rIns="91440" bIns="0" anchor="t">
            <a:normAutofit/>
          </a:bodyPr>
          <a:lstStyle/>
          <a:p>
            <a:r>
              <a:rPr lang="en-AU" dirty="0">
                <a:latin typeface="Segoe UI Variable Display"/>
                <a:ea typeface="Segoe UI Symbol"/>
                <a:cs typeface="Segoe UI Variable Display"/>
              </a:rPr>
              <a:t>DCF Free Cash Flow</a:t>
            </a:r>
            <a:endParaRPr lang="en-AU" dirty="0">
              <a:latin typeface="Segoe UI Variable Display"/>
              <a:cs typeface="Segoe UI Variable Display"/>
            </a:endParaRPr>
          </a:p>
        </p:txBody>
      </p:sp>
      <p:pic>
        <p:nvPicPr>
          <p:cNvPr id="5" name="Picture 4">
            <a:extLst>
              <a:ext uri="{FF2B5EF4-FFF2-40B4-BE49-F238E27FC236}">
                <a16:creationId xmlns:a16="http://schemas.microsoft.com/office/drawing/2014/main" id="{DB3B06F0-BBF7-C5E1-D19F-5950F3EEF41E}"/>
              </a:ext>
            </a:extLst>
          </p:cNvPr>
          <p:cNvPicPr>
            <a:picLocks noChangeAspect="1"/>
          </p:cNvPicPr>
          <p:nvPr/>
        </p:nvPicPr>
        <p:blipFill>
          <a:blip r:embed="rId6"/>
          <a:stretch>
            <a:fillRect/>
          </a:stretch>
        </p:blipFill>
        <p:spPr>
          <a:xfrm>
            <a:off x="506282" y="796387"/>
            <a:ext cx="11257674" cy="5732565"/>
          </a:xfrm>
          <a:prstGeom prst="rect">
            <a:avLst/>
          </a:prstGeom>
        </p:spPr>
      </p:pic>
    </p:spTree>
    <p:extLst>
      <p:ext uri="{BB962C8B-B14F-4D97-AF65-F5344CB8AC3E}">
        <p14:creationId xmlns:p14="http://schemas.microsoft.com/office/powerpoint/2010/main" val="40319331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D90C0-B447-0ECD-585F-F465B8085B4A}"/>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DB6EF4B9-76A6-C43E-843A-905AE4309048}"/>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DB6EF4B9-76A6-C43E-843A-905AE4309048}"/>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B68BA06-C81E-436A-142A-32A9E849EAF2}"/>
              </a:ext>
            </a:extLst>
          </p:cNvPr>
          <p:cNvSpPr>
            <a:spLocks noGrp="1"/>
          </p:cNvSpPr>
          <p:nvPr>
            <p:ph type="title"/>
          </p:nvPr>
        </p:nvSpPr>
        <p:spPr>
          <a:xfrm>
            <a:off x="287338" y="329048"/>
            <a:ext cx="10537706" cy="376555"/>
          </a:xfrm>
        </p:spPr>
        <p:txBody>
          <a:bodyPr vert="horz" wrap="square" lIns="0" tIns="0" rIns="91440" bIns="0" anchor="t">
            <a:normAutofit/>
          </a:bodyPr>
          <a:lstStyle/>
          <a:p>
            <a:r>
              <a:rPr lang="en-AU" dirty="0">
                <a:latin typeface="Segoe UI Variable Display"/>
                <a:ea typeface="Segoe UI Symbol"/>
                <a:cs typeface="Segoe UI Variable Display"/>
              </a:rPr>
              <a:t>Company Comparable Analysis</a:t>
            </a:r>
            <a:endParaRPr lang="en-US" dirty="0"/>
          </a:p>
        </p:txBody>
      </p:sp>
      <p:pic>
        <p:nvPicPr>
          <p:cNvPr id="4" name="Picture 3">
            <a:extLst>
              <a:ext uri="{FF2B5EF4-FFF2-40B4-BE49-F238E27FC236}">
                <a16:creationId xmlns:a16="http://schemas.microsoft.com/office/drawing/2014/main" id="{13E04B27-B149-E107-8312-B0774D3DA159}"/>
              </a:ext>
            </a:extLst>
          </p:cNvPr>
          <p:cNvPicPr>
            <a:picLocks noChangeAspect="1"/>
          </p:cNvPicPr>
          <p:nvPr/>
        </p:nvPicPr>
        <p:blipFill>
          <a:blip r:embed="rId6"/>
          <a:stretch>
            <a:fillRect/>
          </a:stretch>
        </p:blipFill>
        <p:spPr>
          <a:xfrm>
            <a:off x="780464" y="795576"/>
            <a:ext cx="10631072" cy="5266847"/>
          </a:xfrm>
          <a:prstGeom prst="rect">
            <a:avLst/>
          </a:prstGeom>
        </p:spPr>
      </p:pic>
    </p:spTree>
    <p:extLst>
      <p:ext uri="{BB962C8B-B14F-4D97-AF65-F5344CB8AC3E}">
        <p14:creationId xmlns:p14="http://schemas.microsoft.com/office/powerpoint/2010/main" val="14567415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15ECB-35D3-27EC-9F38-5D4FC6E6C99D}"/>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AD5FF6D8-2C43-8BB2-A332-00991B8F77A2}"/>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AD5FF6D8-2C43-8BB2-A332-00991B8F77A2}"/>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25B6FF3-24B3-AFAC-693C-A8E87565025F}"/>
              </a:ext>
            </a:extLst>
          </p:cNvPr>
          <p:cNvSpPr>
            <a:spLocks noGrp="1"/>
          </p:cNvSpPr>
          <p:nvPr>
            <p:ph type="title"/>
          </p:nvPr>
        </p:nvSpPr>
        <p:spPr>
          <a:xfrm>
            <a:off x="287338" y="329048"/>
            <a:ext cx="10537706" cy="376555"/>
          </a:xfrm>
        </p:spPr>
        <p:txBody>
          <a:bodyPr vert="horz" wrap="square" lIns="0" tIns="0" rIns="91440" bIns="0" anchor="t">
            <a:normAutofit/>
          </a:bodyPr>
          <a:lstStyle/>
          <a:p>
            <a:r>
              <a:rPr lang="en-AU">
                <a:latin typeface="Segoe UI Variable Display"/>
                <a:ea typeface="Segoe UI Symbol"/>
                <a:cs typeface="Segoe UI Variable Display"/>
              </a:rPr>
              <a:t>Company Comparable Analysis</a:t>
            </a:r>
            <a:endParaRPr lang="en-US"/>
          </a:p>
        </p:txBody>
      </p:sp>
      <p:pic>
        <p:nvPicPr>
          <p:cNvPr id="9" name="Picture 8">
            <a:extLst>
              <a:ext uri="{FF2B5EF4-FFF2-40B4-BE49-F238E27FC236}">
                <a16:creationId xmlns:a16="http://schemas.microsoft.com/office/drawing/2014/main" id="{FADB010F-648A-AE33-81BD-1052DAA6A8D1}"/>
              </a:ext>
            </a:extLst>
          </p:cNvPr>
          <p:cNvPicPr>
            <a:picLocks noChangeAspect="1"/>
          </p:cNvPicPr>
          <p:nvPr/>
        </p:nvPicPr>
        <p:blipFill>
          <a:blip r:embed="rId6"/>
          <a:stretch>
            <a:fillRect/>
          </a:stretch>
        </p:blipFill>
        <p:spPr>
          <a:xfrm>
            <a:off x="782274" y="1308822"/>
            <a:ext cx="11024849" cy="3634806"/>
          </a:xfrm>
          <a:prstGeom prst="rect">
            <a:avLst/>
          </a:prstGeom>
        </p:spPr>
      </p:pic>
    </p:spTree>
    <p:extLst>
      <p:ext uri="{BB962C8B-B14F-4D97-AF65-F5344CB8AC3E}">
        <p14:creationId xmlns:p14="http://schemas.microsoft.com/office/powerpoint/2010/main" val="16253463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94FC5-3404-C381-0454-D5C8696380ED}"/>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26B0F9F4-0F02-41CC-BD94-8047A370D8D9}"/>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26B0F9F4-0F02-41CC-BD94-8047A370D8D9}"/>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5B96A5A-E318-1196-AEE9-183BE9B76CB2}"/>
              </a:ext>
            </a:extLst>
          </p:cNvPr>
          <p:cNvSpPr>
            <a:spLocks noGrp="1"/>
          </p:cNvSpPr>
          <p:nvPr>
            <p:ph type="title"/>
          </p:nvPr>
        </p:nvSpPr>
        <p:spPr>
          <a:xfrm>
            <a:off x="287338" y="329048"/>
            <a:ext cx="10537706" cy="376555"/>
          </a:xfrm>
        </p:spPr>
        <p:txBody>
          <a:bodyPr vert="horz" wrap="square" lIns="0" tIns="0" rIns="91440" bIns="0" anchor="t">
            <a:normAutofit/>
          </a:bodyPr>
          <a:lstStyle/>
          <a:p>
            <a:r>
              <a:rPr lang="en-AU" dirty="0">
                <a:latin typeface="Segoe UI Variable Display"/>
                <a:ea typeface="Segoe UI Symbol"/>
                <a:cs typeface="Segoe UI Variable Display"/>
              </a:rPr>
              <a:t>Football Field and Sensitivity</a:t>
            </a:r>
            <a:endParaRPr lang="en-AU" dirty="0">
              <a:latin typeface="Segoe UI Variable Display"/>
              <a:cs typeface="Segoe UI Variable Display"/>
            </a:endParaRPr>
          </a:p>
        </p:txBody>
      </p:sp>
      <p:pic>
        <p:nvPicPr>
          <p:cNvPr id="5" name="Picture 4">
            <a:extLst>
              <a:ext uri="{FF2B5EF4-FFF2-40B4-BE49-F238E27FC236}">
                <a16:creationId xmlns:a16="http://schemas.microsoft.com/office/drawing/2014/main" id="{2648D45A-8EAF-3B60-75CE-F031E4A8E5E7}"/>
              </a:ext>
            </a:extLst>
          </p:cNvPr>
          <p:cNvPicPr>
            <a:picLocks noChangeAspect="1"/>
          </p:cNvPicPr>
          <p:nvPr/>
        </p:nvPicPr>
        <p:blipFill>
          <a:blip r:embed="rId6"/>
          <a:stretch>
            <a:fillRect/>
          </a:stretch>
        </p:blipFill>
        <p:spPr>
          <a:xfrm>
            <a:off x="489303" y="1872977"/>
            <a:ext cx="6984885" cy="3112045"/>
          </a:xfrm>
          <a:prstGeom prst="rect">
            <a:avLst/>
          </a:prstGeom>
        </p:spPr>
      </p:pic>
      <p:pic>
        <p:nvPicPr>
          <p:cNvPr id="9" name="Picture 8">
            <a:extLst>
              <a:ext uri="{FF2B5EF4-FFF2-40B4-BE49-F238E27FC236}">
                <a16:creationId xmlns:a16="http://schemas.microsoft.com/office/drawing/2014/main" id="{17CD5D1B-7C5F-AF0D-E114-881D3F8639CD}"/>
              </a:ext>
            </a:extLst>
          </p:cNvPr>
          <p:cNvPicPr>
            <a:picLocks noChangeAspect="1"/>
          </p:cNvPicPr>
          <p:nvPr/>
        </p:nvPicPr>
        <p:blipFill>
          <a:blip r:embed="rId7"/>
          <a:stretch>
            <a:fillRect/>
          </a:stretch>
        </p:blipFill>
        <p:spPr>
          <a:xfrm>
            <a:off x="7776030" y="838895"/>
            <a:ext cx="4170293" cy="4847701"/>
          </a:xfrm>
          <a:prstGeom prst="rect">
            <a:avLst/>
          </a:prstGeom>
        </p:spPr>
      </p:pic>
    </p:spTree>
    <p:extLst>
      <p:ext uri="{BB962C8B-B14F-4D97-AF65-F5344CB8AC3E}">
        <p14:creationId xmlns:p14="http://schemas.microsoft.com/office/powerpoint/2010/main" val="22906611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A3BF0-EAF8-B0AF-4443-183BB6E63BE2}"/>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CCD01A3-986C-97A1-7586-778ED6AEBD12}"/>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3" name="think-cell data - do not delete" hidden="1">
                        <a:extLst>
                          <a:ext uri="{FF2B5EF4-FFF2-40B4-BE49-F238E27FC236}">
                            <a16:creationId xmlns:a16="http://schemas.microsoft.com/office/drawing/2014/main" id="{9CCD01A3-986C-97A1-7586-778ED6AEBD12}"/>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07BA66C-4AA9-2092-DC68-48D52C8882F2}"/>
              </a:ext>
            </a:extLst>
          </p:cNvPr>
          <p:cNvSpPr>
            <a:spLocks noGrp="1"/>
          </p:cNvSpPr>
          <p:nvPr>
            <p:ph type="title"/>
          </p:nvPr>
        </p:nvSpPr>
        <p:spPr>
          <a:xfrm>
            <a:off x="274320" y="307792"/>
            <a:ext cx="10537706" cy="376555"/>
          </a:xfrm>
        </p:spPr>
        <p:txBody>
          <a:bodyPr vert="horz" rIns="91440"/>
          <a:lstStyle/>
          <a:p>
            <a:r>
              <a:rPr lang="en-US"/>
              <a:t>Delivery Hero as a Catalyst: What would drive a recommendation to BUY?</a:t>
            </a:r>
          </a:p>
        </p:txBody>
      </p:sp>
      <p:sp>
        <p:nvSpPr>
          <p:cNvPr id="4" name="Rectangle 3">
            <a:extLst>
              <a:ext uri="{FF2B5EF4-FFF2-40B4-BE49-F238E27FC236}">
                <a16:creationId xmlns:a16="http://schemas.microsoft.com/office/drawing/2014/main" id="{C933A805-24C7-265C-3468-B2C29ADA2DE0}"/>
              </a:ext>
            </a:extLst>
          </p:cNvPr>
          <p:cNvSpPr/>
          <p:nvPr/>
        </p:nvSpPr>
        <p:spPr>
          <a:xfrm>
            <a:off x="6437657" y="890587"/>
            <a:ext cx="5445684" cy="376555"/>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Segoe UI Variable Display" pitchFamily="2" charset="0"/>
              <a:ea typeface="Segoe UI Symbol" panose="020B0502040204020203" pitchFamily="34" charset="0"/>
              <a:cs typeface="Segoe UI Variable Display" pitchFamily="2" charset="0"/>
            </a:endParaRPr>
          </a:p>
        </p:txBody>
      </p:sp>
      <p:sp>
        <p:nvSpPr>
          <p:cNvPr id="5" name="Oval 4">
            <a:extLst>
              <a:ext uri="{FF2B5EF4-FFF2-40B4-BE49-F238E27FC236}">
                <a16:creationId xmlns:a16="http://schemas.microsoft.com/office/drawing/2014/main" id="{9BC1BED0-CDE6-580F-10F5-E5DE80ADA4A8}"/>
              </a:ext>
            </a:extLst>
          </p:cNvPr>
          <p:cNvSpPr/>
          <p:nvPr/>
        </p:nvSpPr>
        <p:spPr>
          <a:xfrm>
            <a:off x="6341505" y="970692"/>
            <a:ext cx="239630" cy="249686"/>
          </a:xfrm>
          <a:prstGeom prst="ellipse">
            <a:avLst/>
          </a:prstGeom>
          <a:solidFill>
            <a:srgbClr val="017840"/>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latin typeface="Segoe UI Variable Display" pitchFamily="2" charset="0"/>
                <a:ea typeface="Segoe UI Symbol" panose="020B0502040204020203" pitchFamily="34" charset="0"/>
                <a:cs typeface="Segoe UI Variable Display" pitchFamily="2" charset="0"/>
              </a:rPr>
              <a:t>2</a:t>
            </a:r>
          </a:p>
        </p:txBody>
      </p:sp>
      <p:sp>
        <p:nvSpPr>
          <p:cNvPr id="7" name="Rectangle 6">
            <a:extLst>
              <a:ext uri="{FF2B5EF4-FFF2-40B4-BE49-F238E27FC236}">
                <a16:creationId xmlns:a16="http://schemas.microsoft.com/office/drawing/2014/main" id="{159D31DD-F7D8-F178-C3C4-2B167C8D1178}"/>
              </a:ext>
            </a:extLst>
          </p:cNvPr>
          <p:cNvSpPr/>
          <p:nvPr/>
        </p:nvSpPr>
        <p:spPr>
          <a:xfrm>
            <a:off x="404813" y="890588"/>
            <a:ext cx="5445684" cy="376555"/>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Segoe UI Variable Display" pitchFamily="2" charset="0"/>
              <a:ea typeface="Segoe UI Symbol" panose="020B0502040204020203" pitchFamily="34" charset="0"/>
              <a:cs typeface="Segoe UI Variable Display" pitchFamily="2" charset="0"/>
            </a:endParaRPr>
          </a:p>
        </p:txBody>
      </p:sp>
      <p:sp>
        <p:nvSpPr>
          <p:cNvPr id="8" name="Oval 7">
            <a:extLst>
              <a:ext uri="{FF2B5EF4-FFF2-40B4-BE49-F238E27FC236}">
                <a16:creationId xmlns:a16="http://schemas.microsoft.com/office/drawing/2014/main" id="{159E357F-9267-9D62-B6B9-D0B080C43249}"/>
              </a:ext>
            </a:extLst>
          </p:cNvPr>
          <p:cNvSpPr/>
          <p:nvPr/>
        </p:nvSpPr>
        <p:spPr>
          <a:xfrm>
            <a:off x="287023" y="970692"/>
            <a:ext cx="261268" cy="249687"/>
          </a:xfrm>
          <a:prstGeom prst="ellipse">
            <a:avLst/>
          </a:prstGeom>
          <a:solidFill>
            <a:srgbClr val="017840"/>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latin typeface="Segoe UI Variable Display" pitchFamily="2" charset="0"/>
                <a:ea typeface="Segoe UI Symbol" panose="020B0502040204020203" pitchFamily="34" charset="0"/>
                <a:cs typeface="Segoe UI Variable Display" pitchFamily="2" charset="0"/>
              </a:rPr>
              <a:t>1</a:t>
            </a:r>
          </a:p>
        </p:txBody>
      </p:sp>
      <p:sp>
        <p:nvSpPr>
          <p:cNvPr id="9" name="TextBox 8">
            <a:extLst>
              <a:ext uri="{FF2B5EF4-FFF2-40B4-BE49-F238E27FC236}">
                <a16:creationId xmlns:a16="http://schemas.microsoft.com/office/drawing/2014/main" id="{E2A268B0-C54A-BEAB-09D7-9FE22E884D36}"/>
              </a:ext>
            </a:extLst>
          </p:cNvPr>
          <p:cNvSpPr txBox="1"/>
          <p:nvPr/>
        </p:nvSpPr>
        <p:spPr>
          <a:xfrm>
            <a:off x="462292" y="958769"/>
            <a:ext cx="5330723"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buNone/>
            </a:pPr>
            <a:r>
              <a:rPr lang="en-AU" sz="1100" b="1">
                <a:solidFill>
                  <a:srgbClr val="FFFFFF"/>
                </a:solidFill>
                <a:latin typeface="Segoe UI Variable Display" pitchFamily="2" charset="0"/>
                <a:ea typeface="Segoe UI Symbol"/>
                <a:cs typeface="Segoe UI Variable Display" pitchFamily="2" charset="0"/>
              </a:rPr>
              <a:t>Merger clearance preserves the 34 → 58 perimeter</a:t>
            </a:r>
          </a:p>
        </p:txBody>
      </p:sp>
      <p:sp>
        <p:nvSpPr>
          <p:cNvPr id="10" name="Rectangle 9">
            <a:extLst>
              <a:ext uri="{FF2B5EF4-FFF2-40B4-BE49-F238E27FC236}">
                <a16:creationId xmlns:a16="http://schemas.microsoft.com/office/drawing/2014/main" id="{6B69629E-4DD0-C83F-7C60-9FF9BE2B7CD6}"/>
              </a:ext>
            </a:extLst>
          </p:cNvPr>
          <p:cNvSpPr/>
          <p:nvPr/>
        </p:nvSpPr>
        <p:spPr>
          <a:xfrm>
            <a:off x="500965" y="3881438"/>
            <a:ext cx="5445684" cy="376555"/>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Segoe UI Variable Display" pitchFamily="2" charset="0"/>
              <a:ea typeface="Segoe UI Symbol" panose="020B0502040204020203" pitchFamily="34" charset="0"/>
              <a:cs typeface="Segoe UI Variable Display" pitchFamily="2" charset="0"/>
            </a:endParaRPr>
          </a:p>
        </p:txBody>
      </p:sp>
      <p:sp>
        <p:nvSpPr>
          <p:cNvPr id="11" name="Oval 10">
            <a:extLst>
              <a:ext uri="{FF2B5EF4-FFF2-40B4-BE49-F238E27FC236}">
                <a16:creationId xmlns:a16="http://schemas.microsoft.com/office/drawing/2014/main" id="{5A71B5D2-DC2F-2000-3D1A-F65299BA0732}"/>
              </a:ext>
            </a:extLst>
          </p:cNvPr>
          <p:cNvSpPr/>
          <p:nvPr/>
        </p:nvSpPr>
        <p:spPr>
          <a:xfrm>
            <a:off x="404813" y="3962400"/>
            <a:ext cx="239630" cy="249686"/>
          </a:xfrm>
          <a:prstGeom prst="ellipse">
            <a:avLst/>
          </a:prstGeom>
          <a:solidFill>
            <a:srgbClr val="017840"/>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latin typeface="Segoe UI Variable Display" pitchFamily="2" charset="0"/>
                <a:ea typeface="Segoe UI Symbol" panose="020B0502040204020203" pitchFamily="34" charset="0"/>
                <a:cs typeface="Segoe UI Variable Display" pitchFamily="2" charset="0"/>
              </a:rPr>
              <a:t>3</a:t>
            </a:r>
          </a:p>
        </p:txBody>
      </p:sp>
      <p:sp>
        <p:nvSpPr>
          <p:cNvPr id="12" name="TextBox 11">
            <a:extLst>
              <a:ext uri="{FF2B5EF4-FFF2-40B4-BE49-F238E27FC236}">
                <a16:creationId xmlns:a16="http://schemas.microsoft.com/office/drawing/2014/main" id="{7DF00BB4-DDB3-EA92-A25E-65F42A6DA9EE}"/>
              </a:ext>
            </a:extLst>
          </p:cNvPr>
          <p:cNvSpPr txBox="1"/>
          <p:nvPr/>
        </p:nvSpPr>
        <p:spPr>
          <a:xfrm>
            <a:off x="6228582" y="952732"/>
            <a:ext cx="5330723"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buNone/>
            </a:pPr>
            <a:r>
              <a:rPr lang="en-AU" sz="1100" b="1">
                <a:solidFill>
                  <a:srgbClr val="FFFFFF"/>
                </a:solidFill>
                <a:latin typeface="Segoe UI Variable Display" pitchFamily="2" charset="0"/>
                <a:ea typeface="Segoe UI Symbol"/>
                <a:cs typeface="Segoe UI Variable Display" pitchFamily="2" charset="0"/>
              </a:rPr>
              <a:t>Uber One is proven to travel into acquired markets</a:t>
            </a:r>
          </a:p>
        </p:txBody>
      </p:sp>
      <p:sp>
        <p:nvSpPr>
          <p:cNvPr id="13" name="Rectangle 12">
            <a:extLst>
              <a:ext uri="{FF2B5EF4-FFF2-40B4-BE49-F238E27FC236}">
                <a16:creationId xmlns:a16="http://schemas.microsoft.com/office/drawing/2014/main" id="{D58CA370-4986-9AF2-B446-DA9F1D38D934}"/>
              </a:ext>
            </a:extLst>
          </p:cNvPr>
          <p:cNvSpPr/>
          <p:nvPr/>
        </p:nvSpPr>
        <p:spPr>
          <a:xfrm>
            <a:off x="6529476" y="3881438"/>
            <a:ext cx="5445684" cy="376555"/>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Segoe UI Variable Display" pitchFamily="2" charset="0"/>
              <a:ea typeface="Segoe UI Symbol" panose="020B0502040204020203" pitchFamily="34" charset="0"/>
              <a:cs typeface="Segoe UI Variable Display" pitchFamily="2" charset="0"/>
            </a:endParaRPr>
          </a:p>
        </p:txBody>
      </p:sp>
      <p:sp>
        <p:nvSpPr>
          <p:cNvPr id="14" name="Oval 13">
            <a:extLst>
              <a:ext uri="{FF2B5EF4-FFF2-40B4-BE49-F238E27FC236}">
                <a16:creationId xmlns:a16="http://schemas.microsoft.com/office/drawing/2014/main" id="{E838BD34-12C4-B659-0673-6DF77F007013}"/>
              </a:ext>
            </a:extLst>
          </p:cNvPr>
          <p:cNvSpPr/>
          <p:nvPr/>
        </p:nvSpPr>
        <p:spPr>
          <a:xfrm>
            <a:off x="6411686" y="3962400"/>
            <a:ext cx="261268" cy="249687"/>
          </a:xfrm>
          <a:prstGeom prst="ellipse">
            <a:avLst/>
          </a:prstGeom>
          <a:solidFill>
            <a:srgbClr val="017840"/>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latin typeface="Segoe UI Variable Display" pitchFamily="2" charset="0"/>
                <a:ea typeface="Segoe UI Symbol" panose="020B0502040204020203" pitchFamily="34" charset="0"/>
                <a:cs typeface="Segoe UI Variable Display" pitchFamily="2" charset="0"/>
              </a:rPr>
              <a:t>4</a:t>
            </a:r>
          </a:p>
        </p:txBody>
      </p:sp>
      <p:sp>
        <p:nvSpPr>
          <p:cNvPr id="15" name="TextBox 14">
            <a:extLst>
              <a:ext uri="{FF2B5EF4-FFF2-40B4-BE49-F238E27FC236}">
                <a16:creationId xmlns:a16="http://schemas.microsoft.com/office/drawing/2014/main" id="{5C05AD4F-A46D-B2E6-0A09-F3500A40E538}"/>
              </a:ext>
            </a:extLst>
          </p:cNvPr>
          <p:cNvSpPr txBox="1"/>
          <p:nvPr/>
        </p:nvSpPr>
        <p:spPr>
          <a:xfrm>
            <a:off x="6456464" y="3937000"/>
            <a:ext cx="5330723"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buNone/>
            </a:pPr>
            <a:r>
              <a:rPr lang="en-AU" sz="1100" b="1">
                <a:solidFill>
                  <a:srgbClr val="FFFFFF"/>
                </a:solidFill>
                <a:latin typeface="Segoe UI Variable Display" pitchFamily="2" charset="0"/>
                <a:ea typeface="Segoe UI Symbol"/>
                <a:cs typeface="Segoe UI Variable Display" pitchFamily="2" charset="0"/>
              </a:rPr>
              <a:t>The financing does not crowd out shareholder returns</a:t>
            </a:r>
          </a:p>
        </p:txBody>
      </p:sp>
      <p:sp>
        <p:nvSpPr>
          <p:cNvPr id="6" name="TextBox 5">
            <a:extLst>
              <a:ext uri="{FF2B5EF4-FFF2-40B4-BE49-F238E27FC236}">
                <a16:creationId xmlns:a16="http://schemas.microsoft.com/office/drawing/2014/main" id="{F11D3FE2-C54D-877B-B418-BF79FBFE9313}"/>
              </a:ext>
            </a:extLst>
          </p:cNvPr>
          <p:cNvSpPr txBox="1"/>
          <p:nvPr/>
        </p:nvSpPr>
        <p:spPr>
          <a:xfrm>
            <a:off x="426023" y="3937000"/>
            <a:ext cx="5330723"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buNone/>
            </a:pPr>
            <a:r>
              <a:rPr lang="en-AU" sz="1100" b="1">
                <a:solidFill>
                  <a:srgbClr val="FFFFFF"/>
                </a:solidFill>
                <a:latin typeface="Segoe UI Variable Display" pitchFamily="2" charset="0"/>
                <a:ea typeface="Segoe UI Symbol"/>
                <a:cs typeface="Segoe UI Variable Display" pitchFamily="2" charset="0"/>
              </a:rPr>
              <a:t>Control and synergies land inside the holding period</a:t>
            </a:r>
          </a:p>
        </p:txBody>
      </p:sp>
      <p:sp>
        <p:nvSpPr>
          <p:cNvPr id="16" name="TextBox 15">
            <a:extLst>
              <a:ext uri="{FF2B5EF4-FFF2-40B4-BE49-F238E27FC236}">
                <a16:creationId xmlns:a16="http://schemas.microsoft.com/office/drawing/2014/main" id="{BF56253A-BC59-386A-3C15-2E2B098E75B0}"/>
              </a:ext>
            </a:extLst>
          </p:cNvPr>
          <p:cNvSpPr txBox="1"/>
          <p:nvPr/>
        </p:nvSpPr>
        <p:spPr>
          <a:xfrm>
            <a:off x="557784" y="1344168"/>
            <a:ext cx="5385816" cy="515526"/>
          </a:xfrm>
          <a:prstGeom prst="rect">
            <a:avLst/>
          </a:prstGeom>
          <a:noFill/>
        </p:spPr>
        <p:txBody>
          <a:bodyPr wrap="square" lIns="64008" tIns="9144" rIns="64008" bIns="9144" anchor="t">
            <a:spAutoFit/>
          </a:bodyPr>
          <a:lstStyle/>
          <a:p>
            <a:pPr algn="ctr">
              <a:lnSpc>
                <a:spcPct val="105000"/>
              </a:lnSpc>
              <a:buNone/>
            </a:pPr>
            <a:r>
              <a:rPr sz="1050" b="0">
                <a:solidFill>
                  <a:srgbClr val="000000"/>
                </a:solidFill>
                <a:latin typeface="Segoe UI Symbol"/>
                <a:ea typeface="Segoe UI Symbol"/>
              </a:rPr>
              <a:t>Thesis 2 is priced on cross-platform overlap</a:t>
            </a:r>
            <a:r>
              <a:rPr lang="en-AU" sz="1050" b="0">
                <a:solidFill>
                  <a:srgbClr val="000000"/>
                </a:solidFill>
                <a:latin typeface="Segoe UI Symbol"/>
                <a:ea typeface="Segoe UI Symbol"/>
              </a:rPr>
              <a:t> where Uber</a:t>
            </a:r>
            <a:r>
              <a:rPr sz="1050" b="0">
                <a:solidFill>
                  <a:srgbClr val="000000"/>
                </a:solidFill>
                <a:latin typeface="Segoe UI Symbol"/>
                <a:ea typeface="Segoe UI Symbol"/>
              </a:rPr>
              <a:t> has already agreed to sell 14 markets to SSW Partners; what matters is whether anything further is taken out. A clean Phase I decision confirms that the 58-market perimeter </a:t>
            </a:r>
            <a:r>
              <a:rPr lang="en-AU" sz="1050" b="0">
                <a:solidFill>
                  <a:srgbClr val="000000"/>
                </a:solidFill>
                <a:latin typeface="Segoe UI Symbol"/>
                <a:ea typeface="Segoe UI Symbol"/>
                <a:sym typeface="Wingdings" pitchFamily="2" charset="2"/>
              </a:rPr>
              <a:t> Cross-sell to have full effect.</a:t>
            </a:r>
            <a:endParaRPr sz="1050" b="0">
              <a:solidFill>
                <a:srgbClr val="000000"/>
              </a:solidFill>
              <a:latin typeface="Segoe UI Symbol"/>
              <a:ea typeface="Segoe UI Symbol"/>
            </a:endParaRPr>
          </a:p>
        </p:txBody>
      </p:sp>
      <p:sp>
        <p:nvSpPr>
          <p:cNvPr id="17" name="TextBox 16">
            <a:extLst>
              <a:ext uri="{FF2B5EF4-FFF2-40B4-BE49-F238E27FC236}">
                <a16:creationId xmlns:a16="http://schemas.microsoft.com/office/drawing/2014/main" id="{7AA36FCD-FE5F-20D2-0F28-52C85C3FB1CE}"/>
              </a:ext>
            </a:extLst>
          </p:cNvPr>
          <p:cNvSpPr txBox="1"/>
          <p:nvPr/>
        </p:nvSpPr>
        <p:spPr>
          <a:xfrm>
            <a:off x="521209" y="2024286"/>
            <a:ext cx="2564891" cy="280077"/>
          </a:xfrm>
          <a:prstGeom prst="rect">
            <a:avLst/>
          </a:prstGeom>
          <a:noFill/>
        </p:spPr>
        <p:txBody>
          <a:bodyPr wrap="square" lIns="64008" tIns="9144" rIns="64008" bIns="9144" anchor="ctr">
            <a:spAutoFit/>
          </a:bodyPr>
          <a:lstStyle/>
          <a:p>
            <a:pPr algn="ctr">
              <a:buNone/>
            </a:pPr>
            <a:r>
              <a:rPr sz="1700" b="1">
                <a:solidFill>
                  <a:srgbClr val="017840"/>
                </a:solidFill>
                <a:latin typeface="Segoe UI Variable Display" pitchFamily="2" charset="0"/>
                <a:ea typeface="Segoe UI Symbol"/>
                <a:cs typeface="Segoe UI Variable Display" pitchFamily="2" charset="0"/>
              </a:rPr>
              <a:t>Phase I</a:t>
            </a:r>
          </a:p>
        </p:txBody>
      </p:sp>
      <p:sp>
        <p:nvSpPr>
          <p:cNvPr id="18" name="TextBox 17">
            <a:extLst>
              <a:ext uri="{FF2B5EF4-FFF2-40B4-BE49-F238E27FC236}">
                <a16:creationId xmlns:a16="http://schemas.microsoft.com/office/drawing/2014/main" id="{70EF0E2E-8ABE-7FB0-305B-F5D8F31AFA29}"/>
              </a:ext>
            </a:extLst>
          </p:cNvPr>
          <p:cNvSpPr txBox="1"/>
          <p:nvPr/>
        </p:nvSpPr>
        <p:spPr>
          <a:xfrm>
            <a:off x="521209" y="2301485"/>
            <a:ext cx="2564891" cy="274320"/>
          </a:xfrm>
          <a:prstGeom prst="rect">
            <a:avLst/>
          </a:prstGeom>
          <a:noFill/>
        </p:spPr>
        <p:txBody>
          <a:bodyPr wrap="square" lIns="64008" tIns="9144" rIns="64008" bIns="9144" anchor="t">
            <a:spAutoFit/>
          </a:bodyPr>
          <a:lstStyle/>
          <a:p>
            <a:pPr algn="ctr">
              <a:buNone/>
            </a:pPr>
            <a:r>
              <a:rPr sz="850" b="0">
                <a:solidFill>
                  <a:srgbClr val="454545"/>
                </a:solidFill>
                <a:latin typeface="Segoe UI Symbol"/>
                <a:ea typeface="Segoe UI Symbol"/>
              </a:rPr>
              <a:t>clearance with no further divestiture</a:t>
            </a:r>
          </a:p>
        </p:txBody>
      </p:sp>
      <p:sp>
        <p:nvSpPr>
          <p:cNvPr id="19" name="TextBox 18">
            <a:extLst>
              <a:ext uri="{FF2B5EF4-FFF2-40B4-BE49-F238E27FC236}">
                <a16:creationId xmlns:a16="http://schemas.microsoft.com/office/drawing/2014/main" id="{44F51AC8-A215-0A1A-0D60-DCE7D6B4703C}"/>
              </a:ext>
            </a:extLst>
          </p:cNvPr>
          <p:cNvSpPr txBox="1"/>
          <p:nvPr/>
        </p:nvSpPr>
        <p:spPr>
          <a:xfrm>
            <a:off x="3342133" y="2024286"/>
            <a:ext cx="2564891" cy="280077"/>
          </a:xfrm>
          <a:prstGeom prst="rect">
            <a:avLst/>
          </a:prstGeom>
          <a:noFill/>
        </p:spPr>
        <p:txBody>
          <a:bodyPr wrap="square" lIns="64008" tIns="9144" rIns="64008" bIns="9144" anchor="ctr">
            <a:spAutoFit/>
          </a:bodyPr>
          <a:lstStyle/>
          <a:p>
            <a:pPr algn="ctr">
              <a:buNone/>
            </a:pPr>
            <a:r>
              <a:rPr sz="1700" b="1">
                <a:solidFill>
                  <a:srgbClr val="017840"/>
                </a:solidFill>
                <a:latin typeface="Segoe UI Variable Display" pitchFamily="2" charset="0"/>
                <a:ea typeface="Segoe UI Symbol"/>
                <a:cs typeface="Segoe UI Variable Display" pitchFamily="2" charset="0"/>
              </a:rPr>
              <a:t>58</a:t>
            </a:r>
          </a:p>
        </p:txBody>
      </p:sp>
      <p:sp>
        <p:nvSpPr>
          <p:cNvPr id="20" name="TextBox 19">
            <a:extLst>
              <a:ext uri="{FF2B5EF4-FFF2-40B4-BE49-F238E27FC236}">
                <a16:creationId xmlns:a16="http://schemas.microsoft.com/office/drawing/2014/main" id="{6954A4B9-40ED-A199-2AC4-30345C15AADC}"/>
              </a:ext>
            </a:extLst>
          </p:cNvPr>
          <p:cNvSpPr txBox="1"/>
          <p:nvPr/>
        </p:nvSpPr>
        <p:spPr>
          <a:xfrm>
            <a:off x="3342133" y="2301485"/>
            <a:ext cx="2564891" cy="274320"/>
          </a:xfrm>
          <a:prstGeom prst="rect">
            <a:avLst/>
          </a:prstGeom>
          <a:noFill/>
        </p:spPr>
        <p:txBody>
          <a:bodyPr wrap="square" lIns="64008" tIns="9144" rIns="64008" bIns="9144" anchor="t">
            <a:spAutoFit/>
          </a:bodyPr>
          <a:lstStyle/>
          <a:p>
            <a:pPr algn="ctr">
              <a:buNone/>
            </a:pPr>
            <a:r>
              <a:rPr sz="850" b="0">
                <a:solidFill>
                  <a:srgbClr val="454545"/>
                </a:solidFill>
                <a:latin typeface="Segoe UI Symbol"/>
                <a:ea typeface="Segoe UI Symbol"/>
              </a:rPr>
              <a:t>cross-platform markets preserved</a:t>
            </a:r>
          </a:p>
        </p:txBody>
      </p:sp>
      <p:sp>
        <p:nvSpPr>
          <p:cNvPr id="21" name="Rectangle 20">
            <a:extLst>
              <a:ext uri="{FF2B5EF4-FFF2-40B4-BE49-F238E27FC236}">
                <a16:creationId xmlns:a16="http://schemas.microsoft.com/office/drawing/2014/main" id="{17116F1C-04C0-B8E7-6BF7-369B38D53067}"/>
              </a:ext>
            </a:extLst>
          </p:cNvPr>
          <p:cNvSpPr/>
          <p:nvPr/>
        </p:nvSpPr>
        <p:spPr>
          <a:xfrm>
            <a:off x="557784" y="2761488"/>
            <a:ext cx="5385816" cy="914400"/>
          </a:xfrm>
          <a:prstGeom prst="rect">
            <a:avLst/>
          </a:prstGeom>
          <a:solidFill>
            <a:srgbClr val="F2F2F2"/>
          </a:solidFill>
          <a:ln>
            <a:solidFill>
              <a:srgbClr val="F2F2F2"/>
            </a:solidFill>
          </a:ln>
          <a:effectLst>
            <a:outerShdw blurRad="50800" dist="38100" dir="2700000" algn="tl" rotWithShape="0">
              <a:prstClr val="black">
                <a:alpha val="40000"/>
              </a:prstClr>
            </a:outerShdw>
          </a:effectLst>
        </p:spPr>
        <p:txBody>
          <a:bodyPr rtlCol="0" anchor="ctr"/>
          <a:lstStyle/>
          <a:p>
            <a:pPr algn="ctr"/>
            <a:endParaRPr/>
          </a:p>
        </p:txBody>
      </p:sp>
      <p:sp>
        <p:nvSpPr>
          <p:cNvPr id="22" name="TextBox 21">
            <a:extLst>
              <a:ext uri="{FF2B5EF4-FFF2-40B4-BE49-F238E27FC236}">
                <a16:creationId xmlns:a16="http://schemas.microsoft.com/office/drawing/2014/main" id="{1B6145E7-1253-C157-7748-64C0636DD24D}"/>
              </a:ext>
            </a:extLst>
          </p:cNvPr>
          <p:cNvSpPr txBox="1"/>
          <p:nvPr/>
        </p:nvSpPr>
        <p:spPr>
          <a:xfrm>
            <a:off x="557784" y="2807208"/>
            <a:ext cx="5385816" cy="219456"/>
          </a:xfrm>
          <a:prstGeom prst="rect">
            <a:avLst/>
          </a:prstGeom>
          <a:noFill/>
        </p:spPr>
        <p:txBody>
          <a:bodyPr wrap="square" lIns="64008" tIns="9144" rIns="64008" bIns="9144" anchor="t">
            <a:spAutoFit/>
          </a:bodyPr>
          <a:lstStyle/>
          <a:p>
            <a:pPr algn="ctr">
              <a:buNone/>
            </a:pPr>
            <a:r>
              <a:rPr sz="1100" b="1">
                <a:solidFill>
                  <a:srgbClr val="017840"/>
                </a:solidFill>
                <a:latin typeface="Segoe UI Symbol"/>
                <a:ea typeface="Segoe UI Symbol"/>
              </a:rPr>
              <a:t>BUY IF:</a:t>
            </a:r>
          </a:p>
        </p:txBody>
      </p:sp>
      <p:sp>
        <p:nvSpPr>
          <p:cNvPr id="23" name="TextBox 22">
            <a:extLst>
              <a:ext uri="{FF2B5EF4-FFF2-40B4-BE49-F238E27FC236}">
                <a16:creationId xmlns:a16="http://schemas.microsoft.com/office/drawing/2014/main" id="{E37848F3-4CEF-84F9-56B5-4ACAE06328B8}"/>
              </a:ext>
            </a:extLst>
          </p:cNvPr>
          <p:cNvSpPr txBox="1"/>
          <p:nvPr/>
        </p:nvSpPr>
        <p:spPr>
          <a:xfrm>
            <a:off x="557784" y="3035808"/>
            <a:ext cx="5385816" cy="585216"/>
          </a:xfrm>
          <a:prstGeom prst="rect">
            <a:avLst/>
          </a:prstGeom>
          <a:noFill/>
        </p:spPr>
        <p:txBody>
          <a:bodyPr wrap="square" lIns="64008" tIns="9144" rIns="64008" bIns="9144" anchor="t">
            <a:spAutoFit/>
          </a:bodyPr>
          <a:lstStyle/>
          <a:p>
            <a:pPr algn="ctr">
              <a:lnSpc>
                <a:spcPct val="105000"/>
              </a:lnSpc>
              <a:buNone/>
            </a:pPr>
            <a:r>
              <a:rPr sz="1000" b="1">
                <a:solidFill>
                  <a:srgbClr val="000000"/>
                </a:solidFill>
                <a:latin typeface="Segoe UI Symbol"/>
                <a:ea typeface="Segoe UI Symbol"/>
              </a:rPr>
              <a:t>The European Commission clears in Phase I</a:t>
            </a:r>
            <a:r>
              <a:rPr sz="1000" b="0">
                <a:solidFill>
                  <a:srgbClr val="000000"/>
                </a:solidFill>
                <a:latin typeface="Segoe UI Symbol"/>
                <a:ea typeface="Segoe UI Symbol"/>
              </a:rPr>
              <a:t> with no remedies beyond the agreed 14 SSW markets, and no behavioural restriction on cross-app conversion or data sharing.</a:t>
            </a:r>
          </a:p>
        </p:txBody>
      </p:sp>
      <p:sp>
        <p:nvSpPr>
          <p:cNvPr id="24" name="TextBox 23">
            <a:extLst>
              <a:ext uri="{FF2B5EF4-FFF2-40B4-BE49-F238E27FC236}">
                <a16:creationId xmlns:a16="http://schemas.microsoft.com/office/drawing/2014/main" id="{79DE8941-AE45-1FFA-E290-0F25ED631992}"/>
              </a:ext>
            </a:extLst>
          </p:cNvPr>
          <p:cNvSpPr txBox="1"/>
          <p:nvPr/>
        </p:nvSpPr>
        <p:spPr>
          <a:xfrm>
            <a:off x="6501384" y="1344168"/>
            <a:ext cx="5385816" cy="503215"/>
          </a:xfrm>
          <a:prstGeom prst="rect">
            <a:avLst/>
          </a:prstGeom>
          <a:noFill/>
        </p:spPr>
        <p:txBody>
          <a:bodyPr wrap="square" lIns="64008" tIns="9144" rIns="64008" bIns="9144" anchor="t">
            <a:spAutoFit/>
          </a:bodyPr>
          <a:lstStyle/>
          <a:p>
            <a:pPr algn="ctr" rtl="0"/>
            <a:r>
              <a:rPr lang="en-AU" sz="1050">
                <a:latin typeface="Segoe UI Symbol" panose="020B0502040204020203" pitchFamily="34" charset="0"/>
                <a:ea typeface="Segoe UI Symbol" panose="020B0502040204020203" pitchFamily="34" charset="0"/>
              </a:rPr>
              <a:t>Uber One works in Uber's markets, and Delivery Hero already has paying subscribers. Cannot confirm that the </a:t>
            </a:r>
            <a:r>
              <a:rPr lang="en-AU" sz="1050" b="1">
                <a:latin typeface="Segoe UI Symbol" panose="020B0502040204020203" pitchFamily="34" charset="0"/>
                <a:ea typeface="Segoe UI Symbol" panose="020B0502040204020203" pitchFamily="34" charset="0"/>
              </a:rPr>
              <a:t>two will cross-sell </a:t>
            </a:r>
            <a:r>
              <a:rPr lang="en-AU" sz="1050">
                <a:latin typeface="Segoe UI Symbol" panose="020B0502040204020203" pitchFamily="34" charset="0"/>
                <a:ea typeface="Segoe UI Symbol" panose="020B0502040204020203" pitchFamily="34" charset="0"/>
              </a:rPr>
              <a:t>or Uber One can capture Delivery Hero's </a:t>
            </a:r>
            <a:r>
              <a:rPr lang="en-AU" sz="1050" b="1">
                <a:latin typeface="Segoe UI Symbol" panose="020B0502040204020203" pitchFamily="34" charset="0"/>
                <a:ea typeface="Segoe UI Symbol" panose="020B0502040204020203" pitchFamily="34" charset="0"/>
              </a:rPr>
              <a:t>existing customers on Delivery Hero's own brands</a:t>
            </a:r>
            <a:r>
              <a:rPr lang="en-AU" sz="1050">
                <a:latin typeface="Segoe UI Symbol" panose="020B0502040204020203" pitchFamily="34" charset="0"/>
                <a:ea typeface="Segoe UI Symbol" panose="020B0502040204020203" pitchFamily="34" charset="0"/>
              </a:rPr>
              <a:t>.</a:t>
            </a:r>
          </a:p>
        </p:txBody>
      </p:sp>
      <p:sp>
        <p:nvSpPr>
          <p:cNvPr id="25" name="TextBox 24">
            <a:extLst>
              <a:ext uri="{FF2B5EF4-FFF2-40B4-BE49-F238E27FC236}">
                <a16:creationId xmlns:a16="http://schemas.microsoft.com/office/drawing/2014/main" id="{C4682CBD-8F90-4ECD-D780-98DA16F354C7}"/>
              </a:ext>
            </a:extLst>
          </p:cNvPr>
          <p:cNvSpPr txBox="1"/>
          <p:nvPr/>
        </p:nvSpPr>
        <p:spPr>
          <a:xfrm>
            <a:off x="6464809" y="2024286"/>
            <a:ext cx="2564891" cy="280077"/>
          </a:xfrm>
          <a:prstGeom prst="rect">
            <a:avLst/>
          </a:prstGeom>
          <a:noFill/>
        </p:spPr>
        <p:txBody>
          <a:bodyPr wrap="square" lIns="64008" tIns="9144" rIns="64008" bIns="9144" anchor="ctr">
            <a:spAutoFit/>
          </a:bodyPr>
          <a:lstStyle/>
          <a:p>
            <a:pPr algn="ctr">
              <a:buNone/>
            </a:pPr>
            <a:r>
              <a:rPr sz="1700" b="1">
                <a:solidFill>
                  <a:srgbClr val="017840"/>
                </a:solidFill>
                <a:latin typeface="Segoe UI Variable Display" pitchFamily="2" charset="0"/>
                <a:ea typeface="Segoe UI Symbol"/>
                <a:cs typeface="Segoe UI Variable Display" pitchFamily="2" charset="0"/>
              </a:rPr>
              <a:t>~3x</a:t>
            </a:r>
          </a:p>
        </p:txBody>
      </p:sp>
      <p:sp>
        <p:nvSpPr>
          <p:cNvPr id="26" name="TextBox 25">
            <a:extLst>
              <a:ext uri="{FF2B5EF4-FFF2-40B4-BE49-F238E27FC236}">
                <a16:creationId xmlns:a16="http://schemas.microsoft.com/office/drawing/2014/main" id="{0DA9A45C-9653-9C6D-6114-2C6AA55F0E47}"/>
              </a:ext>
            </a:extLst>
          </p:cNvPr>
          <p:cNvSpPr txBox="1"/>
          <p:nvPr/>
        </p:nvSpPr>
        <p:spPr>
          <a:xfrm>
            <a:off x="6464809" y="2301485"/>
            <a:ext cx="2564891" cy="274320"/>
          </a:xfrm>
          <a:prstGeom prst="rect">
            <a:avLst/>
          </a:prstGeom>
          <a:noFill/>
        </p:spPr>
        <p:txBody>
          <a:bodyPr wrap="square" lIns="64008" tIns="9144" rIns="64008" bIns="9144" anchor="t">
            <a:spAutoFit/>
          </a:bodyPr>
          <a:lstStyle/>
          <a:p>
            <a:pPr algn="ctr">
              <a:buNone/>
            </a:pPr>
            <a:r>
              <a:rPr sz="850" b="0">
                <a:solidFill>
                  <a:srgbClr val="454545"/>
                </a:solidFill>
                <a:latin typeface="Segoe UI Symbol"/>
                <a:ea typeface="Segoe UI Symbol"/>
              </a:rPr>
              <a:t>gross bookings per cross-platform user</a:t>
            </a:r>
          </a:p>
        </p:txBody>
      </p:sp>
      <p:sp>
        <p:nvSpPr>
          <p:cNvPr id="27" name="TextBox 26">
            <a:extLst>
              <a:ext uri="{FF2B5EF4-FFF2-40B4-BE49-F238E27FC236}">
                <a16:creationId xmlns:a16="http://schemas.microsoft.com/office/drawing/2014/main" id="{1582D25F-135B-F6A1-1CE1-0B127525E173}"/>
              </a:ext>
            </a:extLst>
          </p:cNvPr>
          <p:cNvSpPr txBox="1"/>
          <p:nvPr/>
        </p:nvSpPr>
        <p:spPr>
          <a:xfrm>
            <a:off x="9285733" y="2024286"/>
            <a:ext cx="2564891" cy="280077"/>
          </a:xfrm>
          <a:prstGeom prst="rect">
            <a:avLst/>
          </a:prstGeom>
          <a:noFill/>
        </p:spPr>
        <p:txBody>
          <a:bodyPr wrap="square" lIns="64008" tIns="9144" rIns="64008" bIns="9144" anchor="ctr">
            <a:spAutoFit/>
          </a:bodyPr>
          <a:lstStyle/>
          <a:p>
            <a:pPr algn="ctr">
              <a:buNone/>
            </a:pPr>
            <a:r>
              <a:rPr sz="1700" b="1">
                <a:solidFill>
                  <a:srgbClr val="017840"/>
                </a:solidFill>
                <a:latin typeface="Segoe UI Variable Display" pitchFamily="2" charset="0"/>
                <a:ea typeface="Segoe UI Symbol"/>
                <a:cs typeface="Segoe UI Variable Display" pitchFamily="2" charset="0"/>
              </a:rPr>
              <a:t>43%</a:t>
            </a:r>
          </a:p>
        </p:txBody>
      </p:sp>
      <p:sp>
        <p:nvSpPr>
          <p:cNvPr id="28" name="TextBox 27">
            <a:extLst>
              <a:ext uri="{FF2B5EF4-FFF2-40B4-BE49-F238E27FC236}">
                <a16:creationId xmlns:a16="http://schemas.microsoft.com/office/drawing/2014/main" id="{AD929B66-A9AA-29BE-A614-ABB42ED2E10B}"/>
              </a:ext>
            </a:extLst>
          </p:cNvPr>
          <p:cNvSpPr txBox="1"/>
          <p:nvPr/>
        </p:nvSpPr>
        <p:spPr>
          <a:xfrm>
            <a:off x="9285733" y="2301485"/>
            <a:ext cx="2564891" cy="274320"/>
          </a:xfrm>
          <a:prstGeom prst="rect">
            <a:avLst/>
          </a:prstGeom>
          <a:noFill/>
        </p:spPr>
        <p:txBody>
          <a:bodyPr wrap="square" lIns="64008" tIns="9144" rIns="64008" bIns="9144" anchor="t">
            <a:spAutoFit/>
          </a:bodyPr>
          <a:lstStyle/>
          <a:p>
            <a:pPr algn="ctr">
              <a:buNone/>
            </a:pPr>
            <a:r>
              <a:rPr sz="850" b="0">
                <a:solidFill>
                  <a:srgbClr val="454545"/>
                </a:solidFill>
                <a:latin typeface="Segoe UI Symbol"/>
                <a:ea typeface="Segoe UI Symbol"/>
              </a:rPr>
              <a:t>of Delivery Hero GMV from subscribers</a:t>
            </a:r>
          </a:p>
        </p:txBody>
      </p:sp>
      <p:sp>
        <p:nvSpPr>
          <p:cNvPr id="29" name="Rectangle 28">
            <a:extLst>
              <a:ext uri="{FF2B5EF4-FFF2-40B4-BE49-F238E27FC236}">
                <a16:creationId xmlns:a16="http://schemas.microsoft.com/office/drawing/2014/main" id="{9F6503D6-E674-03DD-3283-83E052B7D73A}"/>
              </a:ext>
            </a:extLst>
          </p:cNvPr>
          <p:cNvSpPr/>
          <p:nvPr/>
        </p:nvSpPr>
        <p:spPr>
          <a:xfrm>
            <a:off x="6501384" y="2761488"/>
            <a:ext cx="5385816" cy="914400"/>
          </a:xfrm>
          <a:prstGeom prst="rect">
            <a:avLst/>
          </a:prstGeom>
          <a:solidFill>
            <a:srgbClr val="F2F2F2"/>
          </a:solidFill>
          <a:ln>
            <a:solidFill>
              <a:srgbClr val="F2F2F2"/>
            </a:solidFill>
          </a:ln>
          <a:effectLst>
            <a:outerShdw blurRad="50800" dist="38100" dir="2700000" algn="tl" rotWithShape="0">
              <a:prstClr val="black">
                <a:alpha val="40000"/>
              </a:prstClr>
            </a:outerShdw>
          </a:effectLst>
        </p:spPr>
        <p:txBody>
          <a:bodyPr rtlCol="0" anchor="ctr"/>
          <a:lstStyle/>
          <a:p>
            <a:pPr algn="ctr"/>
            <a:endParaRPr/>
          </a:p>
        </p:txBody>
      </p:sp>
      <p:sp>
        <p:nvSpPr>
          <p:cNvPr id="30" name="TextBox 29">
            <a:extLst>
              <a:ext uri="{FF2B5EF4-FFF2-40B4-BE49-F238E27FC236}">
                <a16:creationId xmlns:a16="http://schemas.microsoft.com/office/drawing/2014/main" id="{EB59600C-839A-3A81-EAC0-85A93F96D5D9}"/>
              </a:ext>
            </a:extLst>
          </p:cNvPr>
          <p:cNvSpPr txBox="1"/>
          <p:nvPr/>
        </p:nvSpPr>
        <p:spPr>
          <a:xfrm>
            <a:off x="6501384" y="2807208"/>
            <a:ext cx="5385816" cy="219456"/>
          </a:xfrm>
          <a:prstGeom prst="rect">
            <a:avLst/>
          </a:prstGeom>
          <a:noFill/>
        </p:spPr>
        <p:txBody>
          <a:bodyPr wrap="square" lIns="64008" tIns="9144" rIns="64008" bIns="9144" anchor="t">
            <a:spAutoFit/>
          </a:bodyPr>
          <a:lstStyle/>
          <a:p>
            <a:pPr algn="ctr">
              <a:buNone/>
            </a:pPr>
            <a:r>
              <a:rPr sz="1100" b="1">
                <a:solidFill>
                  <a:srgbClr val="017840"/>
                </a:solidFill>
                <a:latin typeface="Segoe UI Symbol"/>
                <a:ea typeface="Segoe UI Symbol"/>
              </a:rPr>
              <a:t>BUY IF:</a:t>
            </a:r>
          </a:p>
        </p:txBody>
      </p:sp>
      <p:sp>
        <p:nvSpPr>
          <p:cNvPr id="31" name="TextBox 30">
            <a:extLst>
              <a:ext uri="{FF2B5EF4-FFF2-40B4-BE49-F238E27FC236}">
                <a16:creationId xmlns:a16="http://schemas.microsoft.com/office/drawing/2014/main" id="{024328BC-9CE5-53E5-1513-0F7D490A477D}"/>
              </a:ext>
            </a:extLst>
          </p:cNvPr>
          <p:cNvSpPr txBox="1"/>
          <p:nvPr/>
        </p:nvSpPr>
        <p:spPr>
          <a:xfrm>
            <a:off x="6501384" y="3035808"/>
            <a:ext cx="5385816" cy="480131"/>
          </a:xfrm>
          <a:prstGeom prst="rect">
            <a:avLst/>
          </a:prstGeom>
          <a:noFill/>
        </p:spPr>
        <p:txBody>
          <a:bodyPr wrap="square" lIns="64008" tIns="9144" rIns="64008" bIns="9144" anchor="t">
            <a:spAutoFit/>
          </a:bodyPr>
          <a:lstStyle/>
          <a:p>
            <a:pPr algn="ctr" rtl="0"/>
            <a:r>
              <a:rPr lang="en-AU" sz="1000" b="1">
                <a:latin typeface="Segoe UI Symbol" panose="020B0502040204020203" pitchFamily="34" charset="0"/>
                <a:ea typeface="Segoe UI Symbol" panose="020B0502040204020203" pitchFamily="34" charset="0"/>
              </a:rPr>
              <a:t>Uber discloses how many of Delivery Hero's existing customers it has converted onto Uber One inside a </a:t>
            </a:r>
            <a:r>
              <a:rPr lang="en-AU" sz="1000" b="1" err="1">
                <a:latin typeface="Segoe UI Symbol" panose="020B0502040204020203" pitchFamily="34" charset="0"/>
                <a:ea typeface="Segoe UI Symbol" panose="020B0502040204020203" pitchFamily="34" charset="0"/>
              </a:rPr>
              <a:t>foodpanda</a:t>
            </a:r>
            <a:r>
              <a:rPr lang="en-AU" sz="1000" b="1">
                <a:latin typeface="Segoe UI Symbol" panose="020B0502040204020203" pitchFamily="34" charset="0"/>
                <a:ea typeface="Segoe UI Symbol" panose="020B0502040204020203" pitchFamily="34" charset="0"/>
              </a:rPr>
              <a:t> or </a:t>
            </a:r>
            <a:r>
              <a:rPr lang="en-AU" sz="1000" b="1" err="1">
                <a:latin typeface="Segoe UI Symbol" panose="020B0502040204020203" pitchFamily="34" charset="0"/>
                <a:ea typeface="Segoe UI Symbol" panose="020B0502040204020203" pitchFamily="34" charset="0"/>
              </a:rPr>
              <a:t>PedidosYa</a:t>
            </a:r>
            <a:r>
              <a:rPr lang="en-AU" sz="1000" b="1">
                <a:latin typeface="Segoe UI Symbol" panose="020B0502040204020203" pitchFamily="34" charset="0"/>
                <a:ea typeface="Segoe UI Symbol" panose="020B0502040204020203" pitchFamily="34" charset="0"/>
              </a:rPr>
              <a:t> market,</a:t>
            </a:r>
            <a:r>
              <a:rPr lang="en-AU" sz="1000">
                <a:latin typeface="Segoe UI Symbol" panose="020B0502040204020203" pitchFamily="34" charset="0"/>
                <a:ea typeface="Segoe UI Symbol" panose="020B0502040204020203" pitchFamily="34" charset="0"/>
              </a:rPr>
              <a:t> and those members spend like Uber's own cross-platform users, at roughly 3x.</a:t>
            </a:r>
          </a:p>
        </p:txBody>
      </p:sp>
      <p:sp>
        <p:nvSpPr>
          <p:cNvPr id="42" name="TextBox 41">
            <a:extLst>
              <a:ext uri="{FF2B5EF4-FFF2-40B4-BE49-F238E27FC236}">
                <a16:creationId xmlns:a16="http://schemas.microsoft.com/office/drawing/2014/main" id="{A7A1E9BA-0D93-087C-21A8-AFE4956F233F}"/>
              </a:ext>
            </a:extLst>
          </p:cNvPr>
          <p:cNvSpPr txBox="1"/>
          <p:nvPr/>
        </p:nvSpPr>
        <p:spPr>
          <a:xfrm>
            <a:off x="6501384" y="4334256"/>
            <a:ext cx="5385816" cy="664797"/>
          </a:xfrm>
          <a:prstGeom prst="rect">
            <a:avLst/>
          </a:prstGeom>
          <a:noFill/>
        </p:spPr>
        <p:txBody>
          <a:bodyPr wrap="square" lIns="64008" tIns="9144" rIns="64008" bIns="9144" anchor="t">
            <a:spAutoFit/>
          </a:bodyPr>
          <a:lstStyle/>
          <a:p>
            <a:pPr algn="ctr">
              <a:lnSpc>
                <a:spcPct val="100000"/>
              </a:lnSpc>
              <a:buNone/>
            </a:pPr>
            <a:r>
              <a:rPr lang="en-AU" sz="1050">
                <a:latin typeface="Segoe UI Symbol" panose="020B0502040204020203" pitchFamily="34" charset="0"/>
                <a:ea typeface="Segoe UI Symbol" panose="020B0502040204020203" pitchFamily="34" charset="0"/>
              </a:rPr>
              <a:t>Uber is </a:t>
            </a:r>
            <a:r>
              <a:rPr lang="en-AU" sz="1050" b="1">
                <a:latin typeface="Segoe UI Symbol" panose="020B0502040204020203" pitchFamily="34" charset="0"/>
                <a:ea typeface="Segoe UI Symbol" panose="020B0502040204020203" pitchFamily="34" charset="0"/>
              </a:rPr>
              <a:t>paying cash, funded from the balance sheet </a:t>
            </a:r>
            <a:r>
              <a:rPr lang="en-AU" sz="1050">
                <a:latin typeface="Segoe UI Symbol" panose="020B0502040204020203" pitchFamily="34" charset="0"/>
                <a:ea typeface="Segoe UI Symbol" panose="020B0502040204020203" pitchFamily="34" charset="0"/>
              </a:rPr>
              <a:t>and a €14 billion bridge, </a:t>
            </a:r>
            <a:r>
              <a:rPr lang="en-AU" sz="1050" b="1">
                <a:latin typeface="Segoe UI Symbol" panose="020B0502040204020203" pitchFamily="34" charset="0"/>
                <a:ea typeface="Segoe UI Symbol" panose="020B0502040204020203" pitchFamily="34" charset="0"/>
              </a:rPr>
              <a:t>coming out of the buyback. </a:t>
            </a:r>
            <a:r>
              <a:rPr lang="en-AU" sz="1050">
                <a:latin typeface="Segoe UI Symbol" panose="020B0502040204020203" pitchFamily="34" charset="0"/>
                <a:ea typeface="Segoe UI Symbol" panose="020B0502040204020203" pitchFamily="34" charset="0"/>
              </a:rPr>
              <a:t>Which has been cut by roughly three-quarters </a:t>
            </a:r>
            <a:r>
              <a:rPr lang="en-AU" sz="1050" b="1">
                <a:latin typeface="Segoe UI Symbol" panose="020B0502040204020203" pitchFamily="34" charset="0"/>
                <a:ea typeface="Segoe UI Symbol" panose="020B0502040204020203" pitchFamily="34" charset="0"/>
              </a:rPr>
              <a:t>to 5.0% of trailing free cash flow in Q2'26.</a:t>
            </a:r>
            <a:r>
              <a:rPr lang="en-AU" sz="1050">
                <a:latin typeface="Segoe UI Symbol" panose="020B0502040204020203" pitchFamily="34" charset="0"/>
                <a:ea typeface="Segoe UI Symbol" panose="020B0502040204020203" pitchFamily="34" charset="0"/>
              </a:rPr>
              <a:t> Until repurchases resume, shareholders are </a:t>
            </a:r>
            <a:r>
              <a:rPr lang="en-AU" sz="1050" b="1">
                <a:latin typeface="Segoe UI Symbol" panose="020B0502040204020203" pitchFamily="34" charset="0"/>
                <a:ea typeface="Segoe UI Symbol" panose="020B0502040204020203" pitchFamily="34" charset="0"/>
              </a:rPr>
              <a:t>funding the acquisition </a:t>
            </a:r>
            <a:r>
              <a:rPr lang="en-AU" sz="1050">
                <a:latin typeface="Segoe UI Symbol" panose="020B0502040204020203" pitchFamily="34" charset="0"/>
                <a:ea typeface="Segoe UI Symbol" panose="020B0502040204020203" pitchFamily="34" charset="0"/>
              </a:rPr>
              <a:t>out of their own return.</a:t>
            </a:r>
            <a:endParaRPr sz="1050" b="0">
              <a:solidFill>
                <a:srgbClr val="000000"/>
              </a:solidFill>
              <a:latin typeface="Segoe UI Symbol" panose="020B0502040204020203" pitchFamily="34" charset="0"/>
              <a:ea typeface="Segoe UI Symbol" panose="020B0502040204020203" pitchFamily="34" charset="0"/>
            </a:endParaRPr>
          </a:p>
        </p:txBody>
      </p:sp>
      <p:sp>
        <p:nvSpPr>
          <p:cNvPr id="43" name="TextBox 42">
            <a:extLst>
              <a:ext uri="{FF2B5EF4-FFF2-40B4-BE49-F238E27FC236}">
                <a16:creationId xmlns:a16="http://schemas.microsoft.com/office/drawing/2014/main" id="{2D0778EE-E333-942D-6B7E-BE5B7CDFB5A6}"/>
              </a:ext>
            </a:extLst>
          </p:cNvPr>
          <p:cNvSpPr txBox="1"/>
          <p:nvPr/>
        </p:nvSpPr>
        <p:spPr>
          <a:xfrm>
            <a:off x="6501384" y="5209201"/>
            <a:ext cx="2564891" cy="280077"/>
          </a:xfrm>
          <a:prstGeom prst="rect">
            <a:avLst/>
          </a:prstGeom>
          <a:noFill/>
        </p:spPr>
        <p:txBody>
          <a:bodyPr wrap="square" lIns="64008" tIns="9144" rIns="64008" bIns="9144" anchor="ctr">
            <a:spAutoFit/>
          </a:bodyPr>
          <a:lstStyle/>
          <a:p>
            <a:pPr algn="ctr">
              <a:buNone/>
            </a:pPr>
            <a:r>
              <a:rPr sz="1700" b="1">
                <a:solidFill>
                  <a:srgbClr val="017840"/>
                </a:solidFill>
                <a:latin typeface="Segoe UI Variable Display" pitchFamily="2" charset="0"/>
                <a:ea typeface="Segoe UI Symbol"/>
                <a:cs typeface="Segoe UI Variable Display" pitchFamily="2" charset="0"/>
              </a:rPr>
              <a:t>16</a:t>
            </a:r>
            <a:r>
              <a:rPr lang="en-AU" sz="1700" b="1">
                <a:solidFill>
                  <a:srgbClr val="017840"/>
                </a:solidFill>
                <a:latin typeface="Segoe UI Variable Display" pitchFamily="2" charset="0"/>
                <a:ea typeface="Segoe UI Symbol"/>
                <a:cs typeface="Segoe UI Variable Display" pitchFamily="2" charset="0"/>
              </a:rPr>
              <a:t>-</a:t>
            </a:r>
            <a:r>
              <a:rPr sz="1700" b="1">
                <a:solidFill>
                  <a:srgbClr val="017840"/>
                </a:solidFill>
                <a:latin typeface="Segoe UI Variable Display" pitchFamily="2" charset="0"/>
                <a:ea typeface="Segoe UI Symbol"/>
                <a:cs typeface="Segoe UI Variable Display" pitchFamily="2" charset="0"/>
              </a:rPr>
              <a:t>20%</a:t>
            </a:r>
          </a:p>
        </p:txBody>
      </p:sp>
      <p:sp>
        <p:nvSpPr>
          <p:cNvPr id="44" name="TextBox 43">
            <a:extLst>
              <a:ext uri="{FF2B5EF4-FFF2-40B4-BE49-F238E27FC236}">
                <a16:creationId xmlns:a16="http://schemas.microsoft.com/office/drawing/2014/main" id="{F2E67336-9F99-0D75-7CE9-1D39A43C58EC}"/>
              </a:ext>
            </a:extLst>
          </p:cNvPr>
          <p:cNvSpPr txBox="1"/>
          <p:nvPr/>
        </p:nvSpPr>
        <p:spPr>
          <a:xfrm>
            <a:off x="6501384" y="5486400"/>
            <a:ext cx="2564891" cy="274320"/>
          </a:xfrm>
          <a:prstGeom prst="rect">
            <a:avLst/>
          </a:prstGeom>
          <a:noFill/>
        </p:spPr>
        <p:txBody>
          <a:bodyPr wrap="square" lIns="64008" tIns="9144" rIns="64008" bIns="9144" anchor="t">
            <a:spAutoFit/>
          </a:bodyPr>
          <a:lstStyle/>
          <a:p>
            <a:pPr algn="ctr">
              <a:buNone/>
            </a:pPr>
            <a:r>
              <a:rPr sz="850" b="0">
                <a:solidFill>
                  <a:srgbClr val="454545"/>
                </a:solidFill>
                <a:latin typeface="Segoe UI Symbol"/>
                <a:ea typeface="Segoe UI Symbol"/>
              </a:rPr>
              <a:t>pre-deal buybacks as % of TTM FCF</a:t>
            </a:r>
          </a:p>
        </p:txBody>
      </p:sp>
      <p:sp>
        <p:nvSpPr>
          <p:cNvPr id="45" name="TextBox 44">
            <a:extLst>
              <a:ext uri="{FF2B5EF4-FFF2-40B4-BE49-F238E27FC236}">
                <a16:creationId xmlns:a16="http://schemas.microsoft.com/office/drawing/2014/main" id="{7DDA0308-BBF0-42F7-3BB2-A54FC08151D8}"/>
              </a:ext>
            </a:extLst>
          </p:cNvPr>
          <p:cNvSpPr txBox="1"/>
          <p:nvPr/>
        </p:nvSpPr>
        <p:spPr>
          <a:xfrm>
            <a:off x="9322308" y="5209201"/>
            <a:ext cx="2564891" cy="280077"/>
          </a:xfrm>
          <a:prstGeom prst="rect">
            <a:avLst/>
          </a:prstGeom>
          <a:noFill/>
        </p:spPr>
        <p:txBody>
          <a:bodyPr wrap="square" lIns="64008" tIns="9144" rIns="64008" bIns="9144" anchor="ctr">
            <a:spAutoFit/>
          </a:bodyPr>
          <a:lstStyle/>
          <a:p>
            <a:pPr algn="ctr">
              <a:buNone/>
            </a:pPr>
            <a:r>
              <a:rPr sz="1700" b="1">
                <a:solidFill>
                  <a:srgbClr val="017840"/>
                </a:solidFill>
                <a:latin typeface="Segoe UI Variable Display" pitchFamily="2" charset="0"/>
                <a:ea typeface="Segoe UI Symbol"/>
                <a:cs typeface="Segoe UI Variable Display" pitchFamily="2" charset="0"/>
              </a:rPr>
              <a:t>&lt;2x</a:t>
            </a:r>
          </a:p>
        </p:txBody>
      </p:sp>
      <p:sp>
        <p:nvSpPr>
          <p:cNvPr id="46" name="TextBox 45">
            <a:extLst>
              <a:ext uri="{FF2B5EF4-FFF2-40B4-BE49-F238E27FC236}">
                <a16:creationId xmlns:a16="http://schemas.microsoft.com/office/drawing/2014/main" id="{8234BC9D-DF67-D2B9-E0B3-CBBD687CFCE1}"/>
              </a:ext>
            </a:extLst>
          </p:cNvPr>
          <p:cNvSpPr txBox="1"/>
          <p:nvPr/>
        </p:nvSpPr>
        <p:spPr>
          <a:xfrm>
            <a:off x="9322308" y="5486400"/>
            <a:ext cx="2564891" cy="274320"/>
          </a:xfrm>
          <a:prstGeom prst="rect">
            <a:avLst/>
          </a:prstGeom>
          <a:noFill/>
        </p:spPr>
        <p:txBody>
          <a:bodyPr wrap="square" lIns="64008" tIns="9144" rIns="64008" bIns="9144" anchor="t">
            <a:spAutoFit/>
          </a:bodyPr>
          <a:lstStyle/>
          <a:p>
            <a:pPr algn="ctr">
              <a:buNone/>
            </a:pPr>
            <a:r>
              <a:rPr sz="850" b="0">
                <a:solidFill>
                  <a:srgbClr val="454545"/>
                </a:solidFill>
                <a:latin typeface="Segoe UI Symbol"/>
                <a:ea typeface="Segoe UI Symbol"/>
              </a:rPr>
              <a:t>gross leverage commitment</a:t>
            </a:r>
          </a:p>
        </p:txBody>
      </p:sp>
      <p:sp>
        <p:nvSpPr>
          <p:cNvPr id="47" name="Rectangle 46">
            <a:extLst>
              <a:ext uri="{FF2B5EF4-FFF2-40B4-BE49-F238E27FC236}">
                <a16:creationId xmlns:a16="http://schemas.microsoft.com/office/drawing/2014/main" id="{9403BCC3-0C64-64D8-7213-01BCC30BCBAA}"/>
              </a:ext>
            </a:extLst>
          </p:cNvPr>
          <p:cNvSpPr/>
          <p:nvPr/>
        </p:nvSpPr>
        <p:spPr>
          <a:xfrm>
            <a:off x="6501384" y="5724144"/>
            <a:ext cx="5385816" cy="914400"/>
          </a:xfrm>
          <a:prstGeom prst="rect">
            <a:avLst/>
          </a:prstGeom>
          <a:solidFill>
            <a:srgbClr val="F2F2F2"/>
          </a:solidFill>
          <a:ln>
            <a:solidFill>
              <a:srgbClr val="F2F2F2"/>
            </a:solidFill>
          </a:ln>
          <a:effectLst>
            <a:outerShdw blurRad="50800" dist="38100" dir="2700000" algn="tl" rotWithShape="0">
              <a:prstClr val="black">
                <a:alpha val="40000"/>
              </a:prstClr>
            </a:outerShdw>
          </a:effectLst>
        </p:spPr>
        <p:txBody>
          <a:bodyPr rtlCol="0" anchor="ctr"/>
          <a:lstStyle/>
          <a:p>
            <a:pPr algn="ctr"/>
            <a:endParaRPr/>
          </a:p>
        </p:txBody>
      </p:sp>
      <p:sp>
        <p:nvSpPr>
          <p:cNvPr id="48" name="TextBox 47">
            <a:extLst>
              <a:ext uri="{FF2B5EF4-FFF2-40B4-BE49-F238E27FC236}">
                <a16:creationId xmlns:a16="http://schemas.microsoft.com/office/drawing/2014/main" id="{5C7E22E7-16BB-8A71-9949-BFA160BCEBD3}"/>
              </a:ext>
            </a:extLst>
          </p:cNvPr>
          <p:cNvSpPr txBox="1"/>
          <p:nvPr/>
        </p:nvSpPr>
        <p:spPr>
          <a:xfrm>
            <a:off x="6501384" y="5769864"/>
            <a:ext cx="5385816" cy="219456"/>
          </a:xfrm>
          <a:prstGeom prst="rect">
            <a:avLst/>
          </a:prstGeom>
          <a:noFill/>
        </p:spPr>
        <p:txBody>
          <a:bodyPr wrap="square" lIns="64008" tIns="9144" rIns="64008" bIns="9144" anchor="t">
            <a:spAutoFit/>
          </a:bodyPr>
          <a:lstStyle/>
          <a:p>
            <a:pPr algn="ctr">
              <a:buNone/>
            </a:pPr>
            <a:r>
              <a:rPr sz="1100" b="1">
                <a:solidFill>
                  <a:srgbClr val="017840"/>
                </a:solidFill>
                <a:latin typeface="Segoe UI Symbol"/>
                <a:ea typeface="Segoe UI Symbol"/>
              </a:rPr>
              <a:t>BUY IF:</a:t>
            </a:r>
          </a:p>
        </p:txBody>
      </p:sp>
      <p:sp>
        <p:nvSpPr>
          <p:cNvPr id="49" name="TextBox 48">
            <a:extLst>
              <a:ext uri="{FF2B5EF4-FFF2-40B4-BE49-F238E27FC236}">
                <a16:creationId xmlns:a16="http://schemas.microsoft.com/office/drawing/2014/main" id="{75C823B6-949E-7A0D-2760-1EFFDC960545}"/>
              </a:ext>
            </a:extLst>
          </p:cNvPr>
          <p:cNvSpPr txBox="1"/>
          <p:nvPr/>
        </p:nvSpPr>
        <p:spPr>
          <a:xfrm>
            <a:off x="6501384" y="5998464"/>
            <a:ext cx="5385816" cy="491801"/>
          </a:xfrm>
          <a:prstGeom prst="rect">
            <a:avLst/>
          </a:prstGeom>
          <a:noFill/>
        </p:spPr>
        <p:txBody>
          <a:bodyPr wrap="square" lIns="64008" tIns="9144" rIns="64008" bIns="9144" anchor="t">
            <a:spAutoFit/>
          </a:bodyPr>
          <a:lstStyle/>
          <a:p>
            <a:pPr algn="ctr">
              <a:lnSpc>
                <a:spcPct val="105000"/>
              </a:lnSpc>
              <a:buNone/>
            </a:pPr>
            <a:r>
              <a:rPr sz="1000" b="1">
                <a:solidFill>
                  <a:srgbClr val="000000"/>
                </a:solidFill>
                <a:latin typeface="Segoe UI Symbol"/>
                <a:ea typeface="Segoe UI Symbol"/>
              </a:rPr>
              <a:t>Buybacks recover toward 16</a:t>
            </a:r>
            <a:r>
              <a:rPr lang="en-AU" sz="1000" b="1">
                <a:solidFill>
                  <a:srgbClr val="000000"/>
                </a:solidFill>
                <a:latin typeface="Segoe UI Symbol"/>
                <a:ea typeface="Segoe UI Symbol"/>
              </a:rPr>
              <a:t>-</a:t>
            </a:r>
            <a:r>
              <a:rPr sz="1000" b="1">
                <a:solidFill>
                  <a:srgbClr val="000000"/>
                </a:solidFill>
                <a:latin typeface="Segoe UI Symbol"/>
                <a:ea typeface="Segoe UI Symbol"/>
              </a:rPr>
              <a:t>20% of TTM free cash flow by Q4 2026</a:t>
            </a:r>
            <a:r>
              <a:rPr sz="1000" b="0">
                <a:solidFill>
                  <a:srgbClr val="000000"/>
                </a:solidFill>
                <a:latin typeface="Segoe UI Symbol"/>
                <a:ea typeface="Segoe UI Symbol"/>
              </a:rPr>
              <a:t>, with gross leverage below 2x, the investment grade rating affirmed, and management reaffirming EPS accretion at close.</a:t>
            </a:r>
          </a:p>
        </p:txBody>
      </p:sp>
      <p:sp>
        <p:nvSpPr>
          <p:cNvPr id="50" name="TextBox 49">
            <a:extLst>
              <a:ext uri="{FF2B5EF4-FFF2-40B4-BE49-F238E27FC236}">
                <a16:creationId xmlns:a16="http://schemas.microsoft.com/office/drawing/2014/main" id="{312B615E-42BC-EA88-A9EB-B6045E26A61D}"/>
              </a:ext>
            </a:extLst>
          </p:cNvPr>
          <p:cNvSpPr txBox="1"/>
          <p:nvPr/>
        </p:nvSpPr>
        <p:spPr>
          <a:xfrm>
            <a:off x="557784" y="4334256"/>
            <a:ext cx="5385816" cy="156966"/>
          </a:xfrm>
          <a:prstGeom prst="rect">
            <a:avLst/>
          </a:prstGeom>
          <a:noFill/>
        </p:spPr>
        <p:txBody>
          <a:bodyPr wrap="square" lIns="64008" tIns="9144" rIns="64008" bIns="9144" anchor="t">
            <a:spAutoFit/>
          </a:bodyPr>
          <a:lstStyle/>
          <a:p>
            <a:pPr algn="l">
              <a:buNone/>
            </a:pPr>
            <a:r>
              <a:rPr sz="900" b="1">
                <a:solidFill>
                  <a:schemeClr val="tx1"/>
                </a:solidFill>
                <a:latin typeface="Segoe UI Variable Display" pitchFamily="2" charset="0"/>
                <a:ea typeface="Segoe UI Symbol"/>
                <a:cs typeface="Segoe UI Variable Display" pitchFamily="2" charset="0"/>
              </a:rPr>
              <a:t>Deal timeline against our four-year holding period</a:t>
            </a:r>
          </a:p>
        </p:txBody>
      </p:sp>
      <p:sp>
        <p:nvSpPr>
          <p:cNvPr id="51" name="Rectangle 50">
            <a:extLst>
              <a:ext uri="{FF2B5EF4-FFF2-40B4-BE49-F238E27FC236}">
                <a16:creationId xmlns:a16="http://schemas.microsoft.com/office/drawing/2014/main" id="{CFC115E2-43D1-3014-A32E-82E4A97C2B67}"/>
              </a:ext>
            </a:extLst>
          </p:cNvPr>
          <p:cNvSpPr/>
          <p:nvPr/>
        </p:nvSpPr>
        <p:spPr>
          <a:xfrm>
            <a:off x="685800" y="4882896"/>
            <a:ext cx="1614932" cy="237744"/>
          </a:xfrm>
          <a:prstGeom prst="rect">
            <a:avLst/>
          </a:prstGeom>
          <a:solidFill>
            <a:srgbClr val="E9E9E9"/>
          </a:solidFill>
          <a:ln>
            <a:solidFill>
              <a:srgbClr val="E9E9E9"/>
            </a:solidFill>
          </a:ln>
          <a:effectLst/>
        </p:spPr>
        <p:txBody>
          <a:bodyPr rtlCol="0" anchor="ctr"/>
          <a:lstStyle/>
          <a:p>
            <a:pPr algn="ctr"/>
            <a:endParaRPr b="1">
              <a:latin typeface="Segoe UI Variable Display" pitchFamily="2" charset="0"/>
              <a:cs typeface="Segoe UI Variable Display" pitchFamily="2" charset="0"/>
            </a:endParaRPr>
          </a:p>
        </p:txBody>
      </p:sp>
      <p:sp>
        <p:nvSpPr>
          <p:cNvPr id="52" name="TextBox 51">
            <a:extLst>
              <a:ext uri="{FF2B5EF4-FFF2-40B4-BE49-F238E27FC236}">
                <a16:creationId xmlns:a16="http://schemas.microsoft.com/office/drawing/2014/main" id="{609C6C97-D018-6ECE-2176-FC8933681C53}"/>
              </a:ext>
            </a:extLst>
          </p:cNvPr>
          <p:cNvSpPr txBox="1"/>
          <p:nvPr/>
        </p:nvSpPr>
        <p:spPr>
          <a:xfrm>
            <a:off x="685800" y="4938674"/>
            <a:ext cx="1614932" cy="126188"/>
          </a:xfrm>
          <a:prstGeom prst="rect">
            <a:avLst/>
          </a:prstGeom>
          <a:noFill/>
        </p:spPr>
        <p:txBody>
          <a:bodyPr wrap="square" lIns="64008" tIns="9144" rIns="64008" bIns="9144" anchor="ctr">
            <a:spAutoFit/>
          </a:bodyPr>
          <a:lstStyle/>
          <a:p>
            <a:pPr algn="ctr">
              <a:buNone/>
            </a:pPr>
            <a:r>
              <a:rPr sz="700" b="1">
                <a:solidFill>
                  <a:srgbClr val="000000"/>
                </a:solidFill>
                <a:latin typeface="Segoe UI Variable Display" pitchFamily="2" charset="0"/>
                <a:ea typeface="Segoe UI Symbol"/>
                <a:cs typeface="Segoe UI Variable Display" pitchFamily="2" charset="0"/>
              </a:rPr>
              <a:t>Offer pending – no consolidation</a:t>
            </a:r>
          </a:p>
        </p:txBody>
      </p:sp>
      <p:sp>
        <p:nvSpPr>
          <p:cNvPr id="53" name="Rectangle 52">
            <a:extLst>
              <a:ext uri="{FF2B5EF4-FFF2-40B4-BE49-F238E27FC236}">
                <a16:creationId xmlns:a16="http://schemas.microsoft.com/office/drawing/2014/main" id="{96370091-38F9-36F8-B4DC-0C46E838C020}"/>
              </a:ext>
            </a:extLst>
          </p:cNvPr>
          <p:cNvSpPr/>
          <p:nvPr/>
        </p:nvSpPr>
        <p:spPr>
          <a:xfrm>
            <a:off x="2300732" y="4882896"/>
            <a:ext cx="2944876" cy="237744"/>
          </a:xfrm>
          <a:prstGeom prst="rect">
            <a:avLst/>
          </a:prstGeom>
          <a:solidFill>
            <a:srgbClr val="81DBB1"/>
          </a:solidFill>
          <a:ln>
            <a:solidFill>
              <a:srgbClr val="81DBB1"/>
            </a:solidFill>
          </a:ln>
          <a:effectLst/>
        </p:spPr>
        <p:txBody>
          <a:bodyPr rtlCol="0" anchor="ctr"/>
          <a:lstStyle/>
          <a:p>
            <a:pPr algn="ctr"/>
            <a:endParaRPr b="1">
              <a:latin typeface="Segoe UI Variable Display" pitchFamily="2" charset="0"/>
              <a:cs typeface="Segoe UI Variable Display" pitchFamily="2" charset="0"/>
            </a:endParaRPr>
          </a:p>
        </p:txBody>
      </p:sp>
      <p:sp>
        <p:nvSpPr>
          <p:cNvPr id="54" name="TextBox 53">
            <a:extLst>
              <a:ext uri="{FF2B5EF4-FFF2-40B4-BE49-F238E27FC236}">
                <a16:creationId xmlns:a16="http://schemas.microsoft.com/office/drawing/2014/main" id="{56EE163C-D70C-CFDB-4088-749401B2E597}"/>
              </a:ext>
            </a:extLst>
          </p:cNvPr>
          <p:cNvSpPr txBox="1"/>
          <p:nvPr/>
        </p:nvSpPr>
        <p:spPr>
          <a:xfrm>
            <a:off x="2300732" y="4938674"/>
            <a:ext cx="2944876" cy="126188"/>
          </a:xfrm>
          <a:prstGeom prst="rect">
            <a:avLst/>
          </a:prstGeom>
          <a:noFill/>
        </p:spPr>
        <p:txBody>
          <a:bodyPr wrap="square" lIns="64008" tIns="9144" rIns="64008" bIns="9144" anchor="ctr">
            <a:spAutoFit/>
          </a:bodyPr>
          <a:lstStyle/>
          <a:p>
            <a:pPr algn="ctr">
              <a:buNone/>
            </a:pPr>
            <a:r>
              <a:rPr sz="700" b="1">
                <a:solidFill>
                  <a:srgbClr val="000000"/>
                </a:solidFill>
                <a:latin typeface="Segoe UI Variable Display" pitchFamily="2" charset="0"/>
                <a:ea typeface="Segoe UI Symbol"/>
                <a:cs typeface="Segoe UI Variable Display" pitchFamily="2" charset="0"/>
              </a:rPr>
              <a:t>Consolidated; brands run separately</a:t>
            </a:r>
          </a:p>
        </p:txBody>
      </p:sp>
      <p:sp>
        <p:nvSpPr>
          <p:cNvPr id="55" name="Rectangle 54">
            <a:extLst>
              <a:ext uri="{FF2B5EF4-FFF2-40B4-BE49-F238E27FC236}">
                <a16:creationId xmlns:a16="http://schemas.microsoft.com/office/drawing/2014/main" id="{98DF7E5B-BDDF-A244-9E92-5949FD1D66BB}"/>
              </a:ext>
            </a:extLst>
          </p:cNvPr>
          <p:cNvSpPr/>
          <p:nvPr/>
        </p:nvSpPr>
        <p:spPr>
          <a:xfrm>
            <a:off x="5245608" y="4882896"/>
            <a:ext cx="569976" cy="237744"/>
          </a:xfrm>
          <a:prstGeom prst="rect">
            <a:avLst/>
          </a:prstGeom>
          <a:solidFill>
            <a:srgbClr val="017840"/>
          </a:solidFill>
          <a:ln>
            <a:solidFill>
              <a:srgbClr val="017840"/>
            </a:solidFill>
          </a:ln>
          <a:effectLst/>
        </p:spPr>
        <p:txBody>
          <a:bodyPr rtlCol="0" anchor="ctr"/>
          <a:lstStyle/>
          <a:p>
            <a:pPr algn="ctr"/>
            <a:endParaRPr b="1">
              <a:latin typeface="Segoe UI Variable Display" pitchFamily="2" charset="0"/>
              <a:cs typeface="Segoe UI Variable Display" pitchFamily="2" charset="0"/>
            </a:endParaRPr>
          </a:p>
        </p:txBody>
      </p:sp>
      <p:sp>
        <p:nvSpPr>
          <p:cNvPr id="56" name="Rectangle 55">
            <a:extLst>
              <a:ext uri="{FF2B5EF4-FFF2-40B4-BE49-F238E27FC236}">
                <a16:creationId xmlns:a16="http://schemas.microsoft.com/office/drawing/2014/main" id="{D9188B1D-D6C3-CA9A-DAD1-4E37EAD07F70}"/>
              </a:ext>
            </a:extLst>
          </p:cNvPr>
          <p:cNvSpPr/>
          <p:nvPr/>
        </p:nvSpPr>
        <p:spPr>
          <a:xfrm>
            <a:off x="2296160" y="4718304"/>
            <a:ext cx="9144" cy="164592"/>
          </a:xfrm>
          <a:prstGeom prst="rect">
            <a:avLst/>
          </a:prstGeom>
          <a:solidFill>
            <a:srgbClr val="888888"/>
          </a:solidFill>
          <a:ln>
            <a:solidFill>
              <a:srgbClr val="888888"/>
            </a:solidFill>
          </a:ln>
          <a:effectLst/>
        </p:spPr>
        <p:txBody>
          <a:bodyPr rtlCol="0" anchor="ctr"/>
          <a:lstStyle/>
          <a:p>
            <a:pPr algn="ctr"/>
            <a:endParaRPr b="1">
              <a:latin typeface="Segoe UI Variable Display" pitchFamily="2" charset="0"/>
              <a:cs typeface="Segoe UI Variable Display" pitchFamily="2" charset="0"/>
            </a:endParaRPr>
          </a:p>
        </p:txBody>
      </p:sp>
      <p:sp>
        <p:nvSpPr>
          <p:cNvPr id="57" name="TextBox 56">
            <a:extLst>
              <a:ext uri="{FF2B5EF4-FFF2-40B4-BE49-F238E27FC236}">
                <a16:creationId xmlns:a16="http://schemas.microsoft.com/office/drawing/2014/main" id="{73985CD4-1B7C-31FA-5941-46B39C298F73}"/>
              </a:ext>
            </a:extLst>
          </p:cNvPr>
          <p:cNvSpPr txBox="1"/>
          <p:nvPr/>
        </p:nvSpPr>
        <p:spPr>
          <a:xfrm>
            <a:off x="1386331" y="4554626"/>
            <a:ext cx="1828800" cy="126188"/>
          </a:xfrm>
          <a:prstGeom prst="rect">
            <a:avLst/>
          </a:prstGeom>
          <a:noFill/>
        </p:spPr>
        <p:txBody>
          <a:bodyPr wrap="square" lIns="64008" tIns="9144" rIns="64008" bIns="9144" anchor="ctr">
            <a:spAutoFit/>
          </a:bodyPr>
          <a:lstStyle/>
          <a:p>
            <a:pPr algn="ctr">
              <a:buNone/>
            </a:pPr>
            <a:r>
              <a:rPr sz="700" b="1">
                <a:solidFill>
                  <a:srgbClr val="000000"/>
                </a:solidFill>
                <a:latin typeface="Segoe UI Variable Display" pitchFamily="2" charset="0"/>
                <a:ea typeface="Segoe UI Symbol"/>
                <a:cs typeface="Segoe UI Variable Display" pitchFamily="2" charset="0"/>
              </a:rPr>
              <a:t>H2 2027  expected close</a:t>
            </a:r>
          </a:p>
        </p:txBody>
      </p:sp>
      <p:sp>
        <p:nvSpPr>
          <p:cNvPr id="58" name="Rectangle 57">
            <a:extLst>
              <a:ext uri="{FF2B5EF4-FFF2-40B4-BE49-F238E27FC236}">
                <a16:creationId xmlns:a16="http://schemas.microsoft.com/office/drawing/2014/main" id="{C76607DD-7DD3-848B-1515-E365B4D6F97B}"/>
              </a:ext>
            </a:extLst>
          </p:cNvPr>
          <p:cNvSpPr/>
          <p:nvPr/>
        </p:nvSpPr>
        <p:spPr>
          <a:xfrm>
            <a:off x="5241036" y="4718304"/>
            <a:ext cx="9144" cy="164592"/>
          </a:xfrm>
          <a:prstGeom prst="rect">
            <a:avLst/>
          </a:prstGeom>
          <a:solidFill>
            <a:srgbClr val="888888"/>
          </a:solidFill>
          <a:ln>
            <a:solidFill>
              <a:srgbClr val="888888"/>
            </a:solidFill>
          </a:ln>
          <a:effectLst/>
        </p:spPr>
        <p:txBody>
          <a:bodyPr rtlCol="0" anchor="ctr"/>
          <a:lstStyle/>
          <a:p>
            <a:pPr algn="ctr"/>
            <a:endParaRPr b="1">
              <a:latin typeface="Segoe UI Variable Display" pitchFamily="2" charset="0"/>
              <a:cs typeface="Segoe UI Variable Display" pitchFamily="2" charset="0"/>
            </a:endParaRPr>
          </a:p>
        </p:txBody>
      </p:sp>
      <p:sp>
        <p:nvSpPr>
          <p:cNvPr id="59" name="TextBox 58">
            <a:extLst>
              <a:ext uri="{FF2B5EF4-FFF2-40B4-BE49-F238E27FC236}">
                <a16:creationId xmlns:a16="http://schemas.microsoft.com/office/drawing/2014/main" id="{E2B8F751-36C2-2BDE-8FBB-C24271A7392B}"/>
              </a:ext>
            </a:extLst>
          </p:cNvPr>
          <p:cNvSpPr txBox="1"/>
          <p:nvPr/>
        </p:nvSpPr>
        <p:spPr>
          <a:xfrm>
            <a:off x="3291840" y="4554626"/>
            <a:ext cx="2615184" cy="126188"/>
          </a:xfrm>
          <a:prstGeom prst="rect">
            <a:avLst/>
          </a:prstGeom>
          <a:noFill/>
        </p:spPr>
        <p:txBody>
          <a:bodyPr wrap="square" lIns="64008" tIns="9144" rIns="64008" bIns="9144" anchor="ctr">
            <a:spAutoFit/>
          </a:bodyPr>
          <a:lstStyle/>
          <a:p>
            <a:pPr algn="r">
              <a:buNone/>
            </a:pPr>
            <a:r>
              <a:rPr sz="700" b="1">
                <a:solidFill>
                  <a:srgbClr val="000000"/>
                </a:solidFill>
                <a:latin typeface="Segoe UI Variable Display" pitchFamily="2" charset="0"/>
                <a:ea typeface="Segoe UI Symbol"/>
                <a:cs typeface="Segoe UI Variable Display" pitchFamily="2" charset="0"/>
              </a:rPr>
              <a:t>2030  DPLTA earliest: full control of cash flows</a:t>
            </a:r>
          </a:p>
        </p:txBody>
      </p:sp>
      <p:sp>
        <p:nvSpPr>
          <p:cNvPr id="60" name="Rectangle 59">
            <a:extLst>
              <a:ext uri="{FF2B5EF4-FFF2-40B4-BE49-F238E27FC236}">
                <a16:creationId xmlns:a16="http://schemas.microsoft.com/office/drawing/2014/main" id="{D8498717-F212-B96E-D9F7-B3633AA54004}"/>
              </a:ext>
            </a:extLst>
          </p:cNvPr>
          <p:cNvSpPr/>
          <p:nvPr/>
        </p:nvSpPr>
        <p:spPr>
          <a:xfrm>
            <a:off x="4576064" y="5120640"/>
            <a:ext cx="9144" cy="100584"/>
          </a:xfrm>
          <a:prstGeom prst="rect">
            <a:avLst/>
          </a:prstGeom>
          <a:solidFill>
            <a:srgbClr val="888888"/>
          </a:solidFill>
          <a:ln>
            <a:solidFill>
              <a:srgbClr val="888888"/>
            </a:solidFill>
          </a:ln>
          <a:effectLst/>
        </p:spPr>
        <p:txBody>
          <a:bodyPr rtlCol="0" anchor="ctr"/>
          <a:lstStyle/>
          <a:p>
            <a:pPr algn="ctr"/>
            <a:endParaRPr b="1">
              <a:latin typeface="Segoe UI Variable Display" pitchFamily="2" charset="0"/>
              <a:cs typeface="Segoe UI Variable Display" pitchFamily="2" charset="0"/>
            </a:endParaRPr>
          </a:p>
        </p:txBody>
      </p:sp>
      <p:sp>
        <p:nvSpPr>
          <p:cNvPr id="61" name="TextBox 60">
            <a:extLst>
              <a:ext uri="{FF2B5EF4-FFF2-40B4-BE49-F238E27FC236}">
                <a16:creationId xmlns:a16="http://schemas.microsoft.com/office/drawing/2014/main" id="{EE0A7864-5560-42D8-18C1-6784D3DF9403}"/>
              </a:ext>
            </a:extLst>
          </p:cNvPr>
          <p:cNvSpPr txBox="1"/>
          <p:nvPr/>
        </p:nvSpPr>
        <p:spPr>
          <a:xfrm>
            <a:off x="3391916" y="5313578"/>
            <a:ext cx="2377440" cy="126188"/>
          </a:xfrm>
          <a:prstGeom prst="rect">
            <a:avLst/>
          </a:prstGeom>
          <a:noFill/>
        </p:spPr>
        <p:txBody>
          <a:bodyPr wrap="square" lIns="64008" tIns="9144" rIns="64008" bIns="9144" anchor="ctr">
            <a:spAutoFit/>
          </a:bodyPr>
          <a:lstStyle/>
          <a:p>
            <a:pPr algn="ctr">
              <a:buNone/>
            </a:pPr>
            <a:r>
              <a:rPr sz="700" b="1">
                <a:solidFill>
                  <a:srgbClr val="000000"/>
                </a:solidFill>
                <a:latin typeface="Segoe UI Variable Display" pitchFamily="2" charset="0"/>
                <a:ea typeface="Segoe UI Symbol"/>
                <a:cs typeface="Segoe UI Variable Display" pitchFamily="2" charset="0"/>
              </a:rPr>
              <a:t>2029  platform migration; synergy run-rate builds</a:t>
            </a:r>
          </a:p>
        </p:txBody>
      </p:sp>
      <p:sp>
        <p:nvSpPr>
          <p:cNvPr id="62" name="Rectangle 61">
            <a:extLst>
              <a:ext uri="{FF2B5EF4-FFF2-40B4-BE49-F238E27FC236}">
                <a16:creationId xmlns:a16="http://schemas.microsoft.com/office/drawing/2014/main" id="{1234494A-5A46-9C31-892F-3CDD80C17BEE}"/>
              </a:ext>
            </a:extLst>
          </p:cNvPr>
          <p:cNvSpPr/>
          <p:nvPr/>
        </p:nvSpPr>
        <p:spPr>
          <a:xfrm>
            <a:off x="780796" y="5486400"/>
            <a:ext cx="4559808" cy="173736"/>
          </a:xfrm>
          <a:prstGeom prst="rect">
            <a:avLst/>
          </a:prstGeom>
          <a:solidFill>
            <a:srgbClr val="3E9A68"/>
          </a:solidFill>
          <a:ln>
            <a:solidFill>
              <a:srgbClr val="3E9A68"/>
            </a:solidFill>
          </a:ln>
          <a:effectLst/>
        </p:spPr>
        <p:txBody>
          <a:bodyPr rtlCol="0" anchor="ctr"/>
          <a:lstStyle/>
          <a:p>
            <a:pPr algn="ctr"/>
            <a:endParaRPr b="1">
              <a:latin typeface="Segoe UI Variable Display" pitchFamily="2" charset="0"/>
              <a:cs typeface="Segoe UI Variable Display" pitchFamily="2" charset="0"/>
            </a:endParaRPr>
          </a:p>
        </p:txBody>
      </p:sp>
      <p:sp>
        <p:nvSpPr>
          <p:cNvPr id="63" name="TextBox 62">
            <a:extLst>
              <a:ext uri="{FF2B5EF4-FFF2-40B4-BE49-F238E27FC236}">
                <a16:creationId xmlns:a16="http://schemas.microsoft.com/office/drawing/2014/main" id="{A6368BEC-94B1-9A2D-994E-71A9835574DA}"/>
              </a:ext>
            </a:extLst>
          </p:cNvPr>
          <p:cNvSpPr txBox="1"/>
          <p:nvPr/>
        </p:nvSpPr>
        <p:spPr>
          <a:xfrm>
            <a:off x="780796" y="5510174"/>
            <a:ext cx="4559808" cy="126188"/>
          </a:xfrm>
          <a:prstGeom prst="rect">
            <a:avLst/>
          </a:prstGeom>
          <a:noFill/>
        </p:spPr>
        <p:txBody>
          <a:bodyPr wrap="square" lIns="64008" tIns="9144" rIns="64008" bIns="9144" anchor="ctr">
            <a:spAutoFit/>
          </a:bodyPr>
          <a:lstStyle/>
          <a:p>
            <a:pPr algn="ctr">
              <a:buNone/>
            </a:pPr>
            <a:r>
              <a:rPr sz="700" b="1">
                <a:solidFill>
                  <a:srgbClr val="FFFFFF"/>
                </a:solidFill>
                <a:latin typeface="Segoe UI Variable Display" pitchFamily="2" charset="0"/>
                <a:ea typeface="Segoe UI Symbol"/>
                <a:cs typeface="Segoe UI Variable Display" pitchFamily="2" charset="0"/>
              </a:rPr>
              <a:t>Our four-year holding period</a:t>
            </a:r>
          </a:p>
        </p:txBody>
      </p:sp>
      <p:sp>
        <p:nvSpPr>
          <p:cNvPr id="448" name="TextBox 447">
            <a:extLst>
              <a:ext uri="{FF2B5EF4-FFF2-40B4-BE49-F238E27FC236}">
                <a16:creationId xmlns:a16="http://schemas.microsoft.com/office/drawing/2014/main" id="{C50EA8DF-8A2B-D264-119A-0243D1E4F3CD}"/>
              </a:ext>
            </a:extLst>
          </p:cNvPr>
          <p:cNvSpPr txBox="1"/>
          <p:nvPr/>
        </p:nvSpPr>
        <p:spPr>
          <a:xfrm>
            <a:off x="557784" y="5769864"/>
            <a:ext cx="5385816" cy="219456"/>
          </a:xfrm>
          <a:prstGeom prst="rect">
            <a:avLst/>
          </a:prstGeom>
          <a:noFill/>
        </p:spPr>
        <p:txBody>
          <a:bodyPr wrap="square" lIns="64008" tIns="9144" rIns="64008" bIns="9144" anchor="t">
            <a:spAutoFit/>
          </a:bodyPr>
          <a:lstStyle/>
          <a:p>
            <a:pPr algn="ctr">
              <a:buNone/>
            </a:pPr>
            <a:r>
              <a:rPr sz="1100" b="1">
                <a:solidFill>
                  <a:srgbClr val="017840"/>
                </a:solidFill>
                <a:latin typeface="Segoe UI Symbol"/>
                <a:ea typeface="Segoe UI Symbol"/>
              </a:rPr>
              <a:t>BUY IF:</a:t>
            </a:r>
          </a:p>
        </p:txBody>
      </p:sp>
      <p:sp>
        <p:nvSpPr>
          <p:cNvPr id="449" name="TextBox 448">
            <a:extLst>
              <a:ext uri="{FF2B5EF4-FFF2-40B4-BE49-F238E27FC236}">
                <a16:creationId xmlns:a16="http://schemas.microsoft.com/office/drawing/2014/main" id="{DB8E3124-2009-E494-AF82-262AA58DE8E8}"/>
              </a:ext>
            </a:extLst>
          </p:cNvPr>
          <p:cNvSpPr txBox="1"/>
          <p:nvPr/>
        </p:nvSpPr>
        <p:spPr>
          <a:xfrm>
            <a:off x="557784" y="5998464"/>
            <a:ext cx="5385816" cy="585216"/>
          </a:xfrm>
          <a:prstGeom prst="rect">
            <a:avLst/>
          </a:prstGeom>
          <a:noFill/>
        </p:spPr>
        <p:txBody>
          <a:bodyPr wrap="square" lIns="64008" tIns="9144" rIns="64008" bIns="9144" anchor="t">
            <a:spAutoFit/>
          </a:bodyPr>
          <a:lstStyle/>
          <a:p>
            <a:pPr algn="ctr">
              <a:lnSpc>
                <a:spcPct val="105000"/>
              </a:lnSpc>
              <a:buNone/>
            </a:pPr>
            <a:r>
              <a:rPr sz="1000" b="1">
                <a:solidFill>
                  <a:srgbClr val="000000"/>
                </a:solidFill>
                <a:latin typeface="Segoe UI Symbol"/>
                <a:ea typeface="Segoe UI Symbol"/>
              </a:rPr>
              <a:t>The DPLTA is entered at the earliest permitted date and the 2029 migrations are delivered</a:t>
            </a:r>
            <a:r>
              <a:rPr sz="1000" b="0">
                <a:solidFill>
                  <a:srgbClr val="000000"/>
                </a:solidFill>
                <a:latin typeface="Segoe UI Symbol"/>
                <a:ea typeface="Segoe UI Symbol"/>
              </a:rPr>
              <a:t>, so synergies are earned inside the four-year hold rather than assumed after it.</a:t>
            </a:r>
          </a:p>
        </p:txBody>
      </p:sp>
    </p:spTree>
    <p:extLst>
      <p:ext uri="{BB962C8B-B14F-4D97-AF65-F5344CB8AC3E}">
        <p14:creationId xmlns:p14="http://schemas.microsoft.com/office/powerpoint/2010/main" val="39847493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395C6-C7EB-7FC3-A5DD-D31069EB4E83}"/>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BF570BD-CE59-3495-83B4-66670FC9B673}"/>
              </a:ext>
            </a:extLst>
          </p:cNvPr>
          <p:cNvGraphicFramePr>
            <a:graphicFrameLocks/>
          </p:cNvGraphicFramePr>
          <p:nvPr>
            <p:custDataLst>
              <p:tags r:id="rId1"/>
            </p:custDataLst>
            <p:extLst>
              <p:ext uri="{D42A27DB-BD31-4B8C-83A1-F6EECF244321}">
                <p14:modId xmlns:p14="http://schemas.microsoft.com/office/powerpoint/2010/main" val="171537060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4" imgW="7772400" imgH="10058400" progId="TCLayout.ActiveDocument.1">
                  <p:embed/>
                </p:oleObj>
              </mc:Choice>
              <mc:Fallback>
                <p:oleObj name="think-cell Slide" r:id="rId44" imgW="7772400" imgH="10058400" progId="TCLayout.ActiveDocument.1">
                  <p:embed/>
                  <p:pic>
                    <p:nvPicPr>
                      <p:cNvPr id="3" name="think-cell data - do not delete" hidden="1">
                        <a:extLst>
                          <a:ext uri="{FF2B5EF4-FFF2-40B4-BE49-F238E27FC236}">
                            <a16:creationId xmlns:a16="http://schemas.microsoft.com/office/drawing/2014/main" id="{FBF570BD-CE59-3495-83B4-66670FC9B673}"/>
                          </a:ext>
                        </a:extLst>
                      </p:cNvPr>
                      <p:cNvPicPr/>
                      <p:nvPr/>
                    </p:nvPicPr>
                    <p:blipFill>
                      <a:blip r:embed="rId4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9F36275-2D74-9BF7-A756-61C0B5E6D438}"/>
              </a:ext>
            </a:extLst>
          </p:cNvPr>
          <p:cNvSpPr>
            <a:spLocks noGrp="1"/>
          </p:cNvSpPr>
          <p:nvPr>
            <p:ph type="title"/>
          </p:nvPr>
        </p:nvSpPr>
        <p:spPr>
          <a:xfrm>
            <a:off x="274320" y="307792"/>
            <a:ext cx="10537706" cy="376555"/>
          </a:xfrm>
        </p:spPr>
        <p:txBody>
          <a:bodyPr vert="horz" rIns="91440"/>
          <a:lstStyle/>
          <a:p>
            <a:r>
              <a:rPr lang="en-US"/>
              <a:t>What would drive a recommendation to NOT BUY?</a:t>
            </a:r>
          </a:p>
        </p:txBody>
      </p:sp>
      <p:sp>
        <p:nvSpPr>
          <p:cNvPr id="4" name="Rectangle 3">
            <a:extLst>
              <a:ext uri="{FF2B5EF4-FFF2-40B4-BE49-F238E27FC236}">
                <a16:creationId xmlns:a16="http://schemas.microsoft.com/office/drawing/2014/main" id="{30F23CBC-D7ED-ED25-5BB3-63D8DC0ED2A9}"/>
              </a:ext>
            </a:extLst>
          </p:cNvPr>
          <p:cNvSpPr/>
          <p:nvPr/>
        </p:nvSpPr>
        <p:spPr>
          <a:xfrm>
            <a:off x="6437657" y="890587"/>
            <a:ext cx="5445684" cy="376555"/>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5" name="Oval 4">
            <a:extLst>
              <a:ext uri="{FF2B5EF4-FFF2-40B4-BE49-F238E27FC236}">
                <a16:creationId xmlns:a16="http://schemas.microsoft.com/office/drawing/2014/main" id="{E6627C39-81A9-A5E9-CF3C-C8F0057D5514}"/>
              </a:ext>
            </a:extLst>
          </p:cNvPr>
          <p:cNvSpPr/>
          <p:nvPr/>
        </p:nvSpPr>
        <p:spPr>
          <a:xfrm>
            <a:off x="6341505" y="970692"/>
            <a:ext cx="239630" cy="249686"/>
          </a:xfrm>
          <a:prstGeom prst="ellipse">
            <a:avLst/>
          </a:prstGeom>
          <a:solidFill>
            <a:srgbClr val="017840"/>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latin typeface="Segoe UI Symbol" panose="020B0502040204020203" pitchFamily="34" charset="0"/>
                <a:ea typeface="Segoe UI Symbol" panose="020B0502040204020203" pitchFamily="34" charset="0"/>
                <a:cs typeface="Segoe UI Variable Display" pitchFamily="2" charset="0"/>
              </a:rPr>
              <a:t>2</a:t>
            </a:r>
          </a:p>
        </p:txBody>
      </p:sp>
      <p:sp>
        <p:nvSpPr>
          <p:cNvPr id="7" name="Rectangle 6">
            <a:extLst>
              <a:ext uri="{FF2B5EF4-FFF2-40B4-BE49-F238E27FC236}">
                <a16:creationId xmlns:a16="http://schemas.microsoft.com/office/drawing/2014/main" id="{B2DB5410-774C-6F90-F560-9587A8CF29FF}"/>
              </a:ext>
            </a:extLst>
          </p:cNvPr>
          <p:cNvSpPr/>
          <p:nvPr/>
        </p:nvSpPr>
        <p:spPr>
          <a:xfrm>
            <a:off x="404813" y="890588"/>
            <a:ext cx="5445684" cy="376555"/>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8" name="Oval 7">
            <a:extLst>
              <a:ext uri="{FF2B5EF4-FFF2-40B4-BE49-F238E27FC236}">
                <a16:creationId xmlns:a16="http://schemas.microsoft.com/office/drawing/2014/main" id="{70CD77BB-0A5C-E20F-FF07-A83125A93FF8}"/>
              </a:ext>
            </a:extLst>
          </p:cNvPr>
          <p:cNvSpPr/>
          <p:nvPr/>
        </p:nvSpPr>
        <p:spPr>
          <a:xfrm>
            <a:off x="287023" y="970692"/>
            <a:ext cx="261268" cy="249687"/>
          </a:xfrm>
          <a:prstGeom prst="ellipse">
            <a:avLst/>
          </a:prstGeom>
          <a:solidFill>
            <a:srgbClr val="017840"/>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latin typeface="Segoe UI Symbol" panose="020B0502040204020203" pitchFamily="34" charset="0"/>
                <a:ea typeface="Segoe UI Symbol" panose="020B0502040204020203" pitchFamily="34" charset="0"/>
                <a:cs typeface="Segoe UI Variable Display" pitchFamily="2" charset="0"/>
              </a:rPr>
              <a:t>1</a:t>
            </a:r>
          </a:p>
        </p:txBody>
      </p:sp>
      <p:sp>
        <p:nvSpPr>
          <p:cNvPr id="9" name="TextBox 8">
            <a:extLst>
              <a:ext uri="{FF2B5EF4-FFF2-40B4-BE49-F238E27FC236}">
                <a16:creationId xmlns:a16="http://schemas.microsoft.com/office/drawing/2014/main" id="{55ABBACE-4707-E264-C143-C828F8C08EC1}"/>
              </a:ext>
            </a:extLst>
          </p:cNvPr>
          <p:cNvSpPr txBox="1"/>
          <p:nvPr/>
        </p:nvSpPr>
        <p:spPr>
          <a:xfrm>
            <a:off x="462292" y="958769"/>
            <a:ext cx="5330723"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100" b="1">
                <a:solidFill>
                  <a:schemeClr val="bg1"/>
                </a:solidFill>
                <a:latin typeface="Segoe UI Variable Display" pitchFamily="2" charset="0"/>
                <a:ea typeface="Segoe UI Symbol" panose="020B0502040204020203" pitchFamily="34" charset="0"/>
                <a:cs typeface="Segoe UI Variable Display" pitchFamily="2" charset="0"/>
              </a:rPr>
              <a:t>Regulatory remedies shrink what Uber is acquiring from Delivery Hero</a:t>
            </a:r>
            <a:endParaRPr lang="en-US" sz="1100">
              <a:solidFill>
                <a:schemeClr val="bg1"/>
              </a:solidFill>
              <a:latin typeface="Segoe UI Variable Display" pitchFamily="2" charset="0"/>
              <a:ea typeface="Segoe UI Symbol" panose="020B0502040204020203" pitchFamily="34" charset="0"/>
              <a:cs typeface="Segoe UI Variable Display" pitchFamily="2" charset="0"/>
            </a:endParaRPr>
          </a:p>
        </p:txBody>
      </p:sp>
      <p:sp>
        <p:nvSpPr>
          <p:cNvPr id="10" name="Rectangle 9">
            <a:extLst>
              <a:ext uri="{FF2B5EF4-FFF2-40B4-BE49-F238E27FC236}">
                <a16:creationId xmlns:a16="http://schemas.microsoft.com/office/drawing/2014/main" id="{E2C532DF-06CD-623E-AE12-814071222B8B}"/>
              </a:ext>
            </a:extLst>
          </p:cNvPr>
          <p:cNvSpPr/>
          <p:nvPr/>
        </p:nvSpPr>
        <p:spPr>
          <a:xfrm>
            <a:off x="500965" y="3881438"/>
            <a:ext cx="5445684" cy="376555"/>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1" name="Oval 10">
            <a:extLst>
              <a:ext uri="{FF2B5EF4-FFF2-40B4-BE49-F238E27FC236}">
                <a16:creationId xmlns:a16="http://schemas.microsoft.com/office/drawing/2014/main" id="{37AED17D-5347-AF42-A30D-FC176AD1F324}"/>
              </a:ext>
            </a:extLst>
          </p:cNvPr>
          <p:cNvSpPr/>
          <p:nvPr/>
        </p:nvSpPr>
        <p:spPr>
          <a:xfrm>
            <a:off x="404813" y="3962400"/>
            <a:ext cx="239630" cy="249686"/>
          </a:xfrm>
          <a:prstGeom prst="ellipse">
            <a:avLst/>
          </a:prstGeom>
          <a:solidFill>
            <a:srgbClr val="017840"/>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latin typeface="Segoe UI Symbol" panose="020B0502040204020203" pitchFamily="34" charset="0"/>
                <a:ea typeface="Segoe UI Symbol" panose="020B0502040204020203" pitchFamily="34" charset="0"/>
                <a:cs typeface="Segoe UI Variable Display" pitchFamily="2" charset="0"/>
              </a:rPr>
              <a:t>3</a:t>
            </a:r>
          </a:p>
        </p:txBody>
      </p:sp>
      <p:sp>
        <p:nvSpPr>
          <p:cNvPr id="12" name="TextBox 11">
            <a:extLst>
              <a:ext uri="{FF2B5EF4-FFF2-40B4-BE49-F238E27FC236}">
                <a16:creationId xmlns:a16="http://schemas.microsoft.com/office/drawing/2014/main" id="{A4ACADCD-F80B-3A2C-4F4D-54CEFA7C517A}"/>
              </a:ext>
            </a:extLst>
          </p:cNvPr>
          <p:cNvSpPr txBox="1"/>
          <p:nvPr/>
        </p:nvSpPr>
        <p:spPr>
          <a:xfrm>
            <a:off x="6228582" y="952732"/>
            <a:ext cx="5330723"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100" b="1">
                <a:solidFill>
                  <a:schemeClr val="bg1"/>
                </a:solidFill>
                <a:latin typeface="Segoe UI Variable Display" pitchFamily="2" charset="0"/>
                <a:ea typeface="Segoe UI Symbol" panose="020B0502040204020203" pitchFamily="34" charset="0"/>
                <a:cs typeface="Segoe UI Variable Display" pitchFamily="2" charset="0"/>
              </a:rPr>
              <a:t>Cash cost of Delivery Hero deal crowds out shareholder returns</a:t>
            </a:r>
            <a:endParaRPr lang="en-US" sz="1100" b="1">
              <a:solidFill>
                <a:schemeClr val="bg1"/>
              </a:solidFill>
              <a:latin typeface="Segoe UI Variable Display" pitchFamily="2" charset="0"/>
              <a:ea typeface="Segoe UI Symbol" panose="020B0502040204020203" pitchFamily="34" charset="0"/>
              <a:cs typeface="Segoe UI Variable Display" pitchFamily="2" charset="0"/>
            </a:endParaRPr>
          </a:p>
        </p:txBody>
      </p:sp>
      <p:sp>
        <p:nvSpPr>
          <p:cNvPr id="13" name="Rectangle 12">
            <a:extLst>
              <a:ext uri="{FF2B5EF4-FFF2-40B4-BE49-F238E27FC236}">
                <a16:creationId xmlns:a16="http://schemas.microsoft.com/office/drawing/2014/main" id="{316C0405-7DDE-9015-E376-EFEBBF2274E1}"/>
              </a:ext>
            </a:extLst>
          </p:cNvPr>
          <p:cNvSpPr/>
          <p:nvPr/>
        </p:nvSpPr>
        <p:spPr>
          <a:xfrm>
            <a:off x="6529476" y="3881438"/>
            <a:ext cx="5445684" cy="376555"/>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4" name="Oval 13">
            <a:extLst>
              <a:ext uri="{FF2B5EF4-FFF2-40B4-BE49-F238E27FC236}">
                <a16:creationId xmlns:a16="http://schemas.microsoft.com/office/drawing/2014/main" id="{438C7924-FE4C-D332-86B5-C5692D7B5B1E}"/>
              </a:ext>
            </a:extLst>
          </p:cNvPr>
          <p:cNvSpPr/>
          <p:nvPr/>
        </p:nvSpPr>
        <p:spPr>
          <a:xfrm>
            <a:off x="6411686" y="3962400"/>
            <a:ext cx="261268" cy="249687"/>
          </a:xfrm>
          <a:prstGeom prst="ellipse">
            <a:avLst/>
          </a:prstGeom>
          <a:solidFill>
            <a:srgbClr val="017840"/>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latin typeface="Segoe UI Symbol" panose="020B0502040204020203" pitchFamily="34" charset="0"/>
                <a:ea typeface="Segoe UI Symbol" panose="020B0502040204020203" pitchFamily="34" charset="0"/>
                <a:cs typeface="Segoe UI Variable Display" pitchFamily="2" charset="0"/>
              </a:rPr>
              <a:t>4</a:t>
            </a:r>
          </a:p>
        </p:txBody>
      </p:sp>
      <p:sp>
        <p:nvSpPr>
          <p:cNvPr id="15" name="TextBox 14">
            <a:extLst>
              <a:ext uri="{FF2B5EF4-FFF2-40B4-BE49-F238E27FC236}">
                <a16:creationId xmlns:a16="http://schemas.microsoft.com/office/drawing/2014/main" id="{852D6542-743F-439D-2620-1692CF30082A}"/>
              </a:ext>
            </a:extLst>
          </p:cNvPr>
          <p:cNvSpPr txBox="1"/>
          <p:nvPr/>
        </p:nvSpPr>
        <p:spPr>
          <a:xfrm>
            <a:off x="6456464" y="3937000"/>
            <a:ext cx="5330723"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100" b="1">
                <a:solidFill>
                  <a:schemeClr val="bg1"/>
                </a:solidFill>
                <a:latin typeface="Segoe UI Variable Display" pitchFamily="2" charset="0"/>
                <a:cs typeface="Segoe UI Variable Display" pitchFamily="2" charset="0"/>
              </a:rPr>
              <a:t>AVs or competitors marginalise Uber’s platform</a:t>
            </a:r>
            <a:endParaRPr lang="en-US" sz="1100">
              <a:solidFill>
                <a:schemeClr val="bg1"/>
              </a:solidFill>
              <a:latin typeface="Segoe UI Variable Display" pitchFamily="2" charset="0"/>
              <a:ea typeface="Segoe UI Symbol" panose="020B0502040204020203" pitchFamily="34" charset="0"/>
              <a:cs typeface="Segoe UI Variable Display" pitchFamily="2" charset="0"/>
            </a:endParaRPr>
          </a:p>
        </p:txBody>
      </p:sp>
      <p:graphicFrame>
        <p:nvGraphicFramePr>
          <p:cNvPr id="671" name="Chart 670">
            <a:extLst>
              <a:ext uri="{FF2B5EF4-FFF2-40B4-BE49-F238E27FC236}">
                <a16:creationId xmlns:a16="http://schemas.microsoft.com/office/drawing/2014/main" id="{B7E504E0-32D3-2CB6-6E5E-BD1C64CCE178}"/>
              </a:ext>
            </a:extLst>
          </p:cNvPr>
          <p:cNvGraphicFramePr/>
          <p:nvPr>
            <p:custDataLst>
              <p:tags r:id="rId2"/>
            </p:custDataLst>
            <p:extLst>
              <p:ext uri="{D42A27DB-BD31-4B8C-83A1-F6EECF244321}">
                <p14:modId xmlns:p14="http://schemas.microsoft.com/office/powerpoint/2010/main" val="486347919"/>
              </p:ext>
            </p:extLst>
          </p:nvPr>
        </p:nvGraphicFramePr>
        <p:xfrm>
          <a:off x="411163" y="4533900"/>
          <a:ext cx="3492500" cy="2044700"/>
        </p:xfrm>
        <a:graphic>
          <a:graphicData uri="http://schemas.openxmlformats.org/drawingml/2006/chart">
            <c:chart xmlns:c="http://schemas.openxmlformats.org/drawingml/2006/chart" xmlns:r="http://schemas.openxmlformats.org/officeDocument/2006/relationships" r:id="rId46"/>
          </a:graphicData>
        </a:graphic>
      </p:graphicFrame>
      <p:sp>
        <p:nvSpPr>
          <p:cNvPr id="432" name="Rectangle 431">
            <a:extLst>
              <a:ext uri="{FF2B5EF4-FFF2-40B4-BE49-F238E27FC236}">
                <a16:creationId xmlns:a16="http://schemas.microsoft.com/office/drawing/2014/main" id="{7104E74D-B4BC-019D-8578-C13FC2D3B7CE}"/>
              </a:ext>
            </a:extLst>
          </p:cNvPr>
          <p:cNvSpPr/>
          <p:nvPr>
            <p:custDataLst>
              <p:tags r:id="rId3"/>
            </p:custDataLst>
          </p:nvPr>
        </p:nvSpPr>
        <p:spPr bwMode="auto">
          <a:xfrm>
            <a:off x="501650" y="4587875"/>
            <a:ext cx="1138238"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l">
              <a:spcBef>
                <a:spcPct val="0"/>
              </a:spcBef>
              <a:spcAft>
                <a:spcPct val="0"/>
              </a:spcAft>
            </a:pPr>
            <a:r>
              <a:rPr lang="en-US" altLang="en-US" sz="900" kern="120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t>YoY percentage points</a:t>
            </a:r>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305" name="Rectangle 304">
            <a:extLst>
              <a:ext uri="{FF2B5EF4-FFF2-40B4-BE49-F238E27FC236}">
                <a16:creationId xmlns:a16="http://schemas.microsoft.com/office/drawing/2014/main" id="{8583B27D-884B-902C-E62E-85B6052CE90C}"/>
              </a:ext>
            </a:extLst>
          </p:cNvPr>
          <p:cNvSpPr/>
          <p:nvPr>
            <p:custDataLst>
              <p:tags r:id="rId4"/>
            </p:custDataLst>
          </p:nvPr>
        </p:nvSpPr>
        <p:spPr bwMode="auto">
          <a:xfrm>
            <a:off x="752475" y="6426200"/>
            <a:ext cx="307975"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E1D009EE-A259-42B7-AD07-ACAA8E7DA987}" type="datetime'''''''''''''Q3'' ’''''''2''''4'''''''''''''''''">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Q3 ’24</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337" name="Rectangle 336">
            <a:extLst>
              <a:ext uri="{FF2B5EF4-FFF2-40B4-BE49-F238E27FC236}">
                <a16:creationId xmlns:a16="http://schemas.microsoft.com/office/drawing/2014/main" id="{C701BBEA-EC65-72D1-4538-C7B66BE572B5}"/>
              </a:ext>
            </a:extLst>
          </p:cNvPr>
          <p:cNvSpPr/>
          <p:nvPr>
            <p:custDataLst>
              <p:tags r:id="rId5"/>
            </p:custDataLst>
          </p:nvPr>
        </p:nvSpPr>
        <p:spPr bwMode="auto">
          <a:xfrm>
            <a:off x="1141413" y="6426200"/>
            <a:ext cx="307975"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400537CF-832D-419B-8266-0112D7227579}" type="datetime'Q4'''''''''''''''''' ’''2''''''''''''''''''4'''''''''">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Q4 ’24</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308" name="Rectangle 307">
            <a:extLst>
              <a:ext uri="{FF2B5EF4-FFF2-40B4-BE49-F238E27FC236}">
                <a16:creationId xmlns:a16="http://schemas.microsoft.com/office/drawing/2014/main" id="{F112D3B8-5C85-1531-B715-2441024EC095}"/>
              </a:ext>
            </a:extLst>
          </p:cNvPr>
          <p:cNvSpPr/>
          <p:nvPr>
            <p:custDataLst>
              <p:tags r:id="rId6"/>
            </p:custDataLst>
          </p:nvPr>
        </p:nvSpPr>
        <p:spPr bwMode="auto">
          <a:xfrm>
            <a:off x="1543050" y="6426200"/>
            <a:ext cx="279400"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CD620D90-B4BA-40D2-B422-2057418EFEAA}" type="datetime'''''''Q''1''''''''''''''''''''''''''''’''''''''''''''''''2''5'">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Q1’25</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322" name="Rectangle 321">
            <a:extLst>
              <a:ext uri="{FF2B5EF4-FFF2-40B4-BE49-F238E27FC236}">
                <a16:creationId xmlns:a16="http://schemas.microsoft.com/office/drawing/2014/main" id="{E1653110-3528-7FCB-3413-409DDFD60DDF}"/>
              </a:ext>
            </a:extLst>
          </p:cNvPr>
          <p:cNvSpPr/>
          <p:nvPr>
            <p:custDataLst>
              <p:tags r:id="rId7"/>
            </p:custDataLst>
          </p:nvPr>
        </p:nvSpPr>
        <p:spPr bwMode="auto">
          <a:xfrm>
            <a:off x="1931988" y="6426200"/>
            <a:ext cx="279400"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6684FF03-6EFD-4159-ABF1-16AEC9327372}" type="datetime'''''''''Q''''''''''2''''''’''2''5'''''''''''">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Q2’25</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323" name="Rectangle 322">
            <a:extLst>
              <a:ext uri="{FF2B5EF4-FFF2-40B4-BE49-F238E27FC236}">
                <a16:creationId xmlns:a16="http://schemas.microsoft.com/office/drawing/2014/main" id="{19C3F3E4-953C-8A9F-F7B0-EF1C3C9558BF}"/>
              </a:ext>
            </a:extLst>
          </p:cNvPr>
          <p:cNvSpPr/>
          <p:nvPr>
            <p:custDataLst>
              <p:tags r:id="rId8"/>
            </p:custDataLst>
          </p:nvPr>
        </p:nvSpPr>
        <p:spPr bwMode="auto">
          <a:xfrm>
            <a:off x="2320925" y="6426200"/>
            <a:ext cx="279400"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1557CD4A-01C6-40B8-9AE3-C11A0E603598}" type="datetime'Q''''''''''''''''3''''''''''''''''’''''2''''5'''''''''''">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Q3’25</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324" name="Rectangle 323">
            <a:extLst>
              <a:ext uri="{FF2B5EF4-FFF2-40B4-BE49-F238E27FC236}">
                <a16:creationId xmlns:a16="http://schemas.microsoft.com/office/drawing/2014/main" id="{EA218917-39B5-2F21-DB9D-83FC932DF266}"/>
              </a:ext>
            </a:extLst>
          </p:cNvPr>
          <p:cNvSpPr/>
          <p:nvPr>
            <p:custDataLst>
              <p:tags r:id="rId9"/>
            </p:custDataLst>
          </p:nvPr>
        </p:nvSpPr>
        <p:spPr bwMode="auto">
          <a:xfrm>
            <a:off x="2709863" y="6426200"/>
            <a:ext cx="279400"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8CDCFBC8-1DCF-4070-8D15-C7B2C6614549}" type="datetime'''''''''''''''''''Q4''''''’''''''''''''''''''''''''25'''''''''">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Q4’25</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325" name="Rectangle 324">
            <a:extLst>
              <a:ext uri="{FF2B5EF4-FFF2-40B4-BE49-F238E27FC236}">
                <a16:creationId xmlns:a16="http://schemas.microsoft.com/office/drawing/2014/main" id="{2C7CA70E-DE96-C35E-F023-AACEF516942C}"/>
              </a:ext>
            </a:extLst>
          </p:cNvPr>
          <p:cNvSpPr/>
          <p:nvPr>
            <p:custDataLst>
              <p:tags r:id="rId10"/>
            </p:custDataLst>
          </p:nvPr>
        </p:nvSpPr>
        <p:spPr bwMode="auto">
          <a:xfrm>
            <a:off x="3097213" y="6426200"/>
            <a:ext cx="279400"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E1955D89-0247-4434-AD98-3CFA51B68FC1}" type="datetime'Q''''''1''''''’''26'''''''''''''''''''''''''''''''''">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Q1’26</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405" name="Rectangle 404">
            <a:extLst>
              <a:ext uri="{FF2B5EF4-FFF2-40B4-BE49-F238E27FC236}">
                <a16:creationId xmlns:a16="http://schemas.microsoft.com/office/drawing/2014/main" id="{B6725421-F3D6-CB2C-E46A-4ED3E0BB83D6}"/>
              </a:ext>
            </a:extLst>
          </p:cNvPr>
          <p:cNvSpPr/>
          <p:nvPr>
            <p:custDataLst>
              <p:tags r:id="rId11"/>
            </p:custDataLst>
          </p:nvPr>
        </p:nvSpPr>
        <p:spPr bwMode="gray">
          <a:xfrm>
            <a:off x="3543300" y="5151438"/>
            <a:ext cx="166688" cy="109538"/>
          </a:xfrm>
          <a:prstGeom prst="rect">
            <a:avLst/>
          </a:prstGeom>
          <a:solidFill>
            <a:srgbClr val="03C168"/>
          </a:solidFill>
          <a:ln w="25400" cap="flat" cmpd="sng" algn="ctr">
            <a:no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ctr"/>
          <a:lstStyle/>
          <a:p>
            <a:pPr algn="ctr">
              <a:lnSpc>
                <a:spcPct val="90000"/>
              </a:lnSpc>
              <a:spcBef>
                <a:spcPct val="0"/>
              </a:spcBef>
              <a:spcAft>
                <a:spcPct val="0"/>
              </a:spcAft>
            </a:pPr>
            <a:fld id="{53BDEF30-2C85-48EE-BB8B-9D19856A00AB}" type="datetime'''''''''''''''''''2%'''''''''''''''''''''''''''''''''">
              <a:rPr lang="en-US" altLang="en-US" sz="800" kern="1200" smtClean="0">
                <a:solidFill>
                  <a:schemeClr val="bg1"/>
                </a:solidFill>
                <a:effectLst/>
                <a:latin typeface="Segoe UI Symbol" panose="020B0502040204020203" pitchFamily="34" charset="0"/>
                <a:ea typeface="Segoe UI Symbol" panose="020B0502040204020203" pitchFamily="34" charset="0"/>
              </a:rPr>
              <a:pPr algn="ctr">
                <a:lnSpc>
                  <a:spcPct val="90000"/>
                </a:lnSpc>
                <a:spcBef>
                  <a:spcPct val="0"/>
                </a:spcBef>
                <a:spcAft>
                  <a:spcPct val="0"/>
                </a:spcAft>
              </a:pPr>
              <a:t>2%</a:t>
            </a:fld>
            <a:endParaRPr lang="en-US" sz="800" kern="1200">
              <a:solidFill>
                <a:schemeClr val="bg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326" name="Rectangle 325">
            <a:extLst>
              <a:ext uri="{FF2B5EF4-FFF2-40B4-BE49-F238E27FC236}">
                <a16:creationId xmlns:a16="http://schemas.microsoft.com/office/drawing/2014/main" id="{3887D4A3-E869-55F1-D8E8-B72A3D85BCB9}"/>
              </a:ext>
            </a:extLst>
          </p:cNvPr>
          <p:cNvSpPr/>
          <p:nvPr>
            <p:custDataLst>
              <p:tags r:id="rId12"/>
            </p:custDataLst>
          </p:nvPr>
        </p:nvSpPr>
        <p:spPr bwMode="auto">
          <a:xfrm>
            <a:off x="3486150" y="6426200"/>
            <a:ext cx="279400"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4417EF2E-3BD3-4906-B0D8-7D9A3F4B124E}" type="datetime'''''''''Q''''2''''''''''''''''''’''''''''''2''''''''6'">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Q2’26</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414" name="Rectangle 413">
            <a:extLst>
              <a:ext uri="{FF2B5EF4-FFF2-40B4-BE49-F238E27FC236}">
                <a16:creationId xmlns:a16="http://schemas.microsoft.com/office/drawing/2014/main" id="{B2E61E2B-17F7-BAC6-A1BC-EEA609C5519F}"/>
              </a:ext>
            </a:extLst>
          </p:cNvPr>
          <p:cNvSpPr/>
          <p:nvPr>
            <p:custDataLst>
              <p:tags r:id="rId13"/>
            </p:custDataLst>
          </p:nvPr>
        </p:nvSpPr>
        <p:spPr bwMode="auto">
          <a:xfrm>
            <a:off x="561975" y="4332288"/>
            <a:ext cx="160338" cy="120650"/>
          </a:xfrm>
          <a:prstGeom prst="rect">
            <a:avLst/>
          </a:prstGeom>
          <a:solidFill>
            <a:srgbClr val="03C168"/>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Rectangle 414">
            <a:extLst>
              <a:ext uri="{FF2B5EF4-FFF2-40B4-BE49-F238E27FC236}">
                <a16:creationId xmlns:a16="http://schemas.microsoft.com/office/drawing/2014/main" id="{7BB07C3E-4B10-11A2-C53E-F25BCC43EACD}"/>
              </a:ext>
            </a:extLst>
          </p:cNvPr>
          <p:cNvSpPr/>
          <p:nvPr>
            <p:custDataLst>
              <p:tags r:id="rId14"/>
            </p:custDataLst>
          </p:nvPr>
        </p:nvSpPr>
        <p:spPr bwMode="auto">
          <a:xfrm>
            <a:off x="1846263" y="4332288"/>
            <a:ext cx="160338" cy="120650"/>
          </a:xfrm>
          <a:prstGeom prst="rect">
            <a:avLst/>
          </a:prstGeom>
          <a:solidFill>
            <a:srgbClr val="80DBB1"/>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6" name="Straight Connector 415">
            <a:extLst>
              <a:ext uri="{FF2B5EF4-FFF2-40B4-BE49-F238E27FC236}">
                <a16:creationId xmlns:a16="http://schemas.microsoft.com/office/drawing/2014/main" id="{B0C6988F-8EA1-6AC1-B7F4-42801F5A60F7}"/>
              </a:ext>
            </a:extLst>
          </p:cNvPr>
          <p:cNvCxnSpPr/>
          <p:nvPr>
            <p:custDataLst>
              <p:tags r:id="rId15"/>
            </p:custDataLst>
          </p:nvPr>
        </p:nvCxnSpPr>
        <p:spPr bwMode="gray">
          <a:xfrm>
            <a:off x="2870200" y="4392613"/>
            <a:ext cx="201613" cy="0"/>
          </a:xfrm>
          <a:prstGeom prst="line">
            <a:avLst/>
          </a:prstGeom>
          <a:ln w="19050" cap="rnd" cmpd="sng" algn="ctr">
            <a:solidFill>
              <a:srgbClr val="E9163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417" name="Oval 416">
            <a:extLst>
              <a:ext uri="{FF2B5EF4-FFF2-40B4-BE49-F238E27FC236}">
                <a16:creationId xmlns:a16="http://schemas.microsoft.com/office/drawing/2014/main" id="{7FED85D5-ECCA-5506-F482-BD1FB1DBD00A}"/>
              </a:ext>
            </a:extLst>
          </p:cNvPr>
          <p:cNvSpPr/>
          <p:nvPr>
            <p:custDataLst>
              <p:tags r:id="rId16"/>
            </p:custDataLst>
          </p:nvPr>
        </p:nvSpPr>
        <p:spPr bwMode="auto">
          <a:xfrm>
            <a:off x="2944813" y="4367213"/>
            <a:ext cx="50800" cy="50800"/>
          </a:xfrm>
          <a:prstGeom prst="ellipse">
            <a:avLst/>
          </a:prstGeom>
          <a:solidFill>
            <a:srgbClr val="E9163C"/>
          </a:solidFill>
          <a:ln w="9525" cap="flat" cmpd="sng" algn="ctr">
            <a:solidFill>
              <a:srgbClr val="E9163C"/>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Rectangle 409">
            <a:extLst>
              <a:ext uri="{FF2B5EF4-FFF2-40B4-BE49-F238E27FC236}">
                <a16:creationId xmlns:a16="http://schemas.microsoft.com/office/drawing/2014/main" id="{A59B7F40-1FE9-DD35-2B74-54173CD701FD}"/>
              </a:ext>
            </a:extLst>
          </p:cNvPr>
          <p:cNvSpPr/>
          <p:nvPr>
            <p:custDataLst>
              <p:tags r:id="rId17"/>
            </p:custDataLst>
          </p:nvPr>
        </p:nvSpPr>
        <p:spPr bwMode="auto">
          <a:xfrm>
            <a:off x="773113" y="4329113"/>
            <a:ext cx="911225"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104BCBAD-970B-4679-979A-175AF7B3140F}" type="datetime'F''r''e''qu''''en''''''''c''''y'' g''r''''o''''''''''wt''''h'">
              <a:rPr lang="en-US" altLang="en-US" sz="900" kern="1200" smtClean="0">
                <a:solidFill>
                  <a:schemeClr val="tx1"/>
                </a:solidFill>
                <a:latin typeface="Segoe UI Symbol" panose="020B0502040204020203" pitchFamily="34" charset="0"/>
                <a:ea typeface="Segoe UI Symbol" panose="020B0502040204020203" pitchFamily="34" charset="0"/>
              </a:rPr>
              <a:pPr algn="l">
                <a:spcBef>
                  <a:spcPct val="0"/>
                </a:spcBef>
                <a:spcAft>
                  <a:spcPct val="0"/>
                </a:spcAft>
              </a:pPr>
              <a:t>Frequency growth</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411" name="Rectangle 410">
            <a:extLst>
              <a:ext uri="{FF2B5EF4-FFF2-40B4-BE49-F238E27FC236}">
                <a16:creationId xmlns:a16="http://schemas.microsoft.com/office/drawing/2014/main" id="{26A5DC4A-97FE-AFDB-81C8-F7628D70316D}"/>
              </a:ext>
            </a:extLst>
          </p:cNvPr>
          <p:cNvSpPr/>
          <p:nvPr>
            <p:custDataLst>
              <p:tags r:id="rId18"/>
            </p:custDataLst>
          </p:nvPr>
        </p:nvSpPr>
        <p:spPr bwMode="auto">
          <a:xfrm>
            <a:off x="2057400" y="4329113"/>
            <a:ext cx="701675"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BAED987C-1149-423A-82F1-62352F7BC628}" type="datetime'''''''''''''''M''AP''''C ''g''''''''''''''''''ro''wth'''''''''">
              <a:rPr lang="en-US" altLang="en-US" sz="900" kern="1200" smtClean="0">
                <a:solidFill>
                  <a:schemeClr val="tx1"/>
                </a:solidFill>
                <a:latin typeface="Segoe UI Symbol" panose="020B0502040204020203" pitchFamily="34" charset="0"/>
                <a:ea typeface="Segoe UI Symbol" panose="020B0502040204020203" pitchFamily="34" charset="0"/>
              </a:rPr>
              <a:pPr algn="l">
                <a:spcBef>
                  <a:spcPct val="0"/>
                </a:spcBef>
                <a:spcAft>
                  <a:spcPct val="0"/>
                </a:spcAft>
              </a:pPr>
              <a:t>MAPC growth</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412" name="Rectangle 411">
            <a:extLst>
              <a:ext uri="{FF2B5EF4-FFF2-40B4-BE49-F238E27FC236}">
                <a16:creationId xmlns:a16="http://schemas.microsoft.com/office/drawing/2014/main" id="{908B204F-7FF9-1AA1-F90C-AD05FC310D2F}"/>
              </a:ext>
            </a:extLst>
          </p:cNvPr>
          <p:cNvSpPr/>
          <p:nvPr>
            <p:custDataLst>
              <p:tags r:id="rId19"/>
            </p:custDataLst>
          </p:nvPr>
        </p:nvSpPr>
        <p:spPr bwMode="auto">
          <a:xfrm>
            <a:off x="3132138" y="4329113"/>
            <a:ext cx="1131888"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372164AF-A6FD-442B-A8DE-AC36FAD6C86D}" type="datetime'Repo''r''''te''''d'''''''''''' T''''r''ip''''s'' growth'''''''">
              <a:rPr lang="en-US" altLang="en-US" sz="900" kern="1200" smtClean="0">
                <a:solidFill>
                  <a:schemeClr val="tx1"/>
                </a:solidFill>
                <a:latin typeface="Segoe UI Symbol" panose="020B0502040204020203" pitchFamily="34" charset="0"/>
                <a:ea typeface="Segoe UI Symbol" panose="020B0502040204020203" pitchFamily="34" charset="0"/>
              </a:rPr>
              <a:pPr algn="l">
                <a:spcBef>
                  <a:spcPct val="0"/>
                </a:spcBef>
                <a:spcAft>
                  <a:spcPct val="0"/>
                </a:spcAft>
              </a:pPr>
              <a:t>Reported Trips growth</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442" name="Rectangle 441">
            <a:extLst>
              <a:ext uri="{FF2B5EF4-FFF2-40B4-BE49-F238E27FC236}">
                <a16:creationId xmlns:a16="http://schemas.microsoft.com/office/drawing/2014/main" id="{A59061D7-1E4C-BE40-7C3F-65E5F42BBD3B}"/>
              </a:ext>
            </a:extLst>
          </p:cNvPr>
          <p:cNvSpPr/>
          <p:nvPr/>
        </p:nvSpPr>
        <p:spPr>
          <a:xfrm>
            <a:off x="3900488" y="4606925"/>
            <a:ext cx="2049395" cy="1970944"/>
          </a:xfrm>
          <a:prstGeom prst="rect">
            <a:avLst/>
          </a:prstGeom>
          <a:solidFill>
            <a:schemeClr val="bg1">
              <a:lumMod val="95000"/>
            </a:schemeClr>
          </a:solidFill>
          <a:ln w="12700">
            <a:noFill/>
            <a:prstDash val="dash"/>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TextBox 442">
            <a:extLst>
              <a:ext uri="{FF2B5EF4-FFF2-40B4-BE49-F238E27FC236}">
                <a16:creationId xmlns:a16="http://schemas.microsoft.com/office/drawing/2014/main" id="{B4AA7169-BF12-1D53-DB38-933D5863072E}"/>
              </a:ext>
            </a:extLst>
          </p:cNvPr>
          <p:cNvSpPr txBox="1"/>
          <p:nvPr/>
        </p:nvSpPr>
        <p:spPr>
          <a:xfrm>
            <a:off x="3862388" y="4672013"/>
            <a:ext cx="2125864" cy="201593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b="1">
                <a:latin typeface="Segoe UI Symbol" panose="020B0502040204020203" pitchFamily="34" charset="0"/>
                <a:ea typeface="Segoe UI Symbol" panose="020B0502040204020203" pitchFamily="34" charset="0"/>
              </a:rPr>
              <a:t>DO NOT BUY IF: Volume growth continues to deteriorate </a:t>
            </a:r>
          </a:p>
          <a:p>
            <a:pPr algn="ctr"/>
            <a:r>
              <a:rPr lang="en-AU" sz="500" b="1">
                <a:latin typeface="Segoe UI Symbol" panose="020B0502040204020203" pitchFamily="34" charset="0"/>
                <a:ea typeface="Segoe UI Symbol" panose="020B0502040204020203" pitchFamily="34" charset="0"/>
              </a:rPr>
              <a:t> </a:t>
            </a:r>
          </a:p>
          <a:p>
            <a:pPr algn="ctr"/>
            <a:r>
              <a:rPr lang="en-AU" sz="1000">
                <a:latin typeface="Segoe UI Symbol" panose="020B0502040204020203" pitchFamily="34" charset="0"/>
                <a:ea typeface="Segoe UI Symbol" panose="020B0502040204020203" pitchFamily="34" charset="0"/>
              </a:rPr>
              <a:t>2 consecutive quarters of … </a:t>
            </a:r>
          </a:p>
          <a:p>
            <a:pPr algn="ctr"/>
            <a:endParaRPr lang="en-AU" sz="500">
              <a:latin typeface="Segoe UI Symbol" panose="020B0502040204020203" pitchFamily="34" charset="0"/>
              <a:ea typeface="Segoe UI Symbol" panose="020B0502040204020203" pitchFamily="34" charset="0"/>
            </a:endParaRPr>
          </a:p>
          <a:p>
            <a:pPr marL="171450" indent="-171450" algn="ctr">
              <a:buFont typeface="Arial" panose="020B0604020202020204" pitchFamily="34" charset="0"/>
              <a:buChar char="•"/>
            </a:pPr>
            <a:r>
              <a:rPr lang="en-AU" sz="1000">
                <a:latin typeface="Segoe UI Symbol" panose="020B0502040204020203" pitchFamily="34" charset="0"/>
                <a:ea typeface="Segoe UI Symbol" panose="020B0502040204020203" pitchFamily="34" charset="0"/>
              </a:rPr>
              <a:t>Frequency growth ≤ 0%</a:t>
            </a:r>
          </a:p>
          <a:p>
            <a:pPr marL="171450" indent="-171450" algn="ctr">
              <a:buFont typeface="Arial" panose="020B0604020202020204" pitchFamily="34" charset="0"/>
              <a:buChar char="•"/>
            </a:pPr>
            <a:r>
              <a:rPr lang="en-AU" sz="1000">
                <a:latin typeface="Segoe UI Symbol" panose="020B0502040204020203" pitchFamily="34" charset="0"/>
                <a:ea typeface="Segoe UI Symbol" panose="020B0502040204020203" pitchFamily="34" charset="0"/>
              </a:rPr>
              <a:t>MAPC growth &lt;12%</a:t>
            </a:r>
          </a:p>
          <a:p>
            <a:pPr marL="171450" indent="-171450" algn="ctr">
              <a:buFont typeface="Arial" panose="020B0604020202020204" pitchFamily="34" charset="0"/>
              <a:buChar char="•"/>
            </a:pPr>
            <a:r>
              <a:rPr lang="en-AU" sz="1000">
                <a:latin typeface="Segoe UI Symbol" panose="020B0502040204020203" pitchFamily="34" charset="0"/>
                <a:ea typeface="Segoe UI Symbol" panose="020B0502040204020203" pitchFamily="34" charset="0"/>
              </a:rPr>
              <a:t>Trips growth &lt; MAPC growth</a:t>
            </a:r>
          </a:p>
          <a:p>
            <a:pPr algn="ctr"/>
            <a:endParaRPr lang="en-AU" sz="500">
              <a:latin typeface="Segoe UI Symbol" panose="020B0502040204020203" pitchFamily="34" charset="0"/>
              <a:ea typeface="Segoe UI Symbol" panose="020B0502040204020203" pitchFamily="34" charset="0"/>
            </a:endParaRPr>
          </a:p>
          <a:p>
            <a:pPr algn="ctr"/>
            <a:r>
              <a:rPr lang="en-AU" sz="1000">
                <a:latin typeface="Segoe UI Symbol" panose="020B0502040204020203" pitchFamily="34" charset="0"/>
                <a:ea typeface="Segoe UI Symbol" panose="020B0502040204020203" pitchFamily="34" charset="0"/>
              </a:rPr>
              <a:t>… would signal that Uber is extracting more from existing users rather than sustainably growing usage.</a:t>
            </a:r>
          </a:p>
          <a:p>
            <a:pPr algn="ctr"/>
            <a:endParaRPr lang="en-AU" sz="1000">
              <a:latin typeface="Segoe UI Symbol" panose="020B0502040204020203" pitchFamily="34" charset="0"/>
              <a:ea typeface="Segoe UI Symbol" panose="020B0502040204020203" pitchFamily="34" charset="0"/>
            </a:endParaRPr>
          </a:p>
        </p:txBody>
      </p:sp>
      <p:sp>
        <p:nvSpPr>
          <p:cNvPr id="481" name="TextBox 480">
            <a:extLst>
              <a:ext uri="{FF2B5EF4-FFF2-40B4-BE49-F238E27FC236}">
                <a16:creationId xmlns:a16="http://schemas.microsoft.com/office/drawing/2014/main" id="{F9116E90-734C-2A9D-53A4-53ABDC2E200F}"/>
              </a:ext>
            </a:extLst>
          </p:cNvPr>
          <p:cNvSpPr txBox="1"/>
          <p:nvPr/>
        </p:nvSpPr>
        <p:spPr>
          <a:xfrm>
            <a:off x="6529476" y="4262597"/>
            <a:ext cx="5445684" cy="73096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a:latin typeface="Segoe UI Symbol" panose="020B0502040204020203" pitchFamily="34" charset="0"/>
                <a:ea typeface="Segoe UI Symbol" panose="020B0502040204020203" pitchFamily="34" charset="0"/>
              </a:rPr>
              <a:t>We assume that AVs will change how trips are supplied, not how demand is aggregated, i.e. Uber still retains majority control of customers. However, in practice, first-party AV operators like Waymo are already scaling their own consumer apps: </a:t>
            </a:r>
          </a:p>
          <a:p>
            <a:pPr algn="ctr"/>
            <a:endParaRPr lang="en-AU" sz="1000">
              <a:latin typeface="Segoe UI Variable Display" pitchFamily="2" charset="0"/>
              <a:cs typeface="Segoe UI Variable Display" pitchFamily="2" charset="0"/>
            </a:endParaRPr>
          </a:p>
        </p:txBody>
      </p:sp>
      <p:grpSp>
        <p:nvGrpSpPr>
          <p:cNvPr id="485" name="Group 484">
            <a:extLst>
              <a:ext uri="{FF2B5EF4-FFF2-40B4-BE49-F238E27FC236}">
                <a16:creationId xmlns:a16="http://schemas.microsoft.com/office/drawing/2014/main" id="{5D78E5DE-CDDE-E2C3-A03E-19F6E2A45D75}"/>
              </a:ext>
            </a:extLst>
          </p:cNvPr>
          <p:cNvGrpSpPr/>
          <p:nvPr/>
        </p:nvGrpSpPr>
        <p:grpSpPr>
          <a:xfrm>
            <a:off x="6567845" y="4828646"/>
            <a:ext cx="1526494" cy="520487"/>
            <a:chOff x="4875280" y="2494949"/>
            <a:chExt cx="2073830" cy="874593"/>
          </a:xfrm>
        </p:grpSpPr>
        <p:sp>
          <p:nvSpPr>
            <p:cNvPr id="486" name="Google Shape;347;g2c5f55a10ea_0_103">
              <a:extLst>
                <a:ext uri="{FF2B5EF4-FFF2-40B4-BE49-F238E27FC236}">
                  <a16:creationId xmlns:a16="http://schemas.microsoft.com/office/drawing/2014/main" id="{88B7C198-66F2-3CDF-1945-FDE86761891F}"/>
                </a:ext>
              </a:extLst>
            </p:cNvPr>
            <p:cNvSpPr/>
            <p:nvPr/>
          </p:nvSpPr>
          <p:spPr>
            <a:xfrm>
              <a:off x="4875280" y="2948100"/>
              <a:ext cx="2073830" cy="421442"/>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AU" sz="1100" b="1">
                <a:latin typeface="Segoe UI Symbol" panose="020B0502040204020203" pitchFamily="34" charset="0"/>
                <a:ea typeface="Segoe UI Symbol" panose="020B0502040204020203" pitchFamily="34" charset="0"/>
                <a:cs typeface="Segoe UI" panose="020B0502040204020203" pitchFamily="34" charset="0"/>
                <a:sym typeface="Quattrocento Sans"/>
              </a:endParaRPr>
            </a:p>
            <a:p>
              <a:pPr algn="ctr"/>
              <a:r>
                <a:rPr lang="en-AU" sz="1000">
                  <a:latin typeface="Segoe UI Symbol" panose="020B0502040204020203" pitchFamily="34" charset="0"/>
                  <a:ea typeface="Segoe UI Symbol" panose="020B0502040204020203" pitchFamily="34" charset="0"/>
                  <a:cs typeface="Segoe UI" panose="020B0502040204020203" pitchFamily="34" charset="0"/>
                  <a:sym typeface="Quattrocento Sans"/>
                </a:rPr>
                <a:t>paid Waymo rides per </a:t>
              </a:r>
            </a:p>
            <a:p>
              <a:pPr algn="ctr"/>
              <a:r>
                <a:rPr lang="en-AU" sz="1000">
                  <a:latin typeface="Segoe UI Symbol" panose="020B0502040204020203" pitchFamily="34" charset="0"/>
                  <a:ea typeface="Segoe UI Symbol" panose="020B0502040204020203" pitchFamily="34" charset="0"/>
                  <a:cs typeface="Segoe UI" panose="020B0502040204020203" pitchFamily="34" charset="0"/>
                  <a:sym typeface="Quattrocento Sans"/>
                </a:rPr>
                <a:t>week (50k in May 2024)</a:t>
              </a:r>
              <a:endParaRPr lang="en-US" sz="10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487" name="Google Shape;347;g2c5f55a10ea_0_103">
              <a:extLst>
                <a:ext uri="{FF2B5EF4-FFF2-40B4-BE49-F238E27FC236}">
                  <a16:creationId xmlns:a16="http://schemas.microsoft.com/office/drawing/2014/main" id="{00299954-E46A-FC6A-25F6-3F9B694ACA63}"/>
                </a:ext>
              </a:extLst>
            </p:cNvPr>
            <p:cNvSpPr/>
            <p:nvPr/>
          </p:nvSpPr>
          <p:spPr>
            <a:xfrm>
              <a:off x="5289639" y="2494949"/>
              <a:ext cx="1313936" cy="599904"/>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buSzPts val="1200"/>
              </a:pPr>
              <a:r>
                <a:rPr lang="en-AU" sz="1400" b="1" i="0" u="none" strike="noStrike" cap="none">
                  <a:solidFill>
                    <a:srgbClr val="C00000"/>
                  </a:solidFill>
                  <a:latin typeface="Segoe UI Variable Display" pitchFamily="2" charset="0"/>
                  <a:ea typeface="Segoe UI Symbol" panose="020B0502040204020203" pitchFamily="34" charset="0"/>
                  <a:cs typeface="Segoe UI Variable Display" pitchFamily="2" charset="0"/>
                </a:rPr>
                <a:t>&gt;500k</a:t>
              </a:r>
            </a:p>
          </p:txBody>
        </p:sp>
      </p:grpSp>
      <p:grpSp>
        <p:nvGrpSpPr>
          <p:cNvPr id="488" name="Group 487">
            <a:extLst>
              <a:ext uri="{FF2B5EF4-FFF2-40B4-BE49-F238E27FC236}">
                <a16:creationId xmlns:a16="http://schemas.microsoft.com/office/drawing/2014/main" id="{E848C9AF-3691-A42A-1F44-5B90E8D8BB34}"/>
              </a:ext>
            </a:extLst>
          </p:cNvPr>
          <p:cNvGrpSpPr/>
          <p:nvPr/>
        </p:nvGrpSpPr>
        <p:grpSpPr>
          <a:xfrm>
            <a:off x="8152880" y="4828646"/>
            <a:ext cx="1482128" cy="572213"/>
            <a:chOff x="5334340" y="2509669"/>
            <a:chExt cx="1313936" cy="961509"/>
          </a:xfrm>
        </p:grpSpPr>
        <p:sp>
          <p:nvSpPr>
            <p:cNvPr id="489" name="Google Shape;347;g2c5f55a10ea_0_103">
              <a:extLst>
                <a:ext uri="{FF2B5EF4-FFF2-40B4-BE49-F238E27FC236}">
                  <a16:creationId xmlns:a16="http://schemas.microsoft.com/office/drawing/2014/main" id="{40ACF5F6-95CF-C72D-C2B6-41DB4A9D0944}"/>
                </a:ext>
              </a:extLst>
            </p:cNvPr>
            <p:cNvSpPr/>
            <p:nvPr/>
          </p:nvSpPr>
          <p:spPr>
            <a:xfrm>
              <a:off x="5334340" y="2871275"/>
              <a:ext cx="1313936" cy="599903"/>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AU" sz="1100" b="1">
                <a:latin typeface="Segoe UI Symbol" panose="020B0502040204020203" pitchFamily="34" charset="0"/>
                <a:ea typeface="Segoe UI Symbol" panose="020B0502040204020203" pitchFamily="34" charset="0"/>
                <a:cs typeface="Segoe UI" panose="020B0502040204020203" pitchFamily="34" charset="0"/>
                <a:sym typeface="Quattrocento Sans"/>
              </a:endParaRPr>
            </a:p>
            <a:p>
              <a:pPr algn="ctr"/>
              <a:r>
                <a:rPr lang="en-AU" sz="1000">
                  <a:latin typeface="Segoe UI Symbol" panose="020B0502040204020203" pitchFamily="34" charset="0"/>
                  <a:ea typeface="Segoe UI Symbol" panose="020B0502040204020203" pitchFamily="34" charset="0"/>
                  <a:cs typeface="Segoe UI" panose="020B0502040204020203" pitchFamily="34" charset="0"/>
                  <a:sym typeface="Quattrocento Sans"/>
                </a:rPr>
                <a:t>US cities with paid Waymo service</a:t>
              </a:r>
            </a:p>
          </p:txBody>
        </p:sp>
        <p:sp>
          <p:nvSpPr>
            <p:cNvPr id="490" name="Google Shape;347;g2c5f55a10ea_0_103">
              <a:extLst>
                <a:ext uri="{FF2B5EF4-FFF2-40B4-BE49-F238E27FC236}">
                  <a16:creationId xmlns:a16="http://schemas.microsoft.com/office/drawing/2014/main" id="{9F34F64E-0F9C-3B59-271C-1B734659B727}"/>
                </a:ext>
              </a:extLst>
            </p:cNvPr>
            <p:cNvSpPr/>
            <p:nvPr/>
          </p:nvSpPr>
          <p:spPr>
            <a:xfrm>
              <a:off x="5334340" y="2509669"/>
              <a:ext cx="1313936" cy="599903"/>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buSzPts val="1200"/>
              </a:pPr>
              <a:r>
                <a:rPr lang="en-AU" sz="1400" b="1">
                  <a:solidFill>
                    <a:srgbClr val="C00000"/>
                  </a:solidFill>
                  <a:latin typeface="Segoe UI Variable Display" pitchFamily="2" charset="0"/>
                  <a:ea typeface="Segoe UI Symbol" panose="020B0502040204020203" pitchFamily="34" charset="0"/>
                  <a:cs typeface="Segoe UI Variable Display" pitchFamily="2" charset="0"/>
                </a:rPr>
                <a:t>14</a:t>
              </a:r>
              <a:endParaRPr lang="en-AU" sz="1400" b="1" i="0" u="none" strike="noStrike" cap="none">
                <a:solidFill>
                  <a:srgbClr val="C00000"/>
                </a:solidFill>
                <a:latin typeface="Segoe UI Variable Display" pitchFamily="2" charset="0"/>
                <a:ea typeface="Segoe UI Symbol" panose="020B0502040204020203" pitchFamily="34" charset="0"/>
                <a:cs typeface="Segoe UI Variable Display" pitchFamily="2" charset="0"/>
              </a:endParaRPr>
            </a:p>
          </p:txBody>
        </p:sp>
      </p:grpSp>
      <p:grpSp>
        <p:nvGrpSpPr>
          <p:cNvPr id="491" name="Group 490">
            <a:extLst>
              <a:ext uri="{FF2B5EF4-FFF2-40B4-BE49-F238E27FC236}">
                <a16:creationId xmlns:a16="http://schemas.microsoft.com/office/drawing/2014/main" id="{3CFA2C45-1702-2693-F94C-EAF457223F94}"/>
              </a:ext>
            </a:extLst>
          </p:cNvPr>
          <p:cNvGrpSpPr/>
          <p:nvPr/>
        </p:nvGrpSpPr>
        <p:grpSpPr>
          <a:xfrm>
            <a:off x="10227189" y="4803246"/>
            <a:ext cx="1698170" cy="520487"/>
            <a:chOff x="4875280" y="2494949"/>
            <a:chExt cx="2073830" cy="874593"/>
          </a:xfrm>
        </p:grpSpPr>
        <p:sp>
          <p:nvSpPr>
            <p:cNvPr id="492" name="Google Shape;347;g2c5f55a10ea_0_103">
              <a:extLst>
                <a:ext uri="{FF2B5EF4-FFF2-40B4-BE49-F238E27FC236}">
                  <a16:creationId xmlns:a16="http://schemas.microsoft.com/office/drawing/2014/main" id="{FA811610-EBE7-C9E1-0B43-A8C18125D03B}"/>
                </a:ext>
              </a:extLst>
            </p:cNvPr>
            <p:cNvSpPr/>
            <p:nvPr/>
          </p:nvSpPr>
          <p:spPr>
            <a:xfrm>
              <a:off x="4875280" y="2948100"/>
              <a:ext cx="2073830" cy="421442"/>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AU" sz="1100" b="1">
                <a:latin typeface="Segoe UI Symbol" panose="020B0502040204020203" pitchFamily="34" charset="0"/>
                <a:ea typeface="Segoe UI Symbol" panose="020B0502040204020203" pitchFamily="34" charset="0"/>
                <a:cs typeface="Segoe UI" panose="020B0502040204020203" pitchFamily="34" charset="0"/>
                <a:sym typeface="Quattrocento Sans"/>
              </a:endParaRPr>
            </a:p>
            <a:p>
              <a:pPr algn="ctr"/>
              <a:r>
                <a:rPr lang="en-AU" sz="1000">
                  <a:latin typeface="Segoe UI Symbol" panose="020B0502040204020203" pitchFamily="34" charset="0"/>
                  <a:ea typeface="Segoe UI Symbol" panose="020B0502040204020203" pitchFamily="34" charset="0"/>
                  <a:cs typeface="Segoe UI" panose="020B0502040204020203" pitchFamily="34" charset="0"/>
                  <a:sym typeface="Quattrocento Sans"/>
                </a:rPr>
                <a:t>active Uber AV cities (targeting 15 by year-end) </a:t>
              </a:r>
              <a:endParaRPr lang="en-US" sz="10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493" name="Google Shape;347;g2c5f55a10ea_0_103">
              <a:extLst>
                <a:ext uri="{FF2B5EF4-FFF2-40B4-BE49-F238E27FC236}">
                  <a16:creationId xmlns:a16="http://schemas.microsoft.com/office/drawing/2014/main" id="{0A1F5907-84DC-8314-1423-174CB89F1BCC}"/>
                </a:ext>
              </a:extLst>
            </p:cNvPr>
            <p:cNvSpPr/>
            <p:nvPr/>
          </p:nvSpPr>
          <p:spPr>
            <a:xfrm>
              <a:off x="5289639" y="2494949"/>
              <a:ext cx="1313936" cy="599904"/>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buSzPts val="1200"/>
              </a:pPr>
              <a:r>
                <a:rPr lang="en-AU" sz="1400" b="1">
                  <a:solidFill>
                    <a:srgbClr val="00851B"/>
                  </a:solidFill>
                  <a:latin typeface="Segoe UI Variable Display" pitchFamily="2" charset="0"/>
                  <a:ea typeface="Segoe UI Symbol" panose="020B0502040204020203" pitchFamily="34" charset="0"/>
                  <a:cs typeface="Segoe UI Variable Display" pitchFamily="2" charset="0"/>
                </a:rPr>
                <a:t>7</a:t>
              </a:r>
              <a:r>
                <a:rPr lang="en-AU" sz="1400" b="1" i="0" u="none" strike="noStrike" cap="none">
                  <a:solidFill>
                    <a:srgbClr val="00851B"/>
                  </a:solidFill>
                  <a:latin typeface="Segoe UI Variable Display" pitchFamily="2" charset="0"/>
                  <a:ea typeface="Segoe UI Symbol" panose="020B0502040204020203" pitchFamily="34" charset="0"/>
                  <a:cs typeface="Segoe UI Variable Display" pitchFamily="2" charset="0"/>
                </a:rPr>
                <a:t> </a:t>
              </a:r>
            </a:p>
          </p:txBody>
        </p:sp>
      </p:grpSp>
      <p:grpSp>
        <p:nvGrpSpPr>
          <p:cNvPr id="494" name="Group 493">
            <a:extLst>
              <a:ext uri="{FF2B5EF4-FFF2-40B4-BE49-F238E27FC236}">
                <a16:creationId xmlns:a16="http://schemas.microsoft.com/office/drawing/2014/main" id="{3A835E17-4501-17D2-4790-028C801B929B}"/>
              </a:ext>
            </a:extLst>
          </p:cNvPr>
          <p:cNvGrpSpPr/>
          <p:nvPr/>
        </p:nvGrpSpPr>
        <p:grpSpPr>
          <a:xfrm>
            <a:off x="6498747" y="5556250"/>
            <a:ext cx="5400125" cy="1090729"/>
            <a:chOff x="6395096" y="3316002"/>
            <a:chExt cx="5695984" cy="1176941"/>
          </a:xfrm>
        </p:grpSpPr>
        <p:sp>
          <p:nvSpPr>
            <p:cNvPr id="495" name="Rectangle 494">
              <a:extLst>
                <a:ext uri="{FF2B5EF4-FFF2-40B4-BE49-F238E27FC236}">
                  <a16:creationId xmlns:a16="http://schemas.microsoft.com/office/drawing/2014/main" id="{927FA5E1-35DB-AEF7-6ED9-B445268CA426}"/>
                </a:ext>
              </a:extLst>
            </p:cNvPr>
            <p:cNvSpPr/>
            <p:nvPr/>
          </p:nvSpPr>
          <p:spPr>
            <a:xfrm>
              <a:off x="6395096" y="3318779"/>
              <a:ext cx="5695984" cy="1174164"/>
            </a:xfrm>
            <a:prstGeom prst="rect">
              <a:avLst/>
            </a:prstGeom>
            <a:solidFill>
              <a:schemeClr val="bg1">
                <a:lumMod val="95000"/>
              </a:schemeClr>
            </a:solidFill>
            <a:ln w="12700">
              <a:noFill/>
              <a:prstDash val="dash"/>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TextBox 495">
              <a:extLst>
                <a:ext uri="{FF2B5EF4-FFF2-40B4-BE49-F238E27FC236}">
                  <a16:creationId xmlns:a16="http://schemas.microsoft.com/office/drawing/2014/main" id="{45DD6C31-5398-0CAD-BA7A-5C756869837F}"/>
                </a:ext>
              </a:extLst>
            </p:cNvPr>
            <p:cNvSpPr txBox="1"/>
            <p:nvPr/>
          </p:nvSpPr>
          <p:spPr>
            <a:xfrm>
              <a:off x="6441056" y="3316002"/>
              <a:ext cx="5647190" cy="111234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b="1">
                  <a:latin typeface="Segoe UI Symbol" panose="020B0502040204020203" pitchFamily="34" charset="0"/>
                  <a:ea typeface="Segoe UI Symbol" panose="020B0502040204020203" pitchFamily="34" charset="0"/>
                </a:rPr>
                <a:t>DO NOT BUY IF: </a:t>
              </a:r>
            </a:p>
            <a:p>
              <a:pPr algn="ctr"/>
              <a:r>
                <a:rPr lang="en-AU" sz="1000" b="1">
                  <a:latin typeface="Segoe UI Symbol" panose="020B0502040204020203" pitchFamily="34" charset="0"/>
                  <a:ea typeface="Segoe UI Symbol" panose="020B0502040204020203" pitchFamily="34" charset="0"/>
                </a:rPr>
                <a:t>First-party AV apps gain a material share of rides in major US cities, making Uber a secondary rather than primary marketplace.</a:t>
              </a:r>
            </a:p>
            <a:p>
              <a:pPr algn="ctr"/>
              <a:endParaRPr lang="en-AU" sz="500">
                <a:latin typeface="Segoe UI Symbol" panose="020B0502040204020203" pitchFamily="34" charset="0"/>
                <a:ea typeface="Segoe UI Symbol" panose="020B0502040204020203" pitchFamily="34" charset="0"/>
              </a:endParaRPr>
            </a:p>
            <a:p>
              <a:pPr marL="171450" indent="-171450" algn="ctr">
                <a:buFont typeface="Arial" panose="020B0604020202020204" pitchFamily="34" charset="0"/>
                <a:buChar char="•"/>
              </a:pPr>
              <a:r>
                <a:rPr lang="en-AU" sz="1000">
                  <a:latin typeface="Segoe UI Variable Display" pitchFamily="2" charset="0"/>
                  <a:cs typeface="Segoe UI Variable Display" pitchFamily="2" charset="0"/>
                </a:rPr>
                <a:t>First party operators still significantly outpace Uber in city count throughout 2027</a:t>
              </a:r>
            </a:p>
            <a:p>
              <a:pPr marL="171450" indent="-171450" algn="ctr">
                <a:buFont typeface="Arial" panose="020B0604020202020204" pitchFamily="34" charset="0"/>
                <a:buChar char="•"/>
              </a:pPr>
              <a:r>
                <a:rPr lang="en-AU" sz="1000">
                  <a:latin typeface="Segoe UI Variable Display" pitchFamily="2" charset="0"/>
                  <a:cs typeface="Segoe UI Variable Display" pitchFamily="2" charset="0"/>
                </a:rPr>
                <a:t>Uber’s utilisation advantage (~30% more trips per vehicle daily and ~25% lower ETAs than AV deployments; Q4 AV Spotlight) narrows or reverses </a:t>
              </a:r>
            </a:p>
          </p:txBody>
        </p:sp>
      </p:grpSp>
      <p:sp>
        <p:nvSpPr>
          <p:cNvPr id="498" name="TextBox 497">
            <a:extLst>
              <a:ext uri="{FF2B5EF4-FFF2-40B4-BE49-F238E27FC236}">
                <a16:creationId xmlns:a16="http://schemas.microsoft.com/office/drawing/2014/main" id="{1767F5FC-6CE0-CDDA-E52C-3182E015F433}"/>
              </a:ext>
            </a:extLst>
          </p:cNvPr>
          <p:cNvSpPr txBox="1"/>
          <p:nvPr/>
        </p:nvSpPr>
        <p:spPr>
          <a:xfrm>
            <a:off x="9746474" y="5049308"/>
            <a:ext cx="406853" cy="276999"/>
          </a:xfrm>
          <a:prstGeom prst="rect">
            <a:avLst/>
          </a:prstGeom>
          <a:noFill/>
        </p:spPr>
        <p:txBody>
          <a:bodyPr wrap="square">
            <a:spAutoFit/>
          </a:bodyPr>
          <a:lstStyle/>
          <a:p>
            <a:r>
              <a:rPr lang="en-AU" sz="1200" b="1">
                <a:solidFill>
                  <a:schemeClr val="tx1">
                    <a:lumMod val="50000"/>
                    <a:lumOff val="50000"/>
                  </a:schemeClr>
                </a:solidFill>
                <a:latin typeface="Segoe UI Variable Display" pitchFamily="2" charset="0"/>
                <a:ea typeface="Segoe UI Symbol" panose="020B0502040204020203" pitchFamily="34" charset="0"/>
                <a:cs typeface="Segoe UI Variable Display" pitchFamily="2" charset="0"/>
              </a:rPr>
              <a:t>vs</a:t>
            </a:r>
            <a:endParaRPr lang="en-US" sz="1200" b="1">
              <a:solidFill>
                <a:schemeClr val="tx1">
                  <a:lumMod val="50000"/>
                  <a:lumOff val="50000"/>
                </a:schemeClr>
              </a:solidFill>
              <a:latin typeface="Segoe UI Variable Display" pitchFamily="2" charset="0"/>
              <a:cs typeface="Segoe UI Variable Display" pitchFamily="2" charset="0"/>
            </a:endParaRPr>
          </a:p>
        </p:txBody>
      </p:sp>
      <p:graphicFrame>
        <p:nvGraphicFramePr>
          <p:cNvPr id="733" name="Chart 732">
            <a:extLst>
              <a:ext uri="{FF2B5EF4-FFF2-40B4-BE49-F238E27FC236}">
                <a16:creationId xmlns:a16="http://schemas.microsoft.com/office/drawing/2014/main" id="{66604FEE-2424-51C0-3292-5F0A8DAC70BF}"/>
              </a:ext>
            </a:extLst>
          </p:cNvPr>
          <p:cNvGraphicFramePr/>
          <p:nvPr>
            <p:custDataLst>
              <p:tags r:id="rId20"/>
            </p:custDataLst>
            <p:extLst>
              <p:ext uri="{D42A27DB-BD31-4B8C-83A1-F6EECF244321}">
                <p14:modId xmlns:p14="http://schemas.microsoft.com/office/powerpoint/2010/main" val="36901874"/>
              </p:ext>
            </p:extLst>
          </p:nvPr>
        </p:nvGraphicFramePr>
        <p:xfrm>
          <a:off x="6356350" y="1509713"/>
          <a:ext cx="5638800" cy="1270000"/>
        </p:xfrm>
        <a:graphic>
          <a:graphicData uri="http://schemas.openxmlformats.org/drawingml/2006/chart">
            <c:chart xmlns:c="http://schemas.openxmlformats.org/drawingml/2006/chart" xmlns:r="http://schemas.openxmlformats.org/officeDocument/2006/relationships" r:id="rId47"/>
          </a:graphicData>
        </a:graphic>
      </p:graphicFrame>
      <p:sp>
        <p:nvSpPr>
          <p:cNvPr id="701" name="Rectangle 700">
            <a:extLst>
              <a:ext uri="{FF2B5EF4-FFF2-40B4-BE49-F238E27FC236}">
                <a16:creationId xmlns:a16="http://schemas.microsoft.com/office/drawing/2014/main" id="{20A6382C-2B23-D9BF-074C-3E0A19FEF384}"/>
              </a:ext>
            </a:extLst>
          </p:cNvPr>
          <p:cNvSpPr/>
          <p:nvPr>
            <p:custDataLst>
              <p:tags r:id="rId21"/>
            </p:custDataLst>
          </p:nvPr>
        </p:nvSpPr>
        <p:spPr bwMode="auto">
          <a:xfrm>
            <a:off x="6578600" y="1481138"/>
            <a:ext cx="225425"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spcBef>
                <a:spcPct val="0"/>
              </a:spcBef>
              <a:spcAft>
                <a:spcPct val="0"/>
              </a:spcAft>
            </a:pPr>
            <a:r>
              <a:rPr lang="en-US" altLang="en-US" sz="900" kern="120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t>$ bn</a:t>
            </a:r>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702" name="Rectangle 701">
            <a:extLst>
              <a:ext uri="{FF2B5EF4-FFF2-40B4-BE49-F238E27FC236}">
                <a16:creationId xmlns:a16="http://schemas.microsoft.com/office/drawing/2014/main" id="{B910FB2E-2C1F-0E3A-A890-4D474600D73C}"/>
              </a:ext>
            </a:extLst>
          </p:cNvPr>
          <p:cNvSpPr/>
          <p:nvPr>
            <p:custDataLst>
              <p:tags r:id="rId22"/>
            </p:custDataLst>
          </p:nvPr>
        </p:nvSpPr>
        <p:spPr bwMode="auto">
          <a:xfrm>
            <a:off x="11614150" y="1481138"/>
            <a:ext cx="93663"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spcBef>
                <a:spcPct val="0"/>
              </a:spcBef>
              <a:spcAft>
                <a:spcPct val="0"/>
              </a:spcAft>
            </a:pPr>
            <a:r>
              <a:rPr lang="en-US" altLang="en-US" sz="900" kern="120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t>%</a:t>
            </a:r>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703" name="Rectangle 702">
            <a:extLst>
              <a:ext uri="{FF2B5EF4-FFF2-40B4-BE49-F238E27FC236}">
                <a16:creationId xmlns:a16="http://schemas.microsoft.com/office/drawing/2014/main" id="{BECB5736-1C8F-8E50-87B4-FC0610B513CE}"/>
              </a:ext>
            </a:extLst>
          </p:cNvPr>
          <p:cNvSpPr/>
          <p:nvPr>
            <p:custDataLst>
              <p:tags r:id="rId23"/>
            </p:custDataLst>
          </p:nvPr>
        </p:nvSpPr>
        <p:spPr bwMode="auto">
          <a:xfrm>
            <a:off x="6950075" y="2613025"/>
            <a:ext cx="309563"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4CC0AD14-E69A-4F78-83B5-915DE3ABF197}" type="datetime'Q''''''''''''''''''''''1''''''''''’''''''''''''''''''2''5'''">
              <a:rPr lang="en-US" altLang="en-US" sz="9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Q1’25</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704" name="Rectangle 703">
            <a:extLst>
              <a:ext uri="{FF2B5EF4-FFF2-40B4-BE49-F238E27FC236}">
                <a16:creationId xmlns:a16="http://schemas.microsoft.com/office/drawing/2014/main" id="{B0994A7A-4559-31DE-B95E-78514FE98F04}"/>
              </a:ext>
            </a:extLst>
          </p:cNvPr>
          <p:cNvSpPr/>
          <p:nvPr>
            <p:custDataLst>
              <p:tags r:id="rId24"/>
            </p:custDataLst>
          </p:nvPr>
        </p:nvSpPr>
        <p:spPr bwMode="gray">
          <a:xfrm>
            <a:off x="7764463" y="2017713"/>
            <a:ext cx="336550" cy="123825"/>
          </a:xfrm>
          <a:prstGeom prst="rect">
            <a:avLst/>
          </a:prstGeom>
          <a:ln w="25400" cap="flat" cmpd="sng" algn="ctr">
            <a:no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vert="horz" wrap="none" lIns="15875" tIns="0" rIns="15875" bIns="0" rtlCol="0" anchor="b"/>
          <a:lstStyle/>
          <a:p>
            <a:pPr algn="ctr">
              <a:lnSpc>
                <a:spcPct val="90000"/>
              </a:lnSpc>
              <a:spcBef>
                <a:spcPct val="0"/>
              </a:spcBef>
              <a:spcAft>
                <a:spcPct val="0"/>
              </a:spcAft>
            </a:pPr>
            <a:fld id="{3918096D-911D-4420-A528-6AA7183C71B5}" type="datetime'''''''''''''''''''''16''''.''4''%'''''''''''''''''''''">
              <a:rPr lang="en-US" altLang="en-US" sz="900" kern="1200" smtClean="0">
                <a:solidFill>
                  <a:srgbClr val="E9163C"/>
                </a:solidFill>
                <a:effectLst/>
                <a:latin typeface="Segoe UI Symbol" panose="020B0502040204020203" pitchFamily="34" charset="0"/>
                <a:ea typeface="Segoe UI Symbol" panose="020B0502040204020203" pitchFamily="34" charset="0"/>
              </a:rPr>
              <a:pPr algn="ctr">
                <a:lnSpc>
                  <a:spcPct val="90000"/>
                </a:lnSpc>
                <a:spcBef>
                  <a:spcPct val="0"/>
                </a:spcBef>
                <a:spcAft>
                  <a:spcPct val="0"/>
                </a:spcAft>
              </a:pPr>
              <a:t>16.4%</a:t>
            </a:fld>
            <a:endParaRPr lang="en-US" sz="900" kern="1200">
              <a:solidFill>
                <a:srgbClr val="E9163C"/>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705" name="Rectangle 704">
            <a:extLst>
              <a:ext uri="{FF2B5EF4-FFF2-40B4-BE49-F238E27FC236}">
                <a16:creationId xmlns:a16="http://schemas.microsoft.com/office/drawing/2014/main" id="{271B41A0-8958-987B-C05D-BBD2CF44597F}"/>
              </a:ext>
            </a:extLst>
          </p:cNvPr>
          <p:cNvSpPr/>
          <p:nvPr>
            <p:custDataLst>
              <p:tags r:id="rId25"/>
            </p:custDataLst>
          </p:nvPr>
        </p:nvSpPr>
        <p:spPr bwMode="auto">
          <a:xfrm>
            <a:off x="7778750" y="2613025"/>
            <a:ext cx="309563"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AFC923B0-0B1C-473A-A207-C81D9DBCEAA6}" type="datetime'''Q''''''2''''''''''''’''''''''''''''''''''''''''2''''''''5'">
              <a:rPr lang="en-US" altLang="en-US" sz="9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Q2’25</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706" name="Rectangle 705">
            <a:extLst>
              <a:ext uri="{FF2B5EF4-FFF2-40B4-BE49-F238E27FC236}">
                <a16:creationId xmlns:a16="http://schemas.microsoft.com/office/drawing/2014/main" id="{E955C615-4B4D-E437-D53D-6D29553EC331}"/>
              </a:ext>
            </a:extLst>
          </p:cNvPr>
          <p:cNvSpPr/>
          <p:nvPr>
            <p:custDataLst>
              <p:tags r:id="rId26"/>
            </p:custDataLst>
          </p:nvPr>
        </p:nvSpPr>
        <p:spPr bwMode="gray">
          <a:xfrm>
            <a:off x="8593138" y="2020888"/>
            <a:ext cx="336550" cy="12382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5875" tIns="0" rIns="15875" bIns="0" rtlCol="0" anchor="b"/>
          <a:lstStyle/>
          <a:p>
            <a:pPr algn="ctr">
              <a:lnSpc>
                <a:spcPct val="90000"/>
              </a:lnSpc>
              <a:spcBef>
                <a:spcPct val="0"/>
              </a:spcBef>
              <a:spcAft>
                <a:spcPct val="0"/>
              </a:spcAft>
            </a:pPr>
            <a:fld id="{C7445FF7-A00F-4AC0-BAAD-38760F6394A7}" type="datetime'''''1''''''6''''''''''''''''.''2''''''%'''''''">
              <a:rPr lang="en-US" altLang="en-US" sz="900" kern="1200" smtClean="0">
                <a:solidFill>
                  <a:srgbClr val="E9163C"/>
                </a:solidFill>
                <a:latin typeface="Segoe UI Symbol" panose="020B0502040204020203" pitchFamily="34" charset="0"/>
                <a:ea typeface="Segoe UI Symbol" panose="020B0502040204020203" pitchFamily="34" charset="0"/>
              </a:rPr>
              <a:pPr algn="ctr">
                <a:lnSpc>
                  <a:spcPct val="90000"/>
                </a:lnSpc>
                <a:spcBef>
                  <a:spcPct val="0"/>
                </a:spcBef>
                <a:spcAft>
                  <a:spcPct val="0"/>
                </a:spcAft>
              </a:pPr>
              <a:t>16.2%</a:t>
            </a:fld>
            <a:endParaRPr lang="en-US" sz="900" kern="1200">
              <a:solidFill>
                <a:srgbClr val="E9163C"/>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707" name="Rectangle 706">
            <a:extLst>
              <a:ext uri="{FF2B5EF4-FFF2-40B4-BE49-F238E27FC236}">
                <a16:creationId xmlns:a16="http://schemas.microsoft.com/office/drawing/2014/main" id="{A1F49AB4-D270-DF18-A2B4-1DBC28A7D2EF}"/>
              </a:ext>
            </a:extLst>
          </p:cNvPr>
          <p:cNvSpPr/>
          <p:nvPr>
            <p:custDataLst>
              <p:tags r:id="rId27"/>
            </p:custDataLst>
          </p:nvPr>
        </p:nvSpPr>
        <p:spPr bwMode="auto">
          <a:xfrm>
            <a:off x="8605838" y="2613025"/>
            <a:ext cx="309563"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9C0142C3-9FDB-412F-B2CE-E038DA74E41E}" type="datetime'''''''''''''''Q''''''''''''''''3''''''''''''''''’''''''''2''5'">
              <a:rPr lang="en-US" altLang="en-US" sz="9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Q3’25</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708" name="Rectangle 707">
            <a:extLst>
              <a:ext uri="{FF2B5EF4-FFF2-40B4-BE49-F238E27FC236}">
                <a16:creationId xmlns:a16="http://schemas.microsoft.com/office/drawing/2014/main" id="{2CE95772-3DEE-D070-49C7-589266706C49}"/>
              </a:ext>
            </a:extLst>
          </p:cNvPr>
          <p:cNvSpPr/>
          <p:nvPr>
            <p:custDataLst>
              <p:tags r:id="rId28"/>
            </p:custDataLst>
          </p:nvPr>
        </p:nvSpPr>
        <p:spPr bwMode="gray">
          <a:xfrm>
            <a:off x="9421813" y="1951038"/>
            <a:ext cx="336550" cy="12382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5875" tIns="0" rIns="15875" bIns="0" rtlCol="0" anchor="b"/>
          <a:lstStyle/>
          <a:p>
            <a:pPr algn="ctr">
              <a:lnSpc>
                <a:spcPct val="90000"/>
              </a:lnSpc>
              <a:spcBef>
                <a:spcPct val="0"/>
              </a:spcBef>
              <a:spcAft>
                <a:spcPct val="0"/>
              </a:spcAft>
            </a:pPr>
            <a:fld id="{942C5617-2908-45DD-843A-DC3AEF3397AF}" type="datetime'''''''''1''''''''''''9''''''''''''''''.''''5''''%'''''''''''''">
              <a:rPr lang="en-US" altLang="en-US" sz="900" kern="1200" smtClean="0">
                <a:solidFill>
                  <a:srgbClr val="E9163C"/>
                </a:solidFill>
                <a:latin typeface="Segoe UI Symbol" panose="020B0502040204020203" pitchFamily="34" charset="0"/>
                <a:ea typeface="Segoe UI Symbol" panose="020B0502040204020203" pitchFamily="34" charset="0"/>
              </a:rPr>
              <a:pPr algn="ctr">
                <a:lnSpc>
                  <a:spcPct val="90000"/>
                </a:lnSpc>
                <a:spcBef>
                  <a:spcPct val="0"/>
                </a:spcBef>
                <a:spcAft>
                  <a:spcPct val="0"/>
                </a:spcAft>
              </a:pPr>
              <a:t>19.5%</a:t>
            </a:fld>
            <a:endParaRPr lang="en-US" sz="900" kern="1200">
              <a:solidFill>
                <a:srgbClr val="E9163C"/>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709" name="Rectangle 708">
            <a:extLst>
              <a:ext uri="{FF2B5EF4-FFF2-40B4-BE49-F238E27FC236}">
                <a16:creationId xmlns:a16="http://schemas.microsoft.com/office/drawing/2014/main" id="{42B07F6D-B45B-AEB6-526D-DAB66789AFC9}"/>
              </a:ext>
            </a:extLst>
          </p:cNvPr>
          <p:cNvSpPr/>
          <p:nvPr>
            <p:custDataLst>
              <p:tags r:id="rId29"/>
            </p:custDataLst>
          </p:nvPr>
        </p:nvSpPr>
        <p:spPr bwMode="auto">
          <a:xfrm>
            <a:off x="9434513" y="2613025"/>
            <a:ext cx="309563"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D5D1C7A3-635A-4D65-AF30-6033443F66E0}" type="datetime'''''''Q''''''4''’''''''''''''''2''''''5'''''''''">
              <a:rPr lang="en-US" altLang="en-US" sz="9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Q4’25</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710" name="Rectangle 709">
            <a:extLst>
              <a:ext uri="{FF2B5EF4-FFF2-40B4-BE49-F238E27FC236}">
                <a16:creationId xmlns:a16="http://schemas.microsoft.com/office/drawing/2014/main" id="{40F51249-07AC-6E52-A2FB-13563C6B2D42}"/>
              </a:ext>
            </a:extLst>
          </p:cNvPr>
          <p:cNvSpPr/>
          <p:nvPr>
            <p:custDataLst>
              <p:tags r:id="rId30"/>
            </p:custDataLst>
          </p:nvPr>
        </p:nvSpPr>
        <p:spPr bwMode="auto">
          <a:xfrm>
            <a:off x="10263188" y="2613025"/>
            <a:ext cx="309563"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1062EFAA-FAD7-44E1-B895-A27014E1AFC6}" type="datetime'''Q''''''''''''''''1''’''''''''''''2''''''''''''''6'''''''">
              <a:rPr lang="en-US" altLang="en-US" sz="9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Q1’26</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711" name="Rectangle 710">
            <a:extLst>
              <a:ext uri="{FF2B5EF4-FFF2-40B4-BE49-F238E27FC236}">
                <a16:creationId xmlns:a16="http://schemas.microsoft.com/office/drawing/2014/main" id="{63157C02-2F80-8C98-06E0-F4157DDBC33D}"/>
              </a:ext>
            </a:extLst>
          </p:cNvPr>
          <p:cNvSpPr/>
          <p:nvPr>
            <p:custDataLst>
              <p:tags r:id="rId31"/>
            </p:custDataLst>
          </p:nvPr>
        </p:nvSpPr>
        <p:spPr bwMode="auto">
          <a:xfrm>
            <a:off x="11090275" y="2613025"/>
            <a:ext cx="309563"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7E172A90-3DC8-4EC9-8E84-5BBB1872A1D9}" type="datetime'''''''''''''Q''''''''''''''''2''''''''''’''''''''26'''">
              <a:rPr lang="en-US" altLang="en-US" sz="9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Q2’26</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712" name="Rectangle 711">
            <a:extLst>
              <a:ext uri="{FF2B5EF4-FFF2-40B4-BE49-F238E27FC236}">
                <a16:creationId xmlns:a16="http://schemas.microsoft.com/office/drawing/2014/main" id="{08E09F58-254C-7A2F-EA1E-DB9057FB6FCE}"/>
              </a:ext>
            </a:extLst>
          </p:cNvPr>
          <p:cNvSpPr/>
          <p:nvPr>
            <p:custDataLst>
              <p:tags r:id="rId32"/>
            </p:custDataLst>
          </p:nvPr>
        </p:nvSpPr>
        <p:spPr bwMode="gray">
          <a:xfrm>
            <a:off x="10475913" y="1863725"/>
            <a:ext cx="180975" cy="12382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5875" tIns="0" rIns="15875" bIns="0" rtlCol="0" anchor="b"/>
          <a:lstStyle/>
          <a:p>
            <a:pPr algn="ctr">
              <a:lnSpc>
                <a:spcPct val="90000"/>
              </a:lnSpc>
              <a:spcBef>
                <a:spcPct val="0"/>
              </a:spcBef>
              <a:spcAft>
                <a:spcPct val="0"/>
              </a:spcAft>
            </a:pPr>
            <a:fld id="{81266FF0-28F6-4190-BE9C-CB22A9D425B5}" type="datetime'''9''.''''''''''''''''''''''''''''''''''''''''''''''''8'''">
              <a:rPr lang="en-US" altLang="en-US" sz="900" kern="1200" smtClean="0">
                <a:solidFill>
                  <a:schemeClr val="tx1"/>
                </a:solidFill>
                <a:latin typeface="Segoe UI Symbol" panose="020B0502040204020203" pitchFamily="34" charset="0"/>
                <a:ea typeface="Segoe UI Symbol" panose="020B0502040204020203" pitchFamily="34" charset="0"/>
              </a:rPr>
              <a:pPr algn="ctr">
                <a:lnSpc>
                  <a:spcPct val="90000"/>
                </a:lnSpc>
                <a:spcBef>
                  <a:spcPct val="0"/>
                </a:spcBef>
                <a:spcAft>
                  <a:spcPct val="0"/>
                </a:spcAft>
              </a:pPr>
              <a:t>9.8</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713" name="Rectangle 712">
            <a:extLst>
              <a:ext uri="{FF2B5EF4-FFF2-40B4-BE49-F238E27FC236}">
                <a16:creationId xmlns:a16="http://schemas.microsoft.com/office/drawing/2014/main" id="{7EBF1803-7610-7C81-E90E-30002D3C631B}"/>
              </a:ext>
            </a:extLst>
          </p:cNvPr>
          <p:cNvSpPr/>
          <p:nvPr>
            <p:custDataLst>
              <p:tags r:id="rId33"/>
            </p:custDataLst>
          </p:nvPr>
        </p:nvSpPr>
        <p:spPr bwMode="gray">
          <a:xfrm>
            <a:off x="11006138" y="2397125"/>
            <a:ext cx="180975" cy="12382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5875" tIns="0" rIns="15875" bIns="0" rtlCol="0" anchor="b"/>
          <a:lstStyle/>
          <a:p>
            <a:pPr algn="ctr">
              <a:lnSpc>
                <a:spcPct val="90000"/>
              </a:lnSpc>
              <a:spcBef>
                <a:spcPct val="0"/>
              </a:spcBef>
              <a:spcAft>
                <a:spcPct val="0"/>
              </a:spcAft>
            </a:pPr>
            <a:fld id="{42474823-F49D-447E-97EB-5CFF74194797}" type="datetime'''''''''''''''''0''.''''''''''''''''''''''''5'''''''''''''''''">
              <a:rPr lang="en-US" altLang="en-US" sz="900" kern="1200" smtClean="0">
                <a:solidFill>
                  <a:schemeClr val="tx1"/>
                </a:solidFill>
                <a:latin typeface="Segoe UI Symbol" panose="020B0502040204020203" pitchFamily="34" charset="0"/>
                <a:ea typeface="Segoe UI Symbol" panose="020B0502040204020203" pitchFamily="34" charset="0"/>
              </a:rPr>
              <a:pPr algn="ctr">
                <a:lnSpc>
                  <a:spcPct val="90000"/>
                </a:lnSpc>
                <a:spcBef>
                  <a:spcPct val="0"/>
                </a:spcBef>
                <a:spcAft>
                  <a:spcPct val="0"/>
                </a:spcAft>
              </a:pPr>
              <a:t>0.5</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731" name="Rectangle 730">
            <a:extLst>
              <a:ext uri="{FF2B5EF4-FFF2-40B4-BE49-F238E27FC236}">
                <a16:creationId xmlns:a16="http://schemas.microsoft.com/office/drawing/2014/main" id="{59F99C77-89AE-43ED-C324-EABEC0FD1098}"/>
              </a:ext>
            </a:extLst>
          </p:cNvPr>
          <p:cNvSpPr/>
          <p:nvPr>
            <p:custDataLst>
              <p:tags r:id="rId34"/>
            </p:custDataLst>
          </p:nvPr>
        </p:nvSpPr>
        <p:spPr bwMode="gray">
          <a:xfrm>
            <a:off x="11326813" y="2405063"/>
            <a:ext cx="274638" cy="12382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5875" tIns="0" rIns="15875" bIns="0" rtlCol="0" anchor="ctr"/>
          <a:lstStyle/>
          <a:p>
            <a:pPr algn="l">
              <a:lnSpc>
                <a:spcPct val="90000"/>
              </a:lnSpc>
              <a:spcBef>
                <a:spcPct val="0"/>
              </a:spcBef>
              <a:spcAft>
                <a:spcPct val="0"/>
              </a:spcAft>
            </a:pPr>
            <a:fld id="{32011367-C9CF-4725-AE54-D388D9668E27}" type="datetime'''''''''''''''''''''''''''''''''''''5''''''''.''''''''0''%'''">
              <a:rPr lang="en-US" altLang="en-US" sz="900" kern="1200" smtClean="0">
                <a:solidFill>
                  <a:srgbClr val="E9163C"/>
                </a:solidFill>
                <a:effectLst/>
                <a:latin typeface="Segoe UI Symbol" panose="020B0502040204020203" pitchFamily="34" charset="0"/>
                <a:ea typeface="Segoe UI Symbol" panose="020B0502040204020203" pitchFamily="34" charset="0"/>
                <a:sym typeface="Segoe UI Symbol" panose="020B0502040204020203" pitchFamily="34" charset="0"/>
              </a:rPr>
              <a:pPr algn="l">
                <a:lnSpc>
                  <a:spcPct val="90000"/>
                </a:lnSpc>
                <a:spcBef>
                  <a:spcPct val="0"/>
                </a:spcBef>
                <a:spcAft>
                  <a:spcPct val="0"/>
                </a:spcAft>
              </a:pPr>
              <a:t>5.0%</a:t>
            </a:fld>
            <a:endParaRPr lang="en-US" sz="900" kern="1200">
              <a:solidFill>
                <a:srgbClr val="E9163C"/>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714" name="Rectangle 713">
            <a:extLst>
              <a:ext uri="{FF2B5EF4-FFF2-40B4-BE49-F238E27FC236}">
                <a16:creationId xmlns:a16="http://schemas.microsoft.com/office/drawing/2014/main" id="{7C972554-AA74-64BB-EDFF-E283984B1067}"/>
              </a:ext>
            </a:extLst>
          </p:cNvPr>
          <p:cNvSpPr/>
          <p:nvPr>
            <p:custDataLst>
              <p:tags r:id="rId35"/>
            </p:custDataLst>
          </p:nvPr>
        </p:nvSpPr>
        <p:spPr bwMode="auto">
          <a:xfrm>
            <a:off x="6499225" y="1330325"/>
            <a:ext cx="160338" cy="120650"/>
          </a:xfrm>
          <a:prstGeom prst="rect">
            <a:avLst/>
          </a:prstGeom>
          <a:solidFill>
            <a:srgbClr val="03C168"/>
          </a:solidFill>
          <a:ln w="25400" cap="flat" cmpd="sng" algn="ctr">
            <a:no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Rectangle 714">
            <a:extLst>
              <a:ext uri="{FF2B5EF4-FFF2-40B4-BE49-F238E27FC236}">
                <a16:creationId xmlns:a16="http://schemas.microsoft.com/office/drawing/2014/main" id="{6A414B6B-AC1E-083E-F4AF-D165DCA1FF69}"/>
              </a:ext>
            </a:extLst>
          </p:cNvPr>
          <p:cNvSpPr/>
          <p:nvPr>
            <p:custDataLst>
              <p:tags r:id="rId36"/>
            </p:custDataLst>
          </p:nvPr>
        </p:nvSpPr>
        <p:spPr bwMode="auto">
          <a:xfrm>
            <a:off x="7845425" y="1330325"/>
            <a:ext cx="160338" cy="120650"/>
          </a:xfrm>
          <a:prstGeom prst="rect">
            <a:avLst/>
          </a:prstGeom>
          <a:solidFill>
            <a:srgbClr val="80DBB1"/>
          </a:solidFill>
          <a:ln w="25400" cap="flat" cmpd="sng" algn="ctr">
            <a:no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6" name="Straight Connector 715">
            <a:extLst>
              <a:ext uri="{FF2B5EF4-FFF2-40B4-BE49-F238E27FC236}">
                <a16:creationId xmlns:a16="http://schemas.microsoft.com/office/drawing/2014/main" id="{96A44AA5-3547-C06D-8D29-4A39E7CFEE2F}"/>
              </a:ext>
            </a:extLst>
          </p:cNvPr>
          <p:cNvCxnSpPr/>
          <p:nvPr>
            <p:custDataLst>
              <p:tags r:id="rId37"/>
            </p:custDataLst>
          </p:nvPr>
        </p:nvCxnSpPr>
        <p:spPr bwMode="gray">
          <a:xfrm>
            <a:off x="9183688" y="1390650"/>
            <a:ext cx="192088" cy="0"/>
          </a:xfrm>
          <a:prstGeom prst="line">
            <a:avLst/>
          </a:prstGeom>
          <a:ln w="28575" cap="rnd" cmpd="sng" algn="ctr">
            <a:solidFill>
              <a:srgbClr val="E9163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717" name="Oval 716">
            <a:extLst>
              <a:ext uri="{FF2B5EF4-FFF2-40B4-BE49-F238E27FC236}">
                <a16:creationId xmlns:a16="http://schemas.microsoft.com/office/drawing/2014/main" id="{549ECE49-A13C-98C7-69AE-6B987F248278}"/>
              </a:ext>
            </a:extLst>
          </p:cNvPr>
          <p:cNvSpPr/>
          <p:nvPr>
            <p:custDataLst>
              <p:tags r:id="rId38"/>
            </p:custDataLst>
          </p:nvPr>
        </p:nvSpPr>
        <p:spPr bwMode="auto">
          <a:xfrm>
            <a:off x="9253538" y="1365250"/>
            <a:ext cx="50800" cy="50800"/>
          </a:xfrm>
          <a:prstGeom prst="ellipse">
            <a:avLst/>
          </a:prstGeom>
          <a:solidFill>
            <a:srgbClr val="FFFFFF"/>
          </a:solidFill>
          <a:ln w="9525" cap="flat" cmpd="sng" algn="ctr">
            <a:solidFill>
              <a:srgbClr val="E9163C"/>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Rectangle 717">
            <a:extLst>
              <a:ext uri="{FF2B5EF4-FFF2-40B4-BE49-F238E27FC236}">
                <a16:creationId xmlns:a16="http://schemas.microsoft.com/office/drawing/2014/main" id="{A9805CC6-61CB-231B-4CAF-37BB5246100A}"/>
              </a:ext>
            </a:extLst>
          </p:cNvPr>
          <p:cNvSpPr/>
          <p:nvPr>
            <p:custDataLst>
              <p:tags r:id="rId39"/>
            </p:custDataLst>
          </p:nvPr>
        </p:nvSpPr>
        <p:spPr bwMode="auto">
          <a:xfrm>
            <a:off x="6710363" y="1327150"/>
            <a:ext cx="973138"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r>
              <a:rPr lang="en-US" alt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t>Quarterly buybacks</a:t>
            </a:r>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719" name="Rectangle 718">
            <a:extLst>
              <a:ext uri="{FF2B5EF4-FFF2-40B4-BE49-F238E27FC236}">
                <a16:creationId xmlns:a16="http://schemas.microsoft.com/office/drawing/2014/main" id="{D5D676FC-E0A6-A01F-0D49-BC05A821E643}"/>
              </a:ext>
            </a:extLst>
          </p:cNvPr>
          <p:cNvSpPr/>
          <p:nvPr>
            <p:custDataLst>
              <p:tags r:id="rId40"/>
            </p:custDataLst>
          </p:nvPr>
        </p:nvSpPr>
        <p:spPr bwMode="auto">
          <a:xfrm>
            <a:off x="8056563" y="1327150"/>
            <a:ext cx="1011238"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9FD35DB9-3D8A-499D-90F0-B87B7C85D52D}" type="datetime'''TT''M'' ''''F''''''re''''''''''''''''e ''Cash'' ''F''l''ow'">
              <a:rPr lang="en-US" altLang="en-US" sz="900" kern="1200" smtClean="0">
                <a:solidFill>
                  <a:schemeClr val="tx1"/>
                </a:solidFill>
                <a:latin typeface="Segoe UI Symbol" panose="020B0502040204020203" pitchFamily="34" charset="0"/>
                <a:ea typeface="Segoe UI Symbol" panose="020B0502040204020203" pitchFamily="34" charset="0"/>
              </a:rPr>
              <a:pPr algn="l">
                <a:spcBef>
                  <a:spcPct val="0"/>
                </a:spcBef>
                <a:spcAft>
                  <a:spcPct val="0"/>
                </a:spcAft>
              </a:pPr>
              <a:t>TTM Free Cash Flow</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720" name="Rectangle 719">
            <a:extLst>
              <a:ext uri="{FF2B5EF4-FFF2-40B4-BE49-F238E27FC236}">
                <a16:creationId xmlns:a16="http://schemas.microsoft.com/office/drawing/2014/main" id="{4C491123-EAC6-0F86-F182-5E3823A9A7B6}"/>
              </a:ext>
            </a:extLst>
          </p:cNvPr>
          <p:cNvSpPr/>
          <p:nvPr>
            <p:custDataLst>
              <p:tags r:id="rId41"/>
            </p:custDataLst>
          </p:nvPr>
        </p:nvSpPr>
        <p:spPr bwMode="auto">
          <a:xfrm>
            <a:off x="9440863" y="1327150"/>
            <a:ext cx="1016000"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3857BCF3-BB25-4AA0-9990-5E354E647A0F}" type="datetime'''''B''''''uy''ba''''c''k''''s ''/ TT''M'''''''' ''FC''F'">
              <a:rPr lang="en-US" altLang="en-US" sz="900" kern="1200" smtClean="0">
                <a:solidFill>
                  <a:schemeClr val="tx1"/>
                </a:solidFill>
                <a:latin typeface="Segoe UI Symbol" panose="020B0502040204020203" pitchFamily="34" charset="0"/>
                <a:ea typeface="Segoe UI Symbol" panose="020B0502040204020203" pitchFamily="34" charset="0"/>
              </a:rPr>
              <a:pPr algn="l">
                <a:spcBef>
                  <a:spcPct val="0"/>
                </a:spcBef>
                <a:spcAft>
                  <a:spcPct val="0"/>
                </a:spcAft>
              </a:pPr>
              <a:t>Buybacks / TTM FCF</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grpSp>
        <p:nvGrpSpPr>
          <p:cNvPr id="721" name="Group 720">
            <a:extLst>
              <a:ext uri="{FF2B5EF4-FFF2-40B4-BE49-F238E27FC236}">
                <a16:creationId xmlns:a16="http://schemas.microsoft.com/office/drawing/2014/main" id="{45939F84-F9A2-4FF7-2D70-D22002AB8D70}"/>
              </a:ext>
            </a:extLst>
          </p:cNvPr>
          <p:cNvGrpSpPr/>
          <p:nvPr/>
        </p:nvGrpSpPr>
        <p:grpSpPr>
          <a:xfrm>
            <a:off x="6498747" y="2873803"/>
            <a:ext cx="5400125" cy="975548"/>
            <a:chOff x="6395096" y="3318780"/>
            <a:chExt cx="5695984" cy="919736"/>
          </a:xfrm>
        </p:grpSpPr>
        <p:sp>
          <p:nvSpPr>
            <p:cNvPr id="722" name="Rectangle 721">
              <a:extLst>
                <a:ext uri="{FF2B5EF4-FFF2-40B4-BE49-F238E27FC236}">
                  <a16:creationId xmlns:a16="http://schemas.microsoft.com/office/drawing/2014/main" id="{9064BDBD-FAB1-6AA3-0F56-D38D9FFDD3F1}"/>
                </a:ext>
              </a:extLst>
            </p:cNvPr>
            <p:cNvSpPr/>
            <p:nvPr/>
          </p:nvSpPr>
          <p:spPr>
            <a:xfrm>
              <a:off x="6395096" y="3318780"/>
              <a:ext cx="5695984" cy="760318"/>
            </a:xfrm>
            <a:prstGeom prst="rect">
              <a:avLst/>
            </a:prstGeom>
            <a:solidFill>
              <a:schemeClr val="bg1">
                <a:lumMod val="95000"/>
              </a:schemeClr>
            </a:solidFill>
            <a:ln w="12700">
              <a:noFill/>
              <a:prstDash val="dash"/>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TextBox 722">
              <a:extLst>
                <a:ext uri="{FF2B5EF4-FFF2-40B4-BE49-F238E27FC236}">
                  <a16:creationId xmlns:a16="http://schemas.microsoft.com/office/drawing/2014/main" id="{4F2271B5-152C-1A65-98F0-9F17BCAD2234}"/>
                </a:ext>
              </a:extLst>
            </p:cNvPr>
            <p:cNvSpPr txBox="1"/>
            <p:nvPr/>
          </p:nvSpPr>
          <p:spPr>
            <a:xfrm>
              <a:off x="6427509" y="3353502"/>
              <a:ext cx="5633643" cy="88501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b="1">
                  <a:latin typeface="Segoe UI Symbol" panose="020B0502040204020203" pitchFamily="34" charset="0"/>
                  <a:ea typeface="Segoe UI Symbol" panose="020B0502040204020203" pitchFamily="34" charset="0"/>
                </a:rPr>
                <a:t>DO NOT BUY IF: </a:t>
              </a:r>
            </a:p>
            <a:p>
              <a:pPr algn="ctr"/>
              <a:r>
                <a:rPr lang="en-AU" sz="1000" b="1">
                  <a:latin typeface="Segoe UI Symbol" panose="020B0502040204020203" pitchFamily="34" charset="0"/>
                  <a:ea typeface="Segoe UI Symbol" panose="020B0502040204020203" pitchFamily="34" charset="0"/>
                </a:rPr>
                <a:t>Buybacks have not recovered toward the pre-deal 16-20% of TTM FCF range by Q4 2026</a:t>
              </a:r>
            </a:p>
            <a:p>
              <a:pPr algn="ctr"/>
              <a:endParaRPr lang="en-AU" sz="500">
                <a:latin typeface="Segoe UI Symbol" panose="020B0502040204020203" pitchFamily="34" charset="0"/>
                <a:ea typeface="Segoe UI Symbol" panose="020B0502040204020203" pitchFamily="34" charset="0"/>
              </a:endParaRPr>
            </a:p>
            <a:p>
              <a:pPr algn="ctr"/>
              <a:r>
                <a:rPr lang="en-AU" sz="1000">
                  <a:latin typeface="Segoe UI Symbol" panose="020B0502040204020203" pitchFamily="34" charset="0"/>
                  <a:ea typeface="Segoe UI Symbol" panose="020B0502040204020203" pitchFamily="34" charset="0"/>
                </a:rPr>
                <a:t>If Uber has sustained weakness in buybacks, we view this as evidence that the acquisition and its debt financing are materially crowding out shareholder returns.</a:t>
              </a:r>
            </a:p>
            <a:p>
              <a:pPr algn="ctr"/>
              <a:endParaRPr lang="en-AU" sz="1000">
                <a:latin typeface="Segoe UI Variable Display" pitchFamily="2" charset="0"/>
                <a:cs typeface="Segoe UI Variable Display" pitchFamily="2" charset="0"/>
              </a:endParaRPr>
            </a:p>
          </p:txBody>
        </p:sp>
      </p:grpSp>
      <p:sp>
        <p:nvSpPr>
          <p:cNvPr id="6" name="TextBox 5">
            <a:extLst>
              <a:ext uri="{FF2B5EF4-FFF2-40B4-BE49-F238E27FC236}">
                <a16:creationId xmlns:a16="http://schemas.microsoft.com/office/drawing/2014/main" id="{25DAE164-CA02-0793-614D-3823BDCC4700}"/>
              </a:ext>
            </a:extLst>
          </p:cNvPr>
          <p:cNvSpPr txBox="1"/>
          <p:nvPr/>
        </p:nvSpPr>
        <p:spPr>
          <a:xfrm>
            <a:off x="426023" y="3937000"/>
            <a:ext cx="5330723"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100" b="1">
                <a:solidFill>
                  <a:schemeClr val="bg1"/>
                </a:solidFill>
                <a:latin typeface="Segoe UI Variable Display" pitchFamily="2" charset="0"/>
                <a:ea typeface="Segoe UI Symbol" panose="020B0502040204020203" pitchFamily="34" charset="0"/>
                <a:cs typeface="Segoe UI Variable Display" pitchFamily="2" charset="0"/>
              </a:rPr>
              <a:t>Underlying customer or usage growth weakens </a:t>
            </a:r>
            <a:endParaRPr lang="en-US" sz="1100" b="1">
              <a:solidFill>
                <a:schemeClr val="bg1"/>
              </a:solidFill>
              <a:latin typeface="Segoe UI Variable Display" pitchFamily="2" charset="0"/>
              <a:ea typeface="Segoe UI Symbol" panose="020B0502040204020203" pitchFamily="34" charset="0"/>
              <a:cs typeface="Segoe UI Variable Display" pitchFamily="2" charset="0"/>
            </a:endParaRPr>
          </a:p>
        </p:txBody>
      </p:sp>
      <p:sp>
        <p:nvSpPr>
          <p:cNvPr id="735" name="Freeform 33">
            <a:extLst>
              <a:ext uri="{FF2B5EF4-FFF2-40B4-BE49-F238E27FC236}">
                <a16:creationId xmlns:a16="http://schemas.microsoft.com/office/drawing/2014/main" id="{AC0F47D2-5B6D-EA3B-DF78-DF80B51D3400}"/>
              </a:ext>
            </a:extLst>
          </p:cNvPr>
          <p:cNvSpPr>
            <a:spLocks/>
          </p:cNvSpPr>
          <p:nvPr/>
        </p:nvSpPr>
        <p:spPr>
          <a:xfrm>
            <a:off x="413448" y="1999411"/>
            <a:ext cx="1663993" cy="1694743"/>
          </a:xfrm>
          <a:custGeom>
            <a:avLst/>
            <a:gdLst>
              <a:gd name="connsiteX0" fmla="*/ 1296567 w 5148033"/>
              <a:gd name="connsiteY0" fmla="*/ 0 h 4958438"/>
              <a:gd name="connsiteX1" fmla="*/ 5148033 w 5148033"/>
              <a:gd name="connsiteY1" fmla="*/ 3851466 h 4958438"/>
              <a:gd name="connsiteX2" fmla="*/ 5069785 w 5148033"/>
              <a:gd name="connsiteY2" fmla="*/ 4627671 h 4958438"/>
              <a:gd name="connsiteX3" fmla="*/ 4984736 w 5148033"/>
              <a:gd name="connsiteY3" fmla="*/ 4958438 h 4958438"/>
              <a:gd name="connsiteX4" fmla="*/ 0 w 5148033"/>
              <a:gd name="connsiteY4" fmla="*/ 4958438 h 4958438"/>
              <a:gd name="connsiteX5" fmla="*/ 0 w 5148033"/>
              <a:gd name="connsiteY5" fmla="*/ 228516 h 4958438"/>
              <a:gd name="connsiteX6" fmla="*/ 151259 w 5148033"/>
              <a:gd name="connsiteY6" fmla="*/ 173154 h 4958438"/>
              <a:gd name="connsiteX7" fmla="*/ 1296567 w 5148033"/>
              <a:gd name="connsiteY7" fmla="*/ 0 h 495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48033" h="4958438">
                <a:moveTo>
                  <a:pt x="1296567" y="0"/>
                </a:moveTo>
                <a:cubicBezTo>
                  <a:pt x="3423673" y="0"/>
                  <a:pt x="5148033" y="1724360"/>
                  <a:pt x="5148033" y="3851466"/>
                </a:cubicBezTo>
                <a:cubicBezTo>
                  <a:pt x="5148033" y="4117355"/>
                  <a:pt x="5121090" y="4376950"/>
                  <a:pt x="5069785" y="4627671"/>
                </a:cubicBezTo>
                <a:lnTo>
                  <a:pt x="4984736" y="4958438"/>
                </a:lnTo>
                <a:lnTo>
                  <a:pt x="0" y="4958438"/>
                </a:lnTo>
                <a:lnTo>
                  <a:pt x="0" y="228516"/>
                </a:lnTo>
                <a:lnTo>
                  <a:pt x="151259" y="173154"/>
                </a:lnTo>
                <a:cubicBezTo>
                  <a:pt x="513061" y="60622"/>
                  <a:pt x="897735" y="0"/>
                  <a:pt x="1296567" y="0"/>
                </a:cubicBezTo>
                <a:close/>
              </a:path>
            </a:pathLst>
          </a:custGeom>
          <a:solidFill>
            <a:srgbClr val="00851B">
              <a:alpha val="40000"/>
            </a:srgbClr>
          </a:solidFill>
          <a:ln w="63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1000">
              <a:solidFill>
                <a:schemeClr val="tx1"/>
              </a:solidFill>
              <a:latin typeface="Segoe UI Symbol" panose="020B0502040204020203" pitchFamily="34" charset="0"/>
              <a:ea typeface="Segoe UI Symbol" panose="020B0502040204020203" pitchFamily="34" charset="0"/>
            </a:endParaRPr>
          </a:p>
        </p:txBody>
      </p:sp>
      <p:sp>
        <p:nvSpPr>
          <p:cNvPr id="736" name="Freeform 31">
            <a:extLst>
              <a:ext uri="{FF2B5EF4-FFF2-40B4-BE49-F238E27FC236}">
                <a16:creationId xmlns:a16="http://schemas.microsoft.com/office/drawing/2014/main" id="{019D7B3E-5E82-9E2B-655A-1037032A1E52}"/>
              </a:ext>
            </a:extLst>
          </p:cNvPr>
          <p:cNvSpPr>
            <a:spLocks/>
          </p:cNvSpPr>
          <p:nvPr/>
        </p:nvSpPr>
        <p:spPr>
          <a:xfrm>
            <a:off x="413447" y="2412161"/>
            <a:ext cx="1413428" cy="1281994"/>
          </a:xfrm>
          <a:custGeom>
            <a:avLst/>
            <a:gdLst>
              <a:gd name="connsiteX0" fmla="*/ 1304660 w 4239682"/>
              <a:gd name="connsiteY0" fmla="*/ 0 h 3969166"/>
              <a:gd name="connsiteX1" fmla="*/ 4239682 w 4239682"/>
              <a:gd name="connsiteY1" fmla="*/ 2935022 h 3969166"/>
              <a:gd name="connsiteX2" fmla="*/ 4107730 w 4239682"/>
              <a:gd name="connsiteY2" fmla="*/ 3807808 h 3969166"/>
              <a:gd name="connsiteX3" fmla="*/ 4048672 w 4239682"/>
              <a:gd name="connsiteY3" fmla="*/ 3969166 h 3969166"/>
              <a:gd name="connsiteX4" fmla="*/ 0 w 4239682"/>
              <a:gd name="connsiteY4" fmla="*/ 3969166 h 3969166"/>
              <a:gd name="connsiteX5" fmla="*/ 0 w 4239682"/>
              <a:gd name="connsiteY5" fmla="*/ 308793 h 3969166"/>
              <a:gd name="connsiteX6" fmla="*/ 162217 w 4239682"/>
              <a:gd name="connsiteY6" fmla="*/ 230649 h 3969166"/>
              <a:gd name="connsiteX7" fmla="*/ 1304660 w 4239682"/>
              <a:gd name="connsiteY7" fmla="*/ 0 h 3969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9682" h="3969166">
                <a:moveTo>
                  <a:pt x="1304660" y="0"/>
                </a:moveTo>
                <a:cubicBezTo>
                  <a:pt x="2925628" y="0"/>
                  <a:pt x="4239682" y="1314054"/>
                  <a:pt x="4239682" y="2935022"/>
                </a:cubicBezTo>
                <a:cubicBezTo>
                  <a:pt x="4239682" y="3238954"/>
                  <a:pt x="4193485" y="3532095"/>
                  <a:pt x="4107730" y="3807808"/>
                </a:cubicBezTo>
                <a:lnTo>
                  <a:pt x="4048672" y="3969166"/>
                </a:lnTo>
                <a:lnTo>
                  <a:pt x="0" y="3969166"/>
                </a:lnTo>
                <a:lnTo>
                  <a:pt x="0" y="308793"/>
                </a:lnTo>
                <a:lnTo>
                  <a:pt x="162217" y="230649"/>
                </a:lnTo>
                <a:cubicBezTo>
                  <a:pt x="513358" y="82129"/>
                  <a:pt x="899418" y="0"/>
                  <a:pt x="1304660" y="0"/>
                </a:cubicBezTo>
                <a:close/>
              </a:path>
            </a:pathLst>
          </a:custGeom>
          <a:solidFill>
            <a:srgbClr val="017840">
              <a:alpha val="60000"/>
            </a:srgbClr>
          </a:solidFill>
          <a:ln w="63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1000">
              <a:solidFill>
                <a:schemeClr val="bg1"/>
              </a:solidFill>
              <a:latin typeface="Segoe UI Symbol" panose="020B0502040204020203" pitchFamily="34" charset="0"/>
              <a:ea typeface="Segoe UI Symbol" panose="020B0502040204020203" pitchFamily="34" charset="0"/>
            </a:endParaRPr>
          </a:p>
        </p:txBody>
      </p:sp>
      <p:sp>
        <p:nvSpPr>
          <p:cNvPr id="737" name="Freeform 29">
            <a:extLst>
              <a:ext uri="{FF2B5EF4-FFF2-40B4-BE49-F238E27FC236}">
                <a16:creationId xmlns:a16="http://schemas.microsoft.com/office/drawing/2014/main" id="{E08C7BA4-CC13-DB94-DD90-F3BAF85FC11F}"/>
              </a:ext>
            </a:extLst>
          </p:cNvPr>
          <p:cNvSpPr>
            <a:spLocks/>
          </p:cNvSpPr>
          <p:nvPr/>
        </p:nvSpPr>
        <p:spPr>
          <a:xfrm>
            <a:off x="413447" y="2857163"/>
            <a:ext cx="1000922" cy="836993"/>
          </a:xfrm>
          <a:custGeom>
            <a:avLst/>
            <a:gdLst>
              <a:gd name="connsiteX0" fmla="*/ 1223740 w 3123978"/>
              <a:gd name="connsiteY0" fmla="*/ 0 h 2910106"/>
              <a:gd name="connsiteX1" fmla="*/ 3123978 w 3123978"/>
              <a:gd name="connsiteY1" fmla="*/ 1900238 h 2910106"/>
              <a:gd name="connsiteX2" fmla="*/ 2894630 w 3123978"/>
              <a:gd name="connsiteY2" fmla="*/ 2806004 h 2910106"/>
              <a:gd name="connsiteX3" fmla="*/ 2831386 w 3123978"/>
              <a:gd name="connsiteY3" fmla="*/ 2910106 h 2910106"/>
              <a:gd name="connsiteX4" fmla="*/ 0 w 3123978"/>
              <a:gd name="connsiteY4" fmla="*/ 2910106 h 2910106"/>
              <a:gd name="connsiteX5" fmla="*/ 0 w 3123978"/>
              <a:gd name="connsiteY5" fmla="*/ 447567 h 2910106"/>
              <a:gd name="connsiteX6" fmla="*/ 15012 w 3123978"/>
              <a:gd name="connsiteY6" fmla="*/ 433923 h 2910106"/>
              <a:gd name="connsiteX7" fmla="*/ 1223740 w 3123978"/>
              <a:gd name="connsiteY7" fmla="*/ 0 h 291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3978" h="2910106">
                <a:moveTo>
                  <a:pt x="1223740" y="0"/>
                </a:moveTo>
                <a:cubicBezTo>
                  <a:pt x="2273212" y="0"/>
                  <a:pt x="3123978" y="850766"/>
                  <a:pt x="3123978" y="1900238"/>
                </a:cubicBezTo>
                <a:cubicBezTo>
                  <a:pt x="3123978" y="2228198"/>
                  <a:pt x="3040896" y="2536753"/>
                  <a:pt x="2894630" y="2806004"/>
                </a:cubicBezTo>
                <a:lnTo>
                  <a:pt x="2831386" y="2910106"/>
                </a:lnTo>
                <a:lnTo>
                  <a:pt x="0" y="2910106"/>
                </a:lnTo>
                <a:lnTo>
                  <a:pt x="0" y="447567"/>
                </a:lnTo>
                <a:lnTo>
                  <a:pt x="15012" y="433923"/>
                </a:lnTo>
                <a:cubicBezTo>
                  <a:pt x="343486" y="162842"/>
                  <a:pt x="764596" y="0"/>
                  <a:pt x="1223740" y="0"/>
                </a:cubicBezTo>
                <a:close/>
              </a:path>
            </a:pathLst>
          </a:custGeom>
          <a:solidFill>
            <a:srgbClr val="00851B">
              <a:alpha val="85000"/>
            </a:srgbClr>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189" tIns="40094" rIns="80189" bIns="40094"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877"/>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Segoe UI Symbol" panose="020B0502040204020203" pitchFamily="34" charset="0"/>
              <a:ea typeface="Segoe UI Symbol" panose="020B0502040204020203" pitchFamily="34" charset="0"/>
            </a:endParaRPr>
          </a:p>
        </p:txBody>
      </p:sp>
      <p:sp>
        <p:nvSpPr>
          <p:cNvPr id="741" name="Inhaltsplatzhalter 2">
            <a:extLst>
              <a:ext uri="{FF2B5EF4-FFF2-40B4-BE49-F238E27FC236}">
                <a16:creationId xmlns:a16="http://schemas.microsoft.com/office/drawing/2014/main" id="{C6CF9D48-122F-FCFB-272C-8CC0BA02C883}"/>
              </a:ext>
            </a:extLst>
          </p:cNvPr>
          <p:cNvSpPr txBox="1">
            <a:spLocks/>
          </p:cNvSpPr>
          <p:nvPr/>
        </p:nvSpPr>
        <p:spPr>
          <a:xfrm>
            <a:off x="2308062" y="2121824"/>
            <a:ext cx="3655596" cy="307777"/>
          </a:xfrm>
          <a:prstGeom prst="rect">
            <a:avLst/>
          </a:prstGeom>
        </p:spPr>
        <p:txBody>
          <a:bodyPr wrap="square" lIns="0" tIns="0" rIns="0" bIns="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mn-lt"/>
                <a:ea typeface="+mn-ea"/>
                <a:cs typeface="+mn-cs"/>
              </a:defRPr>
            </a:lvl1pPr>
            <a:lvl2pPr marL="466725" indent="-222250" algn="l" defTabSz="914400" rtl="0" eaLnBrk="1" latinLnBrk="0" hangingPunct="1">
              <a:lnSpc>
                <a:spcPct val="100000"/>
              </a:lnSpc>
              <a:spcBef>
                <a:spcPts val="500"/>
              </a:spcBef>
              <a:buFont typeface="Arial" panose="020B0604020202020204" pitchFamily="34" charset="0"/>
              <a:buChar char="•"/>
              <a:defRPr sz="2200" kern="1200">
                <a:solidFill>
                  <a:schemeClr val="tx1"/>
                </a:solidFill>
                <a:latin typeface="+mn-lt"/>
                <a:ea typeface="+mn-ea"/>
                <a:cs typeface="+mn-cs"/>
              </a:defRPr>
            </a:lvl2pPr>
            <a:lvl3pPr marL="720725" indent="-217488" algn="l" defTabSz="914400" rtl="0" eaLnBrk="1" latinLnBrk="0" hangingPunct="1">
              <a:lnSpc>
                <a:spcPct val="10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900113" indent="-193675" algn="l" defTabSz="914400" rtl="0" eaLnBrk="1" latinLnBrk="0" hangingPunct="1">
              <a:lnSpc>
                <a:spcPct val="10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1136650" indent="-185738"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000000"/>
              </a:buClr>
              <a:buNone/>
            </a:pPr>
            <a:r>
              <a:rPr lang="en-US" sz="1000" b="1">
                <a:latin typeface="Segoe UI Variable Display" pitchFamily="2" charset="0"/>
                <a:ea typeface="Segoe UI Symbol" panose="020B0502040204020203" pitchFamily="34" charset="0"/>
                <a:cs typeface="Segoe UI Variable Display" pitchFamily="2" charset="0"/>
                <a:sym typeface="Futura"/>
              </a:rPr>
              <a:t>The European Commission opens an in-depth Phase II review</a:t>
            </a:r>
          </a:p>
          <a:p>
            <a:pPr marL="0" indent="0">
              <a:spcBef>
                <a:spcPts val="0"/>
              </a:spcBef>
              <a:buClr>
                <a:srgbClr val="000000"/>
              </a:buClr>
              <a:buNone/>
            </a:pPr>
            <a:r>
              <a:rPr lang="en-US" sz="1000">
                <a:latin typeface="Segoe UI Symbol" panose="020B0502040204020203" pitchFamily="34" charset="0"/>
                <a:ea typeface="Segoe UI Symbol" panose="020B0502040204020203" pitchFamily="34" charset="0"/>
                <a:sym typeface="Futura"/>
              </a:rPr>
              <a:t>A signal of serious concern that more divestitures could follow.</a:t>
            </a:r>
          </a:p>
        </p:txBody>
      </p:sp>
      <p:cxnSp>
        <p:nvCxnSpPr>
          <p:cNvPr id="742" name="Straight Connector 20">
            <a:extLst>
              <a:ext uri="{FF2B5EF4-FFF2-40B4-BE49-F238E27FC236}">
                <a16:creationId xmlns:a16="http://schemas.microsoft.com/office/drawing/2014/main" id="{C93A4D95-A2EA-8941-588B-59D0F70DEE6D}"/>
              </a:ext>
            </a:extLst>
          </p:cNvPr>
          <p:cNvCxnSpPr>
            <a:cxnSpLocks/>
          </p:cNvCxnSpPr>
          <p:nvPr/>
        </p:nvCxnSpPr>
        <p:spPr>
          <a:xfrm>
            <a:off x="1423207" y="3341525"/>
            <a:ext cx="775318" cy="0"/>
          </a:xfrm>
          <a:prstGeom prst="line">
            <a:avLst/>
          </a:prstGeom>
          <a:noFill/>
          <a:ln w="9525" cap="rnd" cmpd="sng" algn="ctr">
            <a:solidFill>
              <a:srgbClr val="81DBB1"/>
            </a:solidFill>
            <a:prstDash val="solid"/>
            <a:round/>
            <a:headEnd type="oval" w="med" len="med"/>
            <a:tailEnd type="none" w="sm" len="sm"/>
          </a:ln>
          <a:effectLst/>
        </p:spPr>
      </p:cxnSp>
      <p:cxnSp>
        <p:nvCxnSpPr>
          <p:cNvPr id="743" name="Straight Connector 20">
            <a:extLst>
              <a:ext uri="{FF2B5EF4-FFF2-40B4-BE49-F238E27FC236}">
                <a16:creationId xmlns:a16="http://schemas.microsoft.com/office/drawing/2014/main" id="{19717CB3-AC1D-B103-61D9-D987DB95135F}"/>
              </a:ext>
            </a:extLst>
          </p:cNvPr>
          <p:cNvCxnSpPr>
            <a:cxnSpLocks/>
          </p:cNvCxnSpPr>
          <p:nvPr/>
        </p:nvCxnSpPr>
        <p:spPr>
          <a:xfrm>
            <a:off x="1592524" y="2717954"/>
            <a:ext cx="606001" cy="0"/>
          </a:xfrm>
          <a:prstGeom prst="line">
            <a:avLst/>
          </a:prstGeom>
          <a:noFill/>
          <a:ln w="9525" cap="rnd" cmpd="sng" algn="ctr">
            <a:solidFill>
              <a:srgbClr val="80DCB1"/>
            </a:solidFill>
            <a:prstDash val="solid"/>
            <a:round/>
            <a:headEnd type="oval" w="med" len="med"/>
            <a:tailEnd type="none" w="sm" len="sm"/>
          </a:ln>
          <a:effectLst/>
        </p:spPr>
      </p:cxnSp>
      <p:cxnSp>
        <p:nvCxnSpPr>
          <p:cNvPr id="744" name="Straight Connector 20">
            <a:extLst>
              <a:ext uri="{FF2B5EF4-FFF2-40B4-BE49-F238E27FC236}">
                <a16:creationId xmlns:a16="http://schemas.microsoft.com/office/drawing/2014/main" id="{A8A0FE79-0839-DAA9-073E-7A89289BA234}"/>
              </a:ext>
            </a:extLst>
          </p:cNvPr>
          <p:cNvCxnSpPr>
            <a:cxnSpLocks/>
          </p:cNvCxnSpPr>
          <p:nvPr/>
        </p:nvCxnSpPr>
        <p:spPr>
          <a:xfrm>
            <a:off x="1454636" y="2182885"/>
            <a:ext cx="743889" cy="0"/>
          </a:xfrm>
          <a:prstGeom prst="line">
            <a:avLst/>
          </a:prstGeom>
          <a:noFill/>
          <a:ln w="9525" cap="rnd" cmpd="sng" algn="ctr">
            <a:solidFill>
              <a:srgbClr val="81DBB1"/>
            </a:solidFill>
            <a:prstDash val="solid"/>
            <a:round/>
            <a:headEnd type="oval" w="med" len="med"/>
            <a:tailEnd type="none" w="sm" len="sm"/>
          </a:ln>
          <a:effectLst/>
        </p:spPr>
      </p:cxnSp>
      <p:sp>
        <p:nvSpPr>
          <p:cNvPr id="745" name="ColumnHeader">
            <a:extLst>
              <a:ext uri="{FF2B5EF4-FFF2-40B4-BE49-F238E27FC236}">
                <a16:creationId xmlns:a16="http://schemas.microsoft.com/office/drawing/2014/main" id="{087469D7-74FE-CADB-3BD9-2D7FFB8DEFC3}"/>
              </a:ext>
            </a:extLst>
          </p:cNvPr>
          <p:cNvSpPr>
            <a:spLocks/>
          </p:cNvSpPr>
          <p:nvPr/>
        </p:nvSpPr>
        <p:spPr bwMode="gray">
          <a:xfrm>
            <a:off x="488102" y="2105941"/>
            <a:ext cx="897704" cy="153888"/>
          </a:xfrm>
          <a:prstGeom prst="rect">
            <a:avLst/>
          </a:prstGeom>
          <a:noFill/>
          <a:ln w="25400" cap="flat" cmpd="sng" algn="ctr">
            <a:noFill/>
            <a:prstDash val="solid"/>
            <a:miter lim="800000"/>
            <a:headEnd type="none" w="med" len="med"/>
            <a:tailEnd type="none" w="med" len="med"/>
          </a:ln>
          <a:extLst>
            <a:ext uri="{91240B29-F687-4F45-9708-019B960494DF}">
              <a14:hiddenLine xmlns:a14="http://schemas.microsoft.com/office/drawing/2010/main" w="25400" cap="flat" cmpd="sng" algn="ctr">
                <a:solidFill>
                  <a:srgbClr val="7F7F7F"/>
                </a:solidFill>
                <a:prstDash val="solid"/>
                <a:miter lim="800000"/>
                <a:headEnd type="none" w="med" len="med"/>
                <a:tailEnd type="none" w="med" len="med"/>
              </a14:hiddenLine>
            </a:ext>
          </a:extLst>
        </p:spPr>
        <p:txBody>
          <a:bodyPr wrap="square" lIns="0" tIns="0" rIns="0" bIns="0" anchor="ctr">
            <a:spAutoFit/>
          </a:bodyPr>
          <a:lstStyle/>
          <a:p>
            <a:pPr marL="0" marR="0" lvl="0" indent="0" algn="ctr" defTabSz="914400" eaLnBrk="1" fontAlgn="auto" latinLnBrk="0" hangingPunct="1">
              <a:spcBef>
                <a:spcPts val="0"/>
              </a:spcBef>
              <a:spcAft>
                <a:spcPts val="0"/>
              </a:spcAft>
              <a:buClrTx/>
              <a:buSzTx/>
              <a:buFontTx/>
              <a:buNone/>
              <a:tabLst/>
              <a:defRPr/>
            </a:pPr>
            <a:r>
              <a:rPr kumimoji="0" lang="en-US" sz="1000" b="1" i="0" u="none" strike="noStrike" kern="1200" cap="none" spc="0" normalizeH="0" baseline="0" noProof="0">
                <a:ln>
                  <a:noFill/>
                </a:ln>
                <a:effectLst/>
                <a:uLnTx/>
                <a:uFillTx/>
                <a:latin typeface="Segoe UI Symbol" panose="020B0502040204020203" pitchFamily="34" charset="0"/>
                <a:ea typeface="Segoe UI Symbol" panose="020B0502040204020203" pitchFamily="34" charset="0"/>
                <a:cs typeface="Henderson BCG Sans" pitchFamily="34" charset="0"/>
              </a:rPr>
              <a:t>1</a:t>
            </a:r>
          </a:p>
        </p:txBody>
      </p:sp>
      <p:sp>
        <p:nvSpPr>
          <p:cNvPr id="746" name="ColumnHeader">
            <a:extLst>
              <a:ext uri="{FF2B5EF4-FFF2-40B4-BE49-F238E27FC236}">
                <a16:creationId xmlns:a16="http://schemas.microsoft.com/office/drawing/2014/main" id="{7D57A696-3882-42CB-55A5-C674E36189B3}"/>
              </a:ext>
            </a:extLst>
          </p:cNvPr>
          <p:cNvSpPr>
            <a:spLocks/>
          </p:cNvSpPr>
          <p:nvPr/>
        </p:nvSpPr>
        <p:spPr bwMode="gray">
          <a:xfrm>
            <a:off x="499659" y="2623299"/>
            <a:ext cx="897704" cy="153888"/>
          </a:xfrm>
          <a:prstGeom prst="rect">
            <a:avLst/>
          </a:prstGeom>
          <a:noFill/>
          <a:ln w="25400" cap="flat" cmpd="sng" algn="ctr">
            <a:noFill/>
            <a:prstDash val="solid"/>
            <a:miter lim="800000"/>
            <a:headEnd type="none" w="med" len="med"/>
            <a:tailEnd type="none" w="med" len="med"/>
          </a:ln>
          <a:extLst>
            <a:ext uri="{91240B29-F687-4F45-9708-019B960494DF}">
              <a14:hiddenLine xmlns:a14="http://schemas.microsoft.com/office/drawing/2010/main" w="25400" cap="flat" cmpd="sng" algn="ctr">
                <a:solidFill>
                  <a:srgbClr val="7F7F7F"/>
                </a:solidFill>
                <a:prstDash val="solid"/>
                <a:miter lim="800000"/>
                <a:headEnd type="none" w="med" len="med"/>
                <a:tailEnd type="none" w="med" len="med"/>
              </a14:hiddenLine>
            </a:ext>
          </a:extLst>
        </p:spPr>
        <p:txBody>
          <a:bodyPr wrap="square" lIns="0" tIns="0" rIns="0" bIns="0" anchor="ctr">
            <a:spAutoFit/>
          </a:bodyPr>
          <a:lstStyle/>
          <a:p>
            <a:pPr marL="0" marR="0" lvl="0" indent="0" algn="ctr" defTabSz="914400" eaLnBrk="1" fontAlgn="auto" latinLnBrk="0" hangingPunct="1">
              <a:spcBef>
                <a:spcPts val="0"/>
              </a:spcBef>
              <a:spcAft>
                <a:spcPts val="0"/>
              </a:spcAft>
              <a:buClrTx/>
              <a:buSzTx/>
              <a:buFontTx/>
              <a:buNone/>
              <a:tabLst/>
              <a:defRPr/>
            </a:pPr>
            <a:r>
              <a:rPr kumimoji="0" lang="en-US" sz="1000" b="1" i="0" u="none" strike="noStrike" kern="1200" cap="none" spc="0" normalizeH="0" baseline="0" noProof="0">
                <a:ln>
                  <a:noFill/>
                </a:ln>
                <a:solidFill>
                  <a:schemeClr val="tx1"/>
                </a:solidFill>
                <a:effectLst/>
                <a:uLnTx/>
                <a:uFillTx/>
                <a:latin typeface="Segoe UI Symbol" panose="020B0502040204020203" pitchFamily="34" charset="0"/>
                <a:ea typeface="Segoe UI Symbol" panose="020B0502040204020203" pitchFamily="34" charset="0"/>
                <a:cs typeface="Henderson BCG Sans" pitchFamily="34" charset="0"/>
              </a:rPr>
              <a:t>2</a:t>
            </a:r>
          </a:p>
        </p:txBody>
      </p:sp>
      <p:sp>
        <p:nvSpPr>
          <p:cNvPr id="747" name="ColumnHeader">
            <a:extLst>
              <a:ext uri="{FF2B5EF4-FFF2-40B4-BE49-F238E27FC236}">
                <a16:creationId xmlns:a16="http://schemas.microsoft.com/office/drawing/2014/main" id="{ECD4C2F0-5CB5-1375-3FD9-D766801F136C}"/>
              </a:ext>
            </a:extLst>
          </p:cNvPr>
          <p:cNvSpPr>
            <a:spLocks/>
          </p:cNvSpPr>
          <p:nvPr/>
        </p:nvSpPr>
        <p:spPr bwMode="gray">
          <a:xfrm>
            <a:off x="473481" y="3193840"/>
            <a:ext cx="897704" cy="153888"/>
          </a:xfrm>
          <a:prstGeom prst="rect">
            <a:avLst/>
          </a:prstGeom>
          <a:noFill/>
          <a:ln w="25400" cap="flat" cmpd="sng" algn="ctr">
            <a:noFill/>
            <a:prstDash val="solid"/>
            <a:miter lim="800000"/>
            <a:headEnd type="none" w="med" len="med"/>
            <a:tailEnd type="none" w="med" len="med"/>
          </a:ln>
          <a:extLst>
            <a:ext uri="{91240B29-F687-4F45-9708-019B960494DF}">
              <a14:hiddenLine xmlns:a14="http://schemas.microsoft.com/office/drawing/2010/main" w="25400" cap="flat" cmpd="sng" algn="ctr">
                <a:solidFill>
                  <a:srgbClr val="7F7F7F"/>
                </a:solidFill>
                <a:prstDash val="solid"/>
                <a:miter lim="800000"/>
                <a:headEnd type="none" w="med" len="med"/>
                <a:tailEnd type="none" w="med" len="med"/>
              </a14:hiddenLine>
            </a:ext>
          </a:extLst>
        </p:spPr>
        <p:txBody>
          <a:bodyPr wrap="square" lIns="0" tIns="0" rIns="0" bIns="0" anchor="ctr">
            <a:spAutoFit/>
          </a:bodyPr>
          <a:lstStyle/>
          <a:p>
            <a:pPr marL="0" marR="0" lvl="0" indent="0" algn="ctr" defTabSz="914400" eaLnBrk="1" fontAlgn="auto" latinLnBrk="0" hangingPunct="1">
              <a:spcBef>
                <a:spcPts val="0"/>
              </a:spcBef>
              <a:spcAft>
                <a:spcPts val="0"/>
              </a:spcAft>
              <a:buClrTx/>
              <a:buSzTx/>
              <a:buFontTx/>
              <a:buNone/>
              <a:tabLst/>
              <a:defRPr/>
            </a:pPr>
            <a:r>
              <a:rPr kumimoji="0" lang="en-US" sz="1000" b="1" i="0" u="none" strike="noStrike" kern="1200" cap="none" spc="0" normalizeH="0" baseline="0" noProof="0">
                <a:ln>
                  <a:noFill/>
                </a:ln>
                <a:solidFill>
                  <a:schemeClr val="tx1"/>
                </a:solidFill>
                <a:effectLst/>
                <a:uLnTx/>
                <a:uFillTx/>
                <a:latin typeface="Segoe UI Symbol" panose="020B0502040204020203" pitchFamily="34" charset="0"/>
                <a:ea typeface="Segoe UI Symbol" panose="020B0502040204020203" pitchFamily="34" charset="0"/>
                <a:cs typeface="Henderson BCG Sans" pitchFamily="34" charset="0"/>
              </a:rPr>
              <a:t>3</a:t>
            </a:r>
          </a:p>
        </p:txBody>
      </p:sp>
      <p:sp>
        <p:nvSpPr>
          <p:cNvPr id="753" name="Inhaltsplatzhalter 2">
            <a:extLst>
              <a:ext uri="{FF2B5EF4-FFF2-40B4-BE49-F238E27FC236}">
                <a16:creationId xmlns:a16="http://schemas.microsoft.com/office/drawing/2014/main" id="{A9AB3090-0D08-D796-2A1D-951F6AE4C63E}"/>
              </a:ext>
            </a:extLst>
          </p:cNvPr>
          <p:cNvSpPr txBox="1">
            <a:spLocks/>
          </p:cNvSpPr>
          <p:nvPr/>
        </p:nvSpPr>
        <p:spPr>
          <a:xfrm>
            <a:off x="2320925" y="2644603"/>
            <a:ext cx="3775075" cy="461665"/>
          </a:xfrm>
          <a:prstGeom prst="rect">
            <a:avLst/>
          </a:prstGeom>
        </p:spPr>
        <p:txBody>
          <a:bodyPr wrap="square" lIns="0" tIns="0" rIns="0" bIns="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mn-lt"/>
                <a:ea typeface="+mn-ea"/>
                <a:cs typeface="+mn-cs"/>
              </a:defRPr>
            </a:lvl1pPr>
            <a:lvl2pPr marL="466725" indent="-222250" algn="l" defTabSz="914400" rtl="0" eaLnBrk="1" latinLnBrk="0" hangingPunct="1">
              <a:lnSpc>
                <a:spcPct val="100000"/>
              </a:lnSpc>
              <a:spcBef>
                <a:spcPts val="500"/>
              </a:spcBef>
              <a:buFont typeface="Arial" panose="020B0604020202020204" pitchFamily="34" charset="0"/>
              <a:buChar char="•"/>
              <a:defRPr sz="2200" kern="1200">
                <a:solidFill>
                  <a:schemeClr val="tx1"/>
                </a:solidFill>
                <a:latin typeface="+mn-lt"/>
                <a:ea typeface="+mn-ea"/>
                <a:cs typeface="+mn-cs"/>
              </a:defRPr>
            </a:lvl2pPr>
            <a:lvl3pPr marL="720725" indent="-217488" algn="l" defTabSz="914400" rtl="0" eaLnBrk="1" latinLnBrk="0" hangingPunct="1">
              <a:lnSpc>
                <a:spcPct val="10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900113" indent="-193675" algn="l" defTabSz="914400" rtl="0" eaLnBrk="1" latinLnBrk="0" hangingPunct="1">
              <a:lnSpc>
                <a:spcPct val="10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1136650" indent="-185738"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000000"/>
              </a:buClr>
              <a:buNone/>
            </a:pPr>
            <a:r>
              <a:rPr lang="en-US" sz="1000" b="1">
                <a:latin typeface="Segoe UI Variable Display" pitchFamily="2" charset="0"/>
                <a:ea typeface="Segoe UI Symbol" panose="020B0502040204020203" pitchFamily="34" charset="0"/>
                <a:cs typeface="Segoe UI Variable Display" pitchFamily="2" charset="0"/>
                <a:sym typeface="Futura"/>
              </a:rPr>
              <a:t>Any approved remedy requires divestiture in the core 34 → 58 cross-platform markets</a:t>
            </a:r>
          </a:p>
          <a:p>
            <a:pPr marL="0" indent="0">
              <a:spcBef>
                <a:spcPts val="0"/>
              </a:spcBef>
              <a:buClr>
                <a:srgbClr val="000000"/>
              </a:buClr>
              <a:buNone/>
            </a:pPr>
            <a:r>
              <a:rPr lang="en-US" sz="1000">
                <a:latin typeface="Segoe UI Symbol" panose="020B0502040204020203" pitchFamily="34" charset="0"/>
                <a:ea typeface="Segoe UI Symbol" panose="020B0502040204020203" pitchFamily="34" charset="0"/>
                <a:sym typeface="Futura"/>
              </a:rPr>
              <a:t>Beyond the 14 markets already agreed for sale to SSW Partners.</a:t>
            </a:r>
          </a:p>
        </p:txBody>
      </p:sp>
      <p:sp>
        <p:nvSpPr>
          <p:cNvPr id="754" name="Inhaltsplatzhalter 2">
            <a:extLst>
              <a:ext uri="{FF2B5EF4-FFF2-40B4-BE49-F238E27FC236}">
                <a16:creationId xmlns:a16="http://schemas.microsoft.com/office/drawing/2014/main" id="{E9DB3FBA-DB38-ABD0-8718-F9C8C50089A4}"/>
              </a:ext>
            </a:extLst>
          </p:cNvPr>
          <p:cNvSpPr txBox="1">
            <a:spLocks/>
          </p:cNvSpPr>
          <p:nvPr/>
        </p:nvSpPr>
        <p:spPr>
          <a:xfrm>
            <a:off x="2308062" y="3267175"/>
            <a:ext cx="3655596" cy="307777"/>
          </a:xfrm>
          <a:prstGeom prst="rect">
            <a:avLst/>
          </a:prstGeom>
        </p:spPr>
        <p:txBody>
          <a:bodyPr wrap="square" lIns="0" tIns="0" rIns="0" bIns="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mn-lt"/>
                <a:ea typeface="+mn-ea"/>
                <a:cs typeface="+mn-cs"/>
              </a:defRPr>
            </a:lvl1pPr>
            <a:lvl2pPr marL="466725" indent="-222250" algn="l" defTabSz="914400" rtl="0" eaLnBrk="1" latinLnBrk="0" hangingPunct="1">
              <a:lnSpc>
                <a:spcPct val="100000"/>
              </a:lnSpc>
              <a:spcBef>
                <a:spcPts val="500"/>
              </a:spcBef>
              <a:buFont typeface="Arial" panose="020B0604020202020204" pitchFamily="34" charset="0"/>
              <a:buChar char="•"/>
              <a:defRPr sz="2200" kern="1200">
                <a:solidFill>
                  <a:schemeClr val="tx1"/>
                </a:solidFill>
                <a:latin typeface="+mn-lt"/>
                <a:ea typeface="+mn-ea"/>
                <a:cs typeface="+mn-cs"/>
              </a:defRPr>
            </a:lvl2pPr>
            <a:lvl3pPr marL="720725" indent="-217488" algn="l" defTabSz="914400" rtl="0" eaLnBrk="1" latinLnBrk="0" hangingPunct="1">
              <a:lnSpc>
                <a:spcPct val="10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900113" indent="-193675" algn="l" defTabSz="914400" rtl="0" eaLnBrk="1" latinLnBrk="0" hangingPunct="1">
              <a:lnSpc>
                <a:spcPct val="10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1136650" indent="-185738"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000000"/>
              </a:buClr>
              <a:buNone/>
            </a:pPr>
            <a:r>
              <a:rPr lang="en-US" sz="1000" b="1">
                <a:latin typeface="Segoe UI Variable Display" pitchFamily="2" charset="0"/>
                <a:ea typeface="Segoe UI Symbol" panose="020B0502040204020203" pitchFamily="34" charset="0"/>
                <a:cs typeface="Segoe UI Variable Display" pitchFamily="2" charset="0"/>
                <a:sym typeface="Futura"/>
              </a:rPr>
              <a:t>The deal terminates</a:t>
            </a:r>
          </a:p>
          <a:p>
            <a:pPr marL="0" indent="0">
              <a:spcBef>
                <a:spcPts val="0"/>
              </a:spcBef>
              <a:buClr>
                <a:srgbClr val="000000"/>
              </a:buClr>
              <a:buNone/>
            </a:pPr>
            <a:r>
              <a:rPr lang="en-AU" sz="1000">
                <a:latin typeface="Segoe UI Symbol" panose="020B0502040204020203" pitchFamily="34" charset="0"/>
                <a:ea typeface="Segoe UI Symbol" panose="020B0502040204020203" pitchFamily="34" charset="0"/>
                <a:cs typeface="Segoe UI Variable Display" pitchFamily="2" charset="0"/>
              </a:rPr>
              <a:t>Uber must pay Delivery Hero a €700m reverse termination fee.</a:t>
            </a:r>
            <a:endParaRPr lang="en-US" sz="1000">
              <a:latin typeface="Segoe UI Symbol" panose="020B0502040204020203" pitchFamily="34" charset="0"/>
              <a:ea typeface="Segoe UI Symbol" panose="020B0502040204020203" pitchFamily="34" charset="0"/>
              <a:cs typeface="Segoe UI Variable Display" pitchFamily="2" charset="0"/>
              <a:sym typeface="Futura"/>
            </a:endParaRPr>
          </a:p>
        </p:txBody>
      </p:sp>
      <p:sp>
        <p:nvSpPr>
          <p:cNvPr id="759" name="TextBox 758">
            <a:extLst>
              <a:ext uri="{FF2B5EF4-FFF2-40B4-BE49-F238E27FC236}">
                <a16:creationId xmlns:a16="http://schemas.microsoft.com/office/drawing/2014/main" id="{26701A6A-1FC7-43D6-DD12-60F084887E44}"/>
              </a:ext>
            </a:extLst>
          </p:cNvPr>
          <p:cNvSpPr txBox="1"/>
          <p:nvPr/>
        </p:nvSpPr>
        <p:spPr>
          <a:xfrm>
            <a:off x="417657" y="1267362"/>
            <a:ext cx="5461271" cy="55399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a:latin typeface="Segoe UI Symbol" panose="020B0502040204020203" pitchFamily="34" charset="0"/>
                <a:ea typeface="Segoe UI Symbol" panose="020B0502040204020203" pitchFamily="34" charset="0"/>
              </a:rPr>
              <a:t>The strategic rationale for the deal hinges on expanding Uber One’s footprint from 34 to 58 cross-platform markets. However, this perimeter remains uncertain until merger review is complete, with 14 already being divested. </a:t>
            </a:r>
            <a:endParaRPr lang="en-AU" sz="1000">
              <a:latin typeface="Segoe UI Variable Display" pitchFamily="2" charset="0"/>
              <a:cs typeface="Segoe UI Variable Display" pitchFamily="2" charset="0"/>
            </a:endParaRPr>
          </a:p>
        </p:txBody>
      </p:sp>
      <p:sp>
        <p:nvSpPr>
          <p:cNvPr id="760" name="TextBox 759">
            <a:extLst>
              <a:ext uri="{FF2B5EF4-FFF2-40B4-BE49-F238E27FC236}">
                <a16:creationId xmlns:a16="http://schemas.microsoft.com/office/drawing/2014/main" id="{94D2BB64-B91C-F111-22F5-7C83F63B4EE8}"/>
              </a:ext>
            </a:extLst>
          </p:cNvPr>
          <p:cNvSpPr txBox="1"/>
          <p:nvPr/>
        </p:nvSpPr>
        <p:spPr>
          <a:xfrm>
            <a:off x="42457" y="1859156"/>
            <a:ext cx="5461271" cy="2462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b="1">
                <a:latin typeface="Segoe UI Symbol" panose="020B0502040204020203" pitchFamily="34" charset="0"/>
                <a:ea typeface="Segoe UI Symbol" panose="020B0502040204020203" pitchFamily="34" charset="0"/>
              </a:rPr>
              <a:t>DO NOT BUY IF:</a:t>
            </a:r>
            <a:endParaRPr lang="en-AU" sz="1000">
              <a:latin typeface="Segoe UI Variable Display" pitchFamily="2" charset="0"/>
              <a:cs typeface="Segoe UI Variable Display" pitchFamily="2" charset="0"/>
            </a:endParaRPr>
          </a:p>
        </p:txBody>
      </p:sp>
    </p:spTree>
    <p:extLst>
      <p:ext uri="{BB962C8B-B14F-4D97-AF65-F5344CB8AC3E}">
        <p14:creationId xmlns:p14="http://schemas.microsoft.com/office/powerpoint/2010/main" val="19839657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E54FDEE-DB43-CF35-D846-BB744908048D}"/>
              </a:ext>
            </a:extLst>
          </p:cNvPr>
          <p:cNvGraphicFramePr>
            <a:graphicFrameLocks/>
          </p:cNvGraphicFramePr>
          <p:nvPr>
            <p:custDataLst>
              <p:tags r:id="rId1"/>
            </p:custDataLst>
            <p:extLst>
              <p:ext uri="{D42A27DB-BD31-4B8C-83A1-F6EECF244321}">
                <p14:modId xmlns:p14="http://schemas.microsoft.com/office/powerpoint/2010/main" val="183190424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22" imgW="7772400" imgH="10058400" progId="TCLayout.ActiveDocument.1">
                  <p:embed/>
                </p:oleObj>
              </mc:Choice>
              <mc:Fallback>
                <p:oleObj name="think-cell Slide" r:id="rId22" imgW="7772400" imgH="10058400" progId="TCLayout.ActiveDocument.1">
                  <p:embed/>
                  <p:pic>
                    <p:nvPicPr>
                      <p:cNvPr id="3" name="think-cell data - do not delete" hidden="1">
                        <a:extLst>
                          <a:ext uri="{FF2B5EF4-FFF2-40B4-BE49-F238E27FC236}">
                            <a16:creationId xmlns:a16="http://schemas.microsoft.com/office/drawing/2014/main" id="{4E54FDEE-DB43-CF35-D846-BB744908048D}"/>
                          </a:ext>
                        </a:extLst>
                      </p:cNvPr>
                      <p:cNvPicPr/>
                      <p:nvPr/>
                    </p:nvPicPr>
                    <p:blipFill>
                      <a:blip r:embed="rId23"/>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BCFB2B4-CD66-70C8-5301-55E68F6D9C34}"/>
              </a:ext>
            </a:extLst>
          </p:cNvPr>
          <p:cNvSpPr>
            <a:spLocks noGrp="1"/>
          </p:cNvSpPr>
          <p:nvPr>
            <p:ph type="title"/>
          </p:nvPr>
        </p:nvSpPr>
        <p:spPr>
          <a:xfrm>
            <a:off x="286512" y="326515"/>
            <a:ext cx="10537706" cy="376555"/>
          </a:xfrm>
        </p:spPr>
        <p:txBody>
          <a:bodyPr vert="horz" rIns="91440"/>
          <a:lstStyle/>
          <a:p>
            <a:r>
              <a:rPr lang="en-US"/>
              <a:t>Macroeconomic Exposures</a:t>
            </a:r>
          </a:p>
        </p:txBody>
      </p:sp>
      <p:cxnSp>
        <p:nvCxnSpPr>
          <p:cNvPr id="4" name="Straight Connector 3">
            <a:extLst>
              <a:ext uri="{FF2B5EF4-FFF2-40B4-BE49-F238E27FC236}">
                <a16:creationId xmlns:a16="http://schemas.microsoft.com/office/drawing/2014/main" id="{9BC8897B-6A38-8F24-F517-CFA1F2F1700A}"/>
              </a:ext>
            </a:extLst>
          </p:cNvPr>
          <p:cNvCxnSpPr>
            <a:cxnSpLocks/>
          </p:cNvCxnSpPr>
          <p:nvPr/>
        </p:nvCxnSpPr>
        <p:spPr>
          <a:xfrm>
            <a:off x="284038" y="1172216"/>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F9E5E08B-3EEF-547D-A556-278EE522F7C5}"/>
              </a:ext>
            </a:extLst>
          </p:cNvPr>
          <p:cNvCxnSpPr>
            <a:cxnSpLocks/>
          </p:cNvCxnSpPr>
          <p:nvPr/>
        </p:nvCxnSpPr>
        <p:spPr>
          <a:xfrm>
            <a:off x="6278439" y="1181698"/>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9B8F131-F98B-E4B1-44D6-68ED366722A5}"/>
              </a:ext>
            </a:extLst>
          </p:cNvPr>
          <p:cNvCxnSpPr>
            <a:cxnSpLocks/>
          </p:cNvCxnSpPr>
          <p:nvPr/>
        </p:nvCxnSpPr>
        <p:spPr>
          <a:xfrm>
            <a:off x="259168" y="3923959"/>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64EDB647-5C6B-4A42-57E4-FE6A4AB1C92C}"/>
              </a:ext>
            </a:extLst>
          </p:cNvPr>
          <p:cNvCxnSpPr>
            <a:cxnSpLocks/>
          </p:cNvCxnSpPr>
          <p:nvPr/>
        </p:nvCxnSpPr>
        <p:spPr>
          <a:xfrm>
            <a:off x="6229475" y="3923959"/>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69FD0AC0-9FD9-B731-303D-0DDDFCB4D793}"/>
              </a:ext>
            </a:extLst>
          </p:cNvPr>
          <p:cNvSpPr txBox="1">
            <a:spLocks/>
          </p:cNvSpPr>
          <p:nvPr/>
        </p:nvSpPr>
        <p:spPr>
          <a:xfrm>
            <a:off x="6304304" y="932901"/>
            <a:ext cx="5695986" cy="229832"/>
          </a:xfrm>
          <a:prstGeom prst="rect">
            <a:avLst/>
          </a:prstGeo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a:t>Consumer Demand and Labour Supply</a:t>
            </a:r>
          </a:p>
        </p:txBody>
      </p:sp>
      <p:sp>
        <p:nvSpPr>
          <p:cNvPr id="9" name="Content Placeholder 2">
            <a:extLst>
              <a:ext uri="{FF2B5EF4-FFF2-40B4-BE49-F238E27FC236}">
                <a16:creationId xmlns:a16="http://schemas.microsoft.com/office/drawing/2014/main" id="{1173AB3A-A604-4EAA-9C1E-EFDEE53DCA35}"/>
              </a:ext>
            </a:extLst>
          </p:cNvPr>
          <p:cNvSpPr txBox="1">
            <a:spLocks/>
          </p:cNvSpPr>
          <p:nvPr/>
        </p:nvSpPr>
        <p:spPr>
          <a:xfrm>
            <a:off x="333002" y="932902"/>
            <a:ext cx="5695986" cy="229832"/>
          </a:xfrm>
          <a:prstGeom prst="rect">
            <a:avLst/>
          </a:prstGeo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a:t>FX Currency Translation</a:t>
            </a:r>
          </a:p>
        </p:txBody>
      </p:sp>
      <p:sp>
        <p:nvSpPr>
          <p:cNvPr id="10" name="Content Placeholder 2">
            <a:extLst>
              <a:ext uri="{FF2B5EF4-FFF2-40B4-BE49-F238E27FC236}">
                <a16:creationId xmlns:a16="http://schemas.microsoft.com/office/drawing/2014/main" id="{AD300BAD-3376-4101-FE4B-7083EA7F5929}"/>
              </a:ext>
            </a:extLst>
          </p:cNvPr>
          <p:cNvSpPr txBox="1">
            <a:spLocks/>
          </p:cNvSpPr>
          <p:nvPr/>
        </p:nvSpPr>
        <p:spPr>
          <a:xfrm>
            <a:off x="284038" y="3694128"/>
            <a:ext cx="5695986" cy="229832"/>
          </a:xfrm>
          <a:prstGeom prst="rect">
            <a:avLst/>
          </a:prstGeo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a:t>Cost Inflation and Insurance</a:t>
            </a:r>
          </a:p>
        </p:txBody>
      </p:sp>
      <p:sp>
        <p:nvSpPr>
          <p:cNvPr id="11" name="Content Placeholder 2">
            <a:extLst>
              <a:ext uri="{FF2B5EF4-FFF2-40B4-BE49-F238E27FC236}">
                <a16:creationId xmlns:a16="http://schemas.microsoft.com/office/drawing/2014/main" id="{9BD9D4CC-8306-5E8A-E42D-079F1CD5E1CF}"/>
              </a:ext>
            </a:extLst>
          </p:cNvPr>
          <p:cNvSpPr txBox="1">
            <a:spLocks/>
          </p:cNvSpPr>
          <p:nvPr/>
        </p:nvSpPr>
        <p:spPr>
          <a:xfrm>
            <a:off x="6255340" y="3694127"/>
            <a:ext cx="5695986" cy="229832"/>
          </a:xfrm>
          <a:prstGeom prst="rect">
            <a:avLst/>
          </a:prstGeo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a:t>Interest Rates and Financing</a:t>
            </a:r>
          </a:p>
        </p:txBody>
      </p:sp>
      <p:graphicFrame>
        <p:nvGraphicFramePr>
          <p:cNvPr id="49" name="Chart 48">
            <a:extLst>
              <a:ext uri="{FF2B5EF4-FFF2-40B4-BE49-F238E27FC236}">
                <a16:creationId xmlns:a16="http://schemas.microsoft.com/office/drawing/2014/main" id="{6B728FD2-5A08-68AA-9AF8-8A4F1FC0B975}"/>
              </a:ext>
            </a:extLst>
          </p:cNvPr>
          <p:cNvGraphicFramePr/>
          <p:nvPr>
            <p:custDataLst>
              <p:tags r:id="rId2"/>
            </p:custDataLst>
            <p:extLst>
              <p:ext uri="{D42A27DB-BD31-4B8C-83A1-F6EECF244321}">
                <p14:modId xmlns:p14="http://schemas.microsoft.com/office/powerpoint/2010/main" val="1076185673"/>
              </p:ext>
            </p:extLst>
          </p:nvPr>
        </p:nvGraphicFramePr>
        <p:xfrm>
          <a:off x="377825" y="1611313"/>
          <a:ext cx="3284538" cy="1931987"/>
        </p:xfrm>
        <a:graphic>
          <a:graphicData uri="http://schemas.openxmlformats.org/drawingml/2006/chart">
            <c:chart xmlns:c="http://schemas.openxmlformats.org/drawingml/2006/chart" xmlns:r="http://schemas.openxmlformats.org/officeDocument/2006/relationships" r:id="rId24"/>
          </a:graphicData>
        </a:graphic>
      </p:graphicFrame>
      <p:cxnSp>
        <p:nvCxnSpPr>
          <p:cNvPr id="202" name="Straight Connector 201">
            <a:extLst>
              <a:ext uri="{FF2B5EF4-FFF2-40B4-BE49-F238E27FC236}">
                <a16:creationId xmlns:a16="http://schemas.microsoft.com/office/drawing/2014/main" id="{9C039753-523E-AA17-A16C-7CE2BC7A2F58}"/>
              </a:ext>
            </a:extLst>
          </p:cNvPr>
          <p:cNvCxnSpPr/>
          <p:nvPr>
            <p:custDataLst>
              <p:tags r:id="rId3"/>
            </p:custDataLst>
          </p:nvPr>
        </p:nvCxnSpPr>
        <p:spPr bwMode="gray">
          <a:xfrm>
            <a:off x="3022600" y="2070100"/>
            <a:ext cx="398463" cy="0"/>
          </a:xfrm>
          <a:prstGeom prst="line">
            <a:avLst/>
          </a:prstGeom>
          <a:ln w="12700" cap="flat" cmpd="sng" algn="ctr">
            <a:solidFill>
              <a:srgbClr val="E9163C"/>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03" name="Straight Connector 202">
            <a:extLst>
              <a:ext uri="{FF2B5EF4-FFF2-40B4-BE49-F238E27FC236}">
                <a16:creationId xmlns:a16="http://schemas.microsoft.com/office/drawing/2014/main" id="{E72A3660-2EDE-CD68-C9EE-B46506A02251}"/>
              </a:ext>
            </a:extLst>
          </p:cNvPr>
          <p:cNvCxnSpPr/>
          <p:nvPr>
            <p:custDataLst>
              <p:tags r:id="rId4"/>
            </p:custDataLst>
          </p:nvPr>
        </p:nvCxnSpPr>
        <p:spPr bwMode="gray">
          <a:xfrm>
            <a:off x="3022600" y="2070100"/>
            <a:ext cx="0" cy="1009650"/>
          </a:xfrm>
          <a:prstGeom prst="line">
            <a:avLst/>
          </a:prstGeom>
          <a:ln w="12700" cap="flat" cmpd="sng" algn="ctr">
            <a:solidFill>
              <a:srgbClr val="E9163C"/>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04" name="Straight Connector 203">
            <a:extLst>
              <a:ext uri="{FF2B5EF4-FFF2-40B4-BE49-F238E27FC236}">
                <a16:creationId xmlns:a16="http://schemas.microsoft.com/office/drawing/2014/main" id="{62E7DD5E-7857-0B86-8806-C9FBA20A607C}"/>
              </a:ext>
            </a:extLst>
          </p:cNvPr>
          <p:cNvCxnSpPr/>
          <p:nvPr>
            <p:custDataLst>
              <p:tags r:id="rId5"/>
            </p:custDataLst>
          </p:nvPr>
        </p:nvCxnSpPr>
        <p:spPr bwMode="gray">
          <a:xfrm>
            <a:off x="3421063" y="2070100"/>
            <a:ext cx="0" cy="1009650"/>
          </a:xfrm>
          <a:prstGeom prst="line">
            <a:avLst/>
          </a:prstGeom>
          <a:ln w="12700" cap="flat" cmpd="sng" algn="ctr">
            <a:solidFill>
              <a:srgbClr val="E9163C"/>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156" name="Rectangle 155">
            <a:extLst>
              <a:ext uri="{FF2B5EF4-FFF2-40B4-BE49-F238E27FC236}">
                <a16:creationId xmlns:a16="http://schemas.microsoft.com/office/drawing/2014/main" id="{32932C42-028E-BC0D-EDFD-AE7AEFF4288F}"/>
              </a:ext>
            </a:extLst>
          </p:cNvPr>
          <p:cNvSpPr/>
          <p:nvPr>
            <p:custDataLst>
              <p:tags r:id="rId6"/>
            </p:custDataLst>
          </p:nvPr>
        </p:nvSpPr>
        <p:spPr bwMode="auto">
          <a:xfrm>
            <a:off x="474663" y="1528763"/>
            <a:ext cx="1600200"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l">
              <a:spcBef>
                <a:spcPct val="0"/>
              </a:spcBef>
              <a:spcAft>
                <a:spcPct val="0"/>
              </a:spcAft>
            </a:pPr>
            <a:r>
              <a:rPr lang="en-US" altLang="en-US" sz="900" kern="120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t>Gross Bookings Growth (% YoY)</a:t>
            </a:r>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92" name="Rectangle 91">
            <a:extLst>
              <a:ext uri="{FF2B5EF4-FFF2-40B4-BE49-F238E27FC236}">
                <a16:creationId xmlns:a16="http://schemas.microsoft.com/office/drawing/2014/main" id="{13B8E5B6-7DEE-55A5-D4D7-09C57C37A4D7}"/>
              </a:ext>
            </a:extLst>
          </p:cNvPr>
          <p:cNvSpPr/>
          <p:nvPr>
            <p:custDataLst>
              <p:tags r:id="rId7"/>
            </p:custDataLst>
          </p:nvPr>
        </p:nvSpPr>
        <p:spPr bwMode="gray">
          <a:xfrm>
            <a:off x="977900" y="1881188"/>
            <a:ext cx="187325" cy="123825"/>
          </a:xfrm>
          <a:prstGeom prst="rect">
            <a:avLst/>
          </a:prstGeom>
          <a:solidFill>
            <a:srgbClr val="03C168"/>
          </a:solidFill>
          <a:ln w="25400" cap="flat" cmpd="sng" algn="ctr">
            <a:no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vert="horz" wrap="none" lIns="15875" tIns="0" rIns="15875" bIns="0" rtlCol="0" anchor="ctr"/>
          <a:lstStyle/>
          <a:p>
            <a:pPr algn="ctr">
              <a:lnSpc>
                <a:spcPct val="90000"/>
              </a:lnSpc>
              <a:spcBef>
                <a:spcPct val="0"/>
              </a:spcBef>
              <a:spcAft>
                <a:spcPct val="0"/>
              </a:spcAft>
            </a:pPr>
            <a:fld id="{5FB2442D-6170-40AB-9D7F-ACDAA0B2E953}" type="datetime'''''''''''''''''''''''''''1''''''''''''''''''''%'''''''">
              <a:rPr lang="en-US" altLang="en-US" sz="900" kern="1200" smtClean="0">
                <a:solidFill>
                  <a:schemeClr val="bg1"/>
                </a:solidFill>
                <a:effectLst/>
                <a:latin typeface="Segoe UI Symbol" panose="020B0502040204020203" pitchFamily="34" charset="0"/>
                <a:ea typeface="Segoe UI Symbol" panose="020B0502040204020203" pitchFamily="34" charset="0"/>
              </a:rPr>
              <a:pPr algn="ctr">
                <a:lnSpc>
                  <a:spcPct val="90000"/>
                </a:lnSpc>
                <a:spcBef>
                  <a:spcPct val="0"/>
                </a:spcBef>
                <a:spcAft>
                  <a:spcPct val="0"/>
                </a:spcAft>
              </a:pPr>
              <a:t>1%</a:t>
            </a:fld>
            <a:endParaRPr lang="en-US" sz="900" kern="1200">
              <a:solidFill>
                <a:schemeClr val="bg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60" name="Rectangle 59">
            <a:extLst>
              <a:ext uri="{FF2B5EF4-FFF2-40B4-BE49-F238E27FC236}">
                <a16:creationId xmlns:a16="http://schemas.microsoft.com/office/drawing/2014/main" id="{C309A743-DED9-AD74-82B8-D499F1A1B9D2}"/>
              </a:ext>
            </a:extLst>
          </p:cNvPr>
          <p:cNvSpPr/>
          <p:nvPr>
            <p:custDataLst>
              <p:tags r:id="rId8"/>
            </p:custDataLst>
          </p:nvPr>
        </p:nvSpPr>
        <p:spPr bwMode="auto">
          <a:xfrm>
            <a:off x="881063" y="3376613"/>
            <a:ext cx="382588"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5BB46B52-A765-4FC0-BCE4-DC73E8938B5F}" type="datetime'''''Q4''’2''''''''''''''''''''''''''''''5''''A'">
              <a:rPr lang="en-US" altLang="en-US" sz="9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Q4’25A</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62" name="Rectangle 61">
            <a:extLst>
              <a:ext uri="{FF2B5EF4-FFF2-40B4-BE49-F238E27FC236}">
                <a16:creationId xmlns:a16="http://schemas.microsoft.com/office/drawing/2014/main" id="{973B2BA0-3F1E-BA8F-3C68-866C900B196E}"/>
              </a:ext>
            </a:extLst>
          </p:cNvPr>
          <p:cNvSpPr/>
          <p:nvPr>
            <p:custDataLst>
              <p:tags r:id="rId9"/>
            </p:custDataLst>
          </p:nvPr>
        </p:nvSpPr>
        <p:spPr bwMode="auto">
          <a:xfrm>
            <a:off x="1597025" y="3376613"/>
            <a:ext cx="382588"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D858018C-780C-4DF9-B774-2DCA50035013}" type="datetime'''Q''''''''''''''1''''''''’''2''''''6''''''''''''A'''''''''">
              <a:rPr lang="en-US" altLang="en-US" sz="9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Q1’26A</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63" name="Rectangle 62">
            <a:extLst>
              <a:ext uri="{FF2B5EF4-FFF2-40B4-BE49-F238E27FC236}">
                <a16:creationId xmlns:a16="http://schemas.microsoft.com/office/drawing/2014/main" id="{64730274-2DAC-2E0D-F3F2-629AB483610A}"/>
              </a:ext>
            </a:extLst>
          </p:cNvPr>
          <p:cNvSpPr/>
          <p:nvPr>
            <p:custDataLst>
              <p:tags r:id="rId10"/>
            </p:custDataLst>
          </p:nvPr>
        </p:nvSpPr>
        <p:spPr bwMode="auto">
          <a:xfrm>
            <a:off x="2314575" y="3376613"/>
            <a:ext cx="382588"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2318BC8E-6305-4092-822E-17CFBDA61734}" type="datetime'''''''Q''''''''''''2''''’''''''2''''''''''6''''''''''''''A'">
              <a:rPr lang="en-US" altLang="en-US" sz="9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Q2’26A</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93" name="Rectangle 92">
            <a:extLst>
              <a:ext uri="{FF2B5EF4-FFF2-40B4-BE49-F238E27FC236}">
                <a16:creationId xmlns:a16="http://schemas.microsoft.com/office/drawing/2014/main" id="{437C8E97-630D-81D8-47C8-C5DC01593C59}"/>
              </a:ext>
            </a:extLst>
          </p:cNvPr>
          <p:cNvSpPr/>
          <p:nvPr>
            <p:custDataLst>
              <p:tags r:id="rId11"/>
            </p:custDataLst>
          </p:nvPr>
        </p:nvSpPr>
        <p:spPr bwMode="gray">
          <a:xfrm>
            <a:off x="3105150" y="3048000"/>
            <a:ext cx="233363" cy="123825"/>
          </a:xfrm>
          <a:prstGeom prst="rect">
            <a:avLst/>
          </a:prstGeom>
          <a:solidFill>
            <a:srgbClr val="03C168"/>
          </a:solidFill>
          <a:ln w="25400" cap="flat" cmpd="sng" algn="ctr">
            <a:no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vert="horz" wrap="none" lIns="15875" tIns="0" rIns="15875" bIns="0" rtlCol="0" anchor="ctr"/>
          <a:lstStyle/>
          <a:p>
            <a:pPr algn="ctr">
              <a:lnSpc>
                <a:spcPct val="90000"/>
              </a:lnSpc>
              <a:spcBef>
                <a:spcPct val="0"/>
              </a:spcBef>
              <a:spcAft>
                <a:spcPct val="0"/>
              </a:spcAft>
            </a:pPr>
            <a:fld id="{DAAFA812-A6E3-4DE3-AB4C-D81AAE6EFB69}" type="datetime'''''''''''''''''''''''''''''-1''''''''''''''''''%'''''''''''">
              <a:rPr lang="en-US" altLang="en-US" sz="900" kern="1200" smtClean="0">
                <a:solidFill>
                  <a:schemeClr val="bg1"/>
                </a:solidFill>
                <a:effectLst/>
                <a:latin typeface="Segoe UI Symbol" panose="020B0502040204020203" pitchFamily="34" charset="0"/>
                <a:ea typeface="Segoe UI Symbol" panose="020B0502040204020203" pitchFamily="34" charset="0"/>
              </a:rPr>
              <a:pPr algn="ctr">
                <a:lnSpc>
                  <a:spcPct val="90000"/>
                </a:lnSpc>
                <a:spcBef>
                  <a:spcPct val="0"/>
                </a:spcBef>
                <a:spcAft>
                  <a:spcPct val="0"/>
                </a:spcAft>
              </a:pPr>
              <a:t>-1%</a:t>
            </a:fld>
            <a:endParaRPr lang="en-US" sz="900" kern="1200">
              <a:solidFill>
                <a:schemeClr val="bg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64" name="Rectangle 63">
            <a:extLst>
              <a:ext uri="{FF2B5EF4-FFF2-40B4-BE49-F238E27FC236}">
                <a16:creationId xmlns:a16="http://schemas.microsoft.com/office/drawing/2014/main" id="{337C56A4-1D49-8A46-8933-CEEAB6B3D3AD}"/>
              </a:ext>
            </a:extLst>
          </p:cNvPr>
          <p:cNvSpPr/>
          <p:nvPr>
            <p:custDataLst>
              <p:tags r:id="rId12"/>
            </p:custDataLst>
          </p:nvPr>
        </p:nvSpPr>
        <p:spPr bwMode="auto">
          <a:xfrm>
            <a:off x="3038475" y="3376613"/>
            <a:ext cx="366713"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43D6B3B8-99FD-44DA-AACA-D1D55A579C47}" type="datetime'''Q''''''''''''''''''3''''''’2''''''''''''6''''E'''''">
              <a:rPr lang="en-US" altLang="en-US" sz="9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Q3’26E</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6" name="Rectangle 55">
            <a:extLst>
              <a:ext uri="{FF2B5EF4-FFF2-40B4-BE49-F238E27FC236}">
                <a16:creationId xmlns:a16="http://schemas.microsoft.com/office/drawing/2014/main" id="{30DC8A22-5DDC-E3D1-A81D-EF9DB23734BA}"/>
              </a:ext>
            </a:extLst>
          </p:cNvPr>
          <p:cNvSpPr/>
          <p:nvPr>
            <p:custDataLst>
              <p:tags r:id="rId13"/>
            </p:custDataLst>
          </p:nvPr>
        </p:nvSpPr>
        <p:spPr bwMode="gray">
          <a:xfrm>
            <a:off x="947738" y="1757363"/>
            <a:ext cx="249238" cy="1238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5875" tIns="0" rIns="15875" bIns="0" rtlCol="0" anchor="b"/>
          <a:lstStyle/>
          <a:p>
            <a:pPr algn="ctr">
              <a:lnSpc>
                <a:spcPct val="90000"/>
              </a:lnSpc>
              <a:spcBef>
                <a:spcPct val="0"/>
              </a:spcBef>
              <a:spcAft>
                <a:spcPct val="0"/>
              </a:spcAft>
            </a:pPr>
            <a:fld id="{874EEEEB-A6C4-4728-933F-6F92207A3081}" type="datetime'''''''''''''''''''''2''''''''3''''%'''''''''''''''''''">
              <a:rPr lang="en-US" altLang="en-US" sz="900" kern="1200" smtClean="0">
                <a:solidFill>
                  <a:schemeClr val="tx1"/>
                </a:solidFill>
                <a:latin typeface="Segoe UI Symbol" panose="020B0502040204020203" pitchFamily="34" charset="0"/>
                <a:ea typeface="Segoe UI Symbol" panose="020B0502040204020203" pitchFamily="34" charset="0"/>
              </a:rPr>
              <a:pPr algn="ctr">
                <a:lnSpc>
                  <a:spcPct val="90000"/>
                </a:lnSpc>
                <a:spcBef>
                  <a:spcPct val="0"/>
                </a:spcBef>
                <a:spcAft>
                  <a:spcPct val="0"/>
                </a:spcAft>
              </a:pPr>
              <a:t>23%</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7" name="Rectangle 56">
            <a:extLst>
              <a:ext uri="{FF2B5EF4-FFF2-40B4-BE49-F238E27FC236}">
                <a16:creationId xmlns:a16="http://schemas.microsoft.com/office/drawing/2014/main" id="{3E5E9033-A87E-C672-CD4D-27AE0CF9CD57}"/>
              </a:ext>
            </a:extLst>
          </p:cNvPr>
          <p:cNvSpPr/>
          <p:nvPr>
            <p:custDataLst>
              <p:tags r:id="rId14"/>
            </p:custDataLst>
          </p:nvPr>
        </p:nvSpPr>
        <p:spPr bwMode="gray">
          <a:xfrm>
            <a:off x="1663700" y="1666875"/>
            <a:ext cx="249238" cy="1238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5875" tIns="0" rIns="15875" bIns="0" rtlCol="0" anchor="b"/>
          <a:lstStyle/>
          <a:p>
            <a:pPr algn="ctr">
              <a:lnSpc>
                <a:spcPct val="90000"/>
              </a:lnSpc>
              <a:spcBef>
                <a:spcPct val="0"/>
              </a:spcBef>
              <a:spcAft>
                <a:spcPct val="0"/>
              </a:spcAft>
            </a:pPr>
            <a:fld id="{C2F1FBDB-A064-4EBB-AE23-64C0D32B5037}" type="datetime'2''''''''''''''''''''''''5''''''''%'''''">
              <a:rPr lang="en-US" altLang="en-US" sz="900" kern="1200" smtClean="0">
                <a:solidFill>
                  <a:schemeClr val="tx1"/>
                </a:solidFill>
                <a:latin typeface="Segoe UI Symbol" panose="020B0502040204020203" pitchFamily="34" charset="0"/>
                <a:ea typeface="Segoe UI Symbol" panose="020B0502040204020203" pitchFamily="34" charset="0"/>
              </a:rPr>
              <a:pPr algn="ctr">
                <a:lnSpc>
                  <a:spcPct val="90000"/>
                </a:lnSpc>
                <a:spcBef>
                  <a:spcPct val="0"/>
                </a:spcBef>
                <a:spcAft>
                  <a:spcPct val="0"/>
                </a:spcAft>
              </a:pPr>
              <a:t>25%</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8" name="Rectangle 57">
            <a:extLst>
              <a:ext uri="{FF2B5EF4-FFF2-40B4-BE49-F238E27FC236}">
                <a16:creationId xmlns:a16="http://schemas.microsoft.com/office/drawing/2014/main" id="{F8E3A6A2-4798-198C-2D70-B84F05BEAE96}"/>
              </a:ext>
            </a:extLst>
          </p:cNvPr>
          <p:cNvSpPr/>
          <p:nvPr>
            <p:custDataLst>
              <p:tags r:id="rId15"/>
            </p:custDataLst>
          </p:nvPr>
        </p:nvSpPr>
        <p:spPr bwMode="gray">
          <a:xfrm>
            <a:off x="2381250" y="1717675"/>
            <a:ext cx="249238" cy="1238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5875" tIns="0" rIns="15875" bIns="0" rtlCol="0" anchor="b"/>
          <a:lstStyle/>
          <a:p>
            <a:pPr algn="ctr">
              <a:lnSpc>
                <a:spcPct val="90000"/>
              </a:lnSpc>
              <a:spcBef>
                <a:spcPct val="0"/>
              </a:spcBef>
              <a:spcAft>
                <a:spcPct val="0"/>
              </a:spcAft>
            </a:pPr>
            <a:fld id="{1C7E5BB0-E9F0-45D1-BA4E-1DE7E25E8CD1}" type="datetime'''''''2''''''''''''''''''''''''''4''''''%'">
              <a:rPr lang="en-US" altLang="en-US" sz="900" kern="1200" smtClean="0">
                <a:solidFill>
                  <a:schemeClr val="tx1"/>
                </a:solidFill>
                <a:latin typeface="Segoe UI Symbol" panose="020B0502040204020203" pitchFamily="34" charset="0"/>
                <a:ea typeface="Segoe UI Symbol" panose="020B0502040204020203" pitchFamily="34" charset="0"/>
              </a:rPr>
              <a:pPr algn="ctr">
                <a:lnSpc>
                  <a:spcPct val="90000"/>
                </a:lnSpc>
                <a:spcBef>
                  <a:spcPct val="0"/>
                </a:spcBef>
                <a:spcAft>
                  <a:spcPct val="0"/>
                </a:spcAft>
              </a:pPr>
              <a:t>24%</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71" name="Rectangle 170">
            <a:extLst>
              <a:ext uri="{FF2B5EF4-FFF2-40B4-BE49-F238E27FC236}">
                <a16:creationId xmlns:a16="http://schemas.microsoft.com/office/drawing/2014/main" id="{2B8196EB-FA44-9D77-82D6-8DD7C6DEB890}"/>
              </a:ext>
            </a:extLst>
          </p:cNvPr>
          <p:cNvSpPr/>
          <p:nvPr>
            <p:custDataLst>
              <p:tags r:id="rId16"/>
            </p:custDataLst>
          </p:nvPr>
        </p:nvSpPr>
        <p:spPr bwMode="auto">
          <a:xfrm>
            <a:off x="2976563" y="1501775"/>
            <a:ext cx="160338" cy="120650"/>
          </a:xfrm>
          <a:prstGeom prst="rect">
            <a:avLst/>
          </a:prstGeom>
          <a:solidFill>
            <a:srgbClr val="03C168"/>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171">
            <a:extLst>
              <a:ext uri="{FF2B5EF4-FFF2-40B4-BE49-F238E27FC236}">
                <a16:creationId xmlns:a16="http://schemas.microsoft.com/office/drawing/2014/main" id="{12BF28E4-2D9D-56CE-46EC-5B64C3FF5AB4}"/>
              </a:ext>
            </a:extLst>
          </p:cNvPr>
          <p:cNvSpPr/>
          <p:nvPr>
            <p:custDataLst>
              <p:tags r:id="rId17"/>
            </p:custDataLst>
          </p:nvPr>
        </p:nvSpPr>
        <p:spPr bwMode="auto">
          <a:xfrm>
            <a:off x="4060825" y="1501775"/>
            <a:ext cx="160338" cy="120650"/>
          </a:xfrm>
          <a:prstGeom prst="rect">
            <a:avLst/>
          </a:prstGeom>
          <a:solidFill>
            <a:srgbClr val="80DBB1"/>
          </a:solidFill>
          <a:ln w="25400" cap="flat" cmpd="sng" algn="ctr">
            <a:no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a:extLst>
              <a:ext uri="{FF2B5EF4-FFF2-40B4-BE49-F238E27FC236}">
                <a16:creationId xmlns:a16="http://schemas.microsoft.com/office/drawing/2014/main" id="{D1FE1C8C-C94E-958C-E79F-536E56EC3794}"/>
              </a:ext>
            </a:extLst>
          </p:cNvPr>
          <p:cNvSpPr/>
          <p:nvPr>
            <p:custDataLst>
              <p:tags r:id="rId18"/>
            </p:custDataLst>
          </p:nvPr>
        </p:nvSpPr>
        <p:spPr bwMode="auto">
          <a:xfrm>
            <a:off x="3187700" y="1498600"/>
            <a:ext cx="771525"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F05B4657-BB32-4CD3-AB58-0C01E1319C4B}" type="datetime'F''''''''''X'''''''' con''trib''''''u''''''t''i''o''''n'''''''">
              <a:rPr lang="en-US" altLang="en-US" sz="9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l">
                <a:spcBef>
                  <a:spcPct val="0"/>
                </a:spcBef>
                <a:spcAft>
                  <a:spcPct val="0"/>
                </a:spcAft>
              </a:pPr>
              <a:t>FX contribution</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69" name="Rectangle 168">
            <a:extLst>
              <a:ext uri="{FF2B5EF4-FFF2-40B4-BE49-F238E27FC236}">
                <a16:creationId xmlns:a16="http://schemas.microsoft.com/office/drawing/2014/main" id="{E705C091-66BD-6640-18F4-33FFEB975714}"/>
              </a:ext>
            </a:extLst>
          </p:cNvPr>
          <p:cNvSpPr/>
          <p:nvPr>
            <p:custDataLst>
              <p:tags r:id="rId19"/>
            </p:custDataLst>
          </p:nvPr>
        </p:nvSpPr>
        <p:spPr bwMode="auto">
          <a:xfrm>
            <a:off x="4271963" y="1498600"/>
            <a:ext cx="1493838"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E4144A39-935C-4064-88E5-121705978C7A}" type="datetime'C''onsta''nt-cur''''''r''''e''''ncy'' ''G''''B ''g''row''''th'">
              <a:rPr lang="en-US" altLang="en-US" sz="9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l">
                <a:spcBef>
                  <a:spcPct val="0"/>
                </a:spcBef>
                <a:spcAft>
                  <a:spcPct val="0"/>
                </a:spcAft>
              </a:pPr>
              <a:t>Constant-currency GB growth</a:t>
            </a:fld>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205" name="TextBox 204">
            <a:extLst>
              <a:ext uri="{FF2B5EF4-FFF2-40B4-BE49-F238E27FC236}">
                <a16:creationId xmlns:a16="http://schemas.microsoft.com/office/drawing/2014/main" id="{FCB71B68-F468-4F75-5107-AD9F623F8EB4}"/>
              </a:ext>
            </a:extLst>
          </p:cNvPr>
          <p:cNvSpPr txBox="1"/>
          <p:nvPr/>
        </p:nvSpPr>
        <p:spPr>
          <a:xfrm>
            <a:off x="3715285" y="1739231"/>
            <a:ext cx="2289174" cy="190821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gn="l">
              <a:buFont typeface="Arial" panose="020B0604020202020204" pitchFamily="34" charset="0"/>
              <a:buChar char="•"/>
            </a:pPr>
            <a:r>
              <a:rPr lang="en-AU" sz="950">
                <a:latin typeface="Segoe UI Symbol" panose="020B0502040204020203" pitchFamily="34" charset="0"/>
                <a:ea typeface="Segoe UI Symbol" panose="020B0502040204020203" pitchFamily="34" charset="0"/>
              </a:rPr>
              <a:t>In Q2 2026, US &amp; Canada made up 53.6% of revenue, so ~46% of revenue is exposed to currency translation. </a:t>
            </a:r>
          </a:p>
          <a:p>
            <a:pPr algn="l"/>
            <a:endParaRPr lang="en-AU" sz="500">
              <a:latin typeface="Segoe UI Symbol" panose="020B0502040204020203" pitchFamily="34" charset="0"/>
              <a:ea typeface="Segoe UI Symbol" panose="020B0502040204020203" pitchFamily="34" charset="0"/>
            </a:endParaRPr>
          </a:p>
          <a:p>
            <a:pPr marL="171450" indent="-171450" algn="l">
              <a:buFont typeface="Arial" panose="020B0604020202020204" pitchFamily="34" charset="0"/>
              <a:buChar char="•"/>
            </a:pPr>
            <a:r>
              <a:rPr lang="en-AU" sz="950">
                <a:latin typeface="Segoe UI Symbol" panose="020B0502040204020203" pitchFamily="34" charset="0"/>
                <a:ea typeface="Segoe UI Symbol" panose="020B0502040204020203" pitchFamily="34" charset="0"/>
                <a:cs typeface="Segoe UI Variable Display" pitchFamily="2" charset="0"/>
              </a:rPr>
              <a:t>FX has previously provided tailwinds, but is expected to become a ~1pp headwind by Q3’26 (Q2 26 Prepared Remarks).</a:t>
            </a:r>
          </a:p>
          <a:p>
            <a:pPr algn="l"/>
            <a:endParaRPr lang="en-AU" sz="500">
              <a:latin typeface="Segoe UI Symbol" panose="020B0502040204020203" pitchFamily="34" charset="0"/>
              <a:ea typeface="Segoe UI Symbol" panose="020B0502040204020203" pitchFamily="34" charset="0"/>
            </a:endParaRPr>
          </a:p>
          <a:p>
            <a:pPr marL="171450" indent="-171450" algn="l">
              <a:buFont typeface="Arial" panose="020B0604020202020204" pitchFamily="34" charset="0"/>
              <a:buChar char="•"/>
            </a:pPr>
            <a:r>
              <a:rPr lang="en-AU" sz="950">
                <a:latin typeface="Segoe UI Symbol" panose="020B0502040204020203" pitchFamily="34" charset="0"/>
                <a:ea typeface="Segoe UI Symbol" panose="020B0502040204020203" pitchFamily="34" charset="0"/>
                <a:cs typeface="Segoe UI Variable Display" pitchFamily="2" charset="0"/>
              </a:rPr>
              <a:t>Uber’s underlying growth is therefore best assessed on a constant-currency basis.</a:t>
            </a:r>
          </a:p>
        </p:txBody>
      </p:sp>
      <p:sp>
        <p:nvSpPr>
          <p:cNvPr id="206" name="TextBox 205">
            <a:extLst>
              <a:ext uri="{FF2B5EF4-FFF2-40B4-BE49-F238E27FC236}">
                <a16:creationId xmlns:a16="http://schemas.microsoft.com/office/drawing/2014/main" id="{7416CF2B-AFB1-EE34-D0C8-704D575DC4D4}"/>
              </a:ext>
            </a:extLst>
          </p:cNvPr>
          <p:cNvSpPr txBox="1"/>
          <p:nvPr/>
        </p:nvSpPr>
        <p:spPr>
          <a:xfrm>
            <a:off x="320457" y="1216498"/>
            <a:ext cx="5721075" cy="2462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b="1">
                <a:latin typeface="Segoe UI Symbol" panose="020B0502040204020203" pitchFamily="34" charset="0"/>
                <a:ea typeface="Segoe UI Symbol" panose="020B0502040204020203" pitchFamily="34" charset="0"/>
              </a:rPr>
              <a:t>FX movements can materially distort underlying growth – its impact is reported by Uber. </a:t>
            </a:r>
            <a:endParaRPr lang="en-AU" sz="1000" b="1">
              <a:latin typeface="Segoe UI Symbol" panose="020B0502040204020203" pitchFamily="34" charset="0"/>
              <a:ea typeface="Segoe UI Symbol" panose="020B0502040204020203" pitchFamily="34" charset="0"/>
              <a:cs typeface="Segoe UI Variable Display" pitchFamily="2" charset="0"/>
            </a:endParaRPr>
          </a:p>
        </p:txBody>
      </p:sp>
      <p:sp>
        <p:nvSpPr>
          <p:cNvPr id="37" name="TextBox 36">
            <a:extLst>
              <a:ext uri="{FF2B5EF4-FFF2-40B4-BE49-F238E27FC236}">
                <a16:creationId xmlns:a16="http://schemas.microsoft.com/office/drawing/2014/main" id="{F9DB395F-AE66-99B9-C05B-EC2025C787C8}"/>
              </a:ext>
            </a:extLst>
          </p:cNvPr>
          <p:cNvSpPr txBox="1"/>
          <p:nvPr/>
        </p:nvSpPr>
        <p:spPr>
          <a:xfrm>
            <a:off x="2898775" y="2504348"/>
            <a:ext cx="763587" cy="2308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AU" sz="900">
                <a:latin typeface="Segoe UI Symbol" panose="020B0502040204020203" pitchFamily="34" charset="0"/>
                <a:ea typeface="Segoe UI Symbol" panose="020B0502040204020203" pitchFamily="34" charset="0"/>
                <a:cs typeface="Segoe UI Variable Display" pitchFamily="2" charset="0"/>
              </a:rPr>
              <a:t>~18-22%</a:t>
            </a:r>
          </a:p>
        </p:txBody>
      </p:sp>
      <p:sp>
        <p:nvSpPr>
          <p:cNvPr id="38" name="TextBox 37">
            <a:extLst>
              <a:ext uri="{FF2B5EF4-FFF2-40B4-BE49-F238E27FC236}">
                <a16:creationId xmlns:a16="http://schemas.microsoft.com/office/drawing/2014/main" id="{D3EAEC04-CEEF-FD63-B4ED-69C309B2444D}"/>
              </a:ext>
            </a:extLst>
          </p:cNvPr>
          <p:cNvSpPr txBox="1"/>
          <p:nvPr/>
        </p:nvSpPr>
        <p:spPr>
          <a:xfrm>
            <a:off x="2898776" y="1862915"/>
            <a:ext cx="763587" cy="2308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AU" sz="900">
                <a:latin typeface="Segoe UI Symbol" panose="020B0502040204020203" pitchFamily="34" charset="0"/>
                <a:ea typeface="Segoe UI Symbol" panose="020B0502040204020203" pitchFamily="34" charset="0"/>
                <a:cs typeface="Segoe UI Variable Display" pitchFamily="2" charset="0"/>
              </a:rPr>
              <a:t>~17-21%</a:t>
            </a:r>
          </a:p>
        </p:txBody>
      </p:sp>
      <p:sp>
        <p:nvSpPr>
          <p:cNvPr id="50" name="TextBox 49">
            <a:extLst>
              <a:ext uri="{FF2B5EF4-FFF2-40B4-BE49-F238E27FC236}">
                <a16:creationId xmlns:a16="http://schemas.microsoft.com/office/drawing/2014/main" id="{587FB5C1-6AAA-6655-A171-9A171C41CCF8}"/>
              </a:ext>
            </a:extLst>
          </p:cNvPr>
          <p:cNvSpPr txBox="1"/>
          <p:nvPr/>
        </p:nvSpPr>
        <p:spPr>
          <a:xfrm>
            <a:off x="6278439" y="1256965"/>
            <a:ext cx="5721075" cy="2462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b="1">
                <a:latin typeface="Segoe UI Symbol" panose="020B0502040204020203" pitchFamily="34" charset="0"/>
                <a:ea typeface="Segoe UI Symbol" panose="020B0502040204020203" pitchFamily="34" charset="0"/>
              </a:rPr>
              <a:t>Uber is a two-sided marketplace …</a:t>
            </a:r>
            <a:endParaRPr lang="en-AU" sz="1000" b="1">
              <a:latin typeface="Segoe UI Symbol" panose="020B0502040204020203" pitchFamily="34" charset="0"/>
              <a:ea typeface="Segoe UI Symbol" panose="020B0502040204020203" pitchFamily="34" charset="0"/>
              <a:cs typeface="Segoe UI Variable Display" pitchFamily="2" charset="0"/>
            </a:endParaRPr>
          </a:p>
        </p:txBody>
      </p:sp>
      <p:grpSp>
        <p:nvGrpSpPr>
          <p:cNvPr id="59" name="Group 58">
            <a:extLst>
              <a:ext uri="{FF2B5EF4-FFF2-40B4-BE49-F238E27FC236}">
                <a16:creationId xmlns:a16="http://schemas.microsoft.com/office/drawing/2014/main" id="{4F9CDA6B-C222-6E63-5CA4-D2EE726E4084}"/>
              </a:ext>
            </a:extLst>
          </p:cNvPr>
          <p:cNvGrpSpPr/>
          <p:nvPr/>
        </p:nvGrpSpPr>
        <p:grpSpPr>
          <a:xfrm>
            <a:off x="7052283" y="1562100"/>
            <a:ext cx="4102099" cy="249835"/>
            <a:chOff x="7046686" y="1493010"/>
            <a:chExt cx="4102099" cy="249835"/>
          </a:xfrm>
        </p:grpSpPr>
        <p:sp>
          <p:nvSpPr>
            <p:cNvPr id="51" name="Left-right Arrow 50">
              <a:extLst>
                <a:ext uri="{FF2B5EF4-FFF2-40B4-BE49-F238E27FC236}">
                  <a16:creationId xmlns:a16="http://schemas.microsoft.com/office/drawing/2014/main" id="{954BDB9F-09A7-3530-D406-B022C37CFFE6}"/>
                </a:ext>
              </a:extLst>
            </p:cNvPr>
            <p:cNvSpPr/>
            <p:nvPr/>
          </p:nvSpPr>
          <p:spPr>
            <a:xfrm>
              <a:off x="7863116" y="1545995"/>
              <a:ext cx="816429" cy="142098"/>
            </a:xfrm>
            <a:prstGeom prst="leftRightArrow">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B76769D1-7318-E67F-FBCE-BE98D361BD2F}"/>
                </a:ext>
              </a:extLst>
            </p:cNvPr>
            <p:cNvSpPr txBox="1"/>
            <p:nvPr/>
          </p:nvSpPr>
          <p:spPr>
            <a:xfrm>
              <a:off x="7046686" y="1493010"/>
              <a:ext cx="816430" cy="2462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a:latin typeface="Segoe UI Symbol" panose="020B0502040204020203" pitchFamily="34" charset="0"/>
                  <a:ea typeface="Segoe UI Symbol" panose="020B0502040204020203" pitchFamily="34" charset="0"/>
                </a:rPr>
                <a:t>Riders</a:t>
              </a:r>
              <a:endParaRPr lang="en-AU" sz="1000">
                <a:latin typeface="Segoe UI Symbol" panose="020B0502040204020203" pitchFamily="34" charset="0"/>
                <a:ea typeface="Segoe UI Symbol" panose="020B0502040204020203" pitchFamily="34" charset="0"/>
                <a:cs typeface="Segoe UI Variable Display" pitchFamily="2" charset="0"/>
              </a:endParaRPr>
            </a:p>
          </p:txBody>
        </p:sp>
        <p:sp>
          <p:nvSpPr>
            <p:cNvPr id="53" name="TextBox 52">
              <a:extLst>
                <a:ext uri="{FF2B5EF4-FFF2-40B4-BE49-F238E27FC236}">
                  <a16:creationId xmlns:a16="http://schemas.microsoft.com/office/drawing/2014/main" id="{66AA741B-23C5-E60B-C83A-EF9B3E2DED93}"/>
                </a:ext>
              </a:extLst>
            </p:cNvPr>
            <p:cNvSpPr txBox="1"/>
            <p:nvPr/>
          </p:nvSpPr>
          <p:spPr>
            <a:xfrm>
              <a:off x="8643256" y="1493010"/>
              <a:ext cx="816430" cy="2462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a:latin typeface="Segoe UI Symbol" panose="020B0502040204020203" pitchFamily="34" charset="0"/>
                  <a:ea typeface="Segoe UI Symbol" panose="020B0502040204020203" pitchFamily="34" charset="0"/>
                </a:rPr>
                <a:t>Uber</a:t>
              </a:r>
              <a:endParaRPr lang="en-AU" sz="1000">
                <a:latin typeface="Segoe UI Symbol" panose="020B0502040204020203" pitchFamily="34" charset="0"/>
                <a:ea typeface="Segoe UI Symbol" panose="020B0502040204020203" pitchFamily="34" charset="0"/>
                <a:cs typeface="Segoe UI Variable Display" pitchFamily="2" charset="0"/>
              </a:endParaRPr>
            </a:p>
          </p:txBody>
        </p:sp>
        <p:sp>
          <p:nvSpPr>
            <p:cNvPr id="54" name="Left-right Arrow 53">
              <a:extLst>
                <a:ext uri="{FF2B5EF4-FFF2-40B4-BE49-F238E27FC236}">
                  <a16:creationId xmlns:a16="http://schemas.microsoft.com/office/drawing/2014/main" id="{4A8522F0-D9BA-0B00-842D-E6B726E36599}"/>
                </a:ext>
              </a:extLst>
            </p:cNvPr>
            <p:cNvSpPr/>
            <p:nvPr/>
          </p:nvSpPr>
          <p:spPr>
            <a:xfrm>
              <a:off x="9459685" y="1545071"/>
              <a:ext cx="816429" cy="142098"/>
            </a:xfrm>
            <a:prstGeom prst="leftRightArrow">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CDD6B2A2-CFDC-0B4D-A25B-5DDBD903C79B}"/>
                </a:ext>
              </a:extLst>
            </p:cNvPr>
            <p:cNvSpPr txBox="1"/>
            <p:nvPr/>
          </p:nvSpPr>
          <p:spPr>
            <a:xfrm>
              <a:off x="10332355" y="1496624"/>
              <a:ext cx="816430" cy="2462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a:latin typeface="Segoe UI Symbol" panose="020B0502040204020203" pitchFamily="34" charset="0"/>
                  <a:ea typeface="Segoe UI Symbol" panose="020B0502040204020203" pitchFamily="34" charset="0"/>
                </a:rPr>
                <a:t>Drivers</a:t>
              </a:r>
              <a:endParaRPr lang="en-AU" sz="1000">
                <a:latin typeface="Segoe UI Symbol" panose="020B0502040204020203" pitchFamily="34" charset="0"/>
                <a:ea typeface="Segoe UI Symbol" panose="020B0502040204020203" pitchFamily="34" charset="0"/>
                <a:cs typeface="Segoe UI Variable Display" pitchFamily="2" charset="0"/>
              </a:endParaRPr>
            </a:p>
          </p:txBody>
        </p:sp>
      </p:grpSp>
      <p:sp>
        <p:nvSpPr>
          <p:cNvPr id="61" name="TextBox 60">
            <a:extLst>
              <a:ext uri="{FF2B5EF4-FFF2-40B4-BE49-F238E27FC236}">
                <a16:creationId xmlns:a16="http://schemas.microsoft.com/office/drawing/2014/main" id="{AC311C79-ABD3-51CE-82BD-B27C6191B6FF}"/>
              </a:ext>
            </a:extLst>
          </p:cNvPr>
          <p:cNvSpPr txBox="1"/>
          <p:nvPr/>
        </p:nvSpPr>
        <p:spPr>
          <a:xfrm>
            <a:off x="7049094" y="1734364"/>
            <a:ext cx="822808" cy="2462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a:solidFill>
                  <a:srgbClr val="02C168"/>
                </a:solidFill>
                <a:latin typeface="Segoe UI Symbol" panose="020B0502040204020203" pitchFamily="34" charset="0"/>
                <a:ea typeface="Segoe UI Symbol" panose="020B0502040204020203" pitchFamily="34" charset="0"/>
              </a:rPr>
              <a:t>(demand)</a:t>
            </a:r>
            <a:endParaRPr lang="en-AU" sz="1000">
              <a:solidFill>
                <a:srgbClr val="02C168"/>
              </a:solidFill>
              <a:latin typeface="Segoe UI Symbol" panose="020B0502040204020203" pitchFamily="34" charset="0"/>
              <a:ea typeface="Segoe UI Symbol" panose="020B0502040204020203" pitchFamily="34" charset="0"/>
              <a:cs typeface="Segoe UI Variable Display" pitchFamily="2" charset="0"/>
            </a:endParaRPr>
          </a:p>
        </p:txBody>
      </p:sp>
      <p:sp>
        <p:nvSpPr>
          <p:cNvPr id="65" name="TextBox 64">
            <a:extLst>
              <a:ext uri="{FF2B5EF4-FFF2-40B4-BE49-F238E27FC236}">
                <a16:creationId xmlns:a16="http://schemas.microsoft.com/office/drawing/2014/main" id="{0AC11175-8150-BA00-B959-26A3AA079132}"/>
              </a:ext>
            </a:extLst>
          </p:cNvPr>
          <p:cNvSpPr txBox="1"/>
          <p:nvPr/>
        </p:nvSpPr>
        <p:spPr>
          <a:xfrm>
            <a:off x="10337952" y="1734363"/>
            <a:ext cx="822808" cy="2462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a:solidFill>
                  <a:srgbClr val="02C168"/>
                </a:solidFill>
                <a:latin typeface="Segoe UI Symbol" panose="020B0502040204020203" pitchFamily="34" charset="0"/>
                <a:ea typeface="Segoe UI Symbol" panose="020B0502040204020203" pitchFamily="34" charset="0"/>
              </a:rPr>
              <a:t>(supply)</a:t>
            </a:r>
            <a:endParaRPr lang="en-AU" sz="1000">
              <a:solidFill>
                <a:srgbClr val="02C168"/>
              </a:solidFill>
              <a:latin typeface="Segoe UI Symbol" panose="020B0502040204020203" pitchFamily="34" charset="0"/>
              <a:ea typeface="Segoe UI Symbol" panose="020B0502040204020203" pitchFamily="34" charset="0"/>
              <a:cs typeface="Segoe UI Variable Display" pitchFamily="2" charset="0"/>
            </a:endParaRPr>
          </a:p>
        </p:txBody>
      </p:sp>
      <p:sp>
        <p:nvSpPr>
          <p:cNvPr id="66" name="TextBox 65">
            <a:extLst>
              <a:ext uri="{FF2B5EF4-FFF2-40B4-BE49-F238E27FC236}">
                <a16:creationId xmlns:a16="http://schemas.microsoft.com/office/drawing/2014/main" id="{9E1E341C-BE43-8FDD-8F59-DFE236090B40}"/>
              </a:ext>
            </a:extLst>
          </p:cNvPr>
          <p:cNvSpPr txBox="1"/>
          <p:nvPr/>
        </p:nvSpPr>
        <p:spPr>
          <a:xfrm>
            <a:off x="6290982" y="1986091"/>
            <a:ext cx="5695987"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b="1">
                <a:latin typeface="Segoe UI Symbol" panose="020B0502040204020203" pitchFamily="34" charset="0"/>
                <a:ea typeface="Segoe UI Symbol" panose="020B0502040204020203" pitchFamily="34" charset="0"/>
              </a:rPr>
              <a:t>… creating a natural hedge, where weaker demand </a:t>
            </a:r>
          </a:p>
          <a:p>
            <a:pPr algn="ctr"/>
            <a:r>
              <a:rPr lang="en-AU" sz="1000" b="1">
                <a:latin typeface="Segoe UI Symbol" panose="020B0502040204020203" pitchFamily="34" charset="0"/>
                <a:ea typeface="Segoe UI Symbol" panose="020B0502040204020203" pitchFamily="34" charset="0"/>
              </a:rPr>
              <a:t>can be partially offset by greater driver supply</a:t>
            </a:r>
            <a:endParaRPr lang="en-AU" sz="1000" b="1">
              <a:latin typeface="Segoe UI Symbol" panose="020B0502040204020203" pitchFamily="34" charset="0"/>
              <a:ea typeface="Segoe UI Symbol" panose="020B0502040204020203" pitchFamily="34" charset="0"/>
              <a:cs typeface="Segoe UI Variable Display" pitchFamily="2" charset="0"/>
            </a:endParaRPr>
          </a:p>
        </p:txBody>
      </p:sp>
      <p:sp>
        <p:nvSpPr>
          <p:cNvPr id="13" name="AutoShape 6">
            <a:extLst>
              <a:ext uri="{FF2B5EF4-FFF2-40B4-BE49-F238E27FC236}">
                <a16:creationId xmlns:a16="http://schemas.microsoft.com/office/drawing/2014/main" id="{1B6D0B38-F98C-7885-46D7-9BDBC5D67537}"/>
              </a:ext>
            </a:extLst>
          </p:cNvPr>
          <p:cNvSpPr>
            <a:spLocks/>
          </p:cNvSpPr>
          <p:nvPr/>
        </p:nvSpPr>
        <p:spPr bwMode="auto">
          <a:xfrm>
            <a:off x="10231291" y="2464763"/>
            <a:ext cx="1626033" cy="987551"/>
          </a:xfrm>
          <a:prstGeom prst="chevron">
            <a:avLst>
              <a:gd name="adj" fmla="val 19134"/>
            </a:avLst>
          </a:prstGeom>
          <a:solidFill>
            <a:srgbClr val="81DBB1"/>
          </a:solidFill>
          <a:ln w="9525">
            <a:noFill/>
            <a:miter lim="800000"/>
            <a:headEnd/>
            <a:tailEnd/>
          </a:ln>
          <a:effectLst/>
        </p:spPr>
        <p:txBody>
          <a:bodyPr lIns="180000" tIns="108000" rIns="144000" bIns="108000" anchor="ctr"/>
          <a:lstStyle/>
          <a:p>
            <a:pPr eaLnBrk="0" fontAlgn="base" hangingPunct="0">
              <a:spcBef>
                <a:spcPct val="0"/>
              </a:spcBef>
              <a:spcAft>
                <a:spcPct val="0"/>
              </a:spcAft>
            </a:pPr>
            <a:endParaRPr lang="en-US" altLang="de-DE" sz="1000">
              <a:solidFill>
                <a:schemeClr val="bg1"/>
              </a:solidFill>
            </a:endParaRPr>
          </a:p>
        </p:txBody>
      </p:sp>
      <p:sp>
        <p:nvSpPr>
          <p:cNvPr id="14" name="AutoShape 7">
            <a:extLst>
              <a:ext uri="{FF2B5EF4-FFF2-40B4-BE49-F238E27FC236}">
                <a16:creationId xmlns:a16="http://schemas.microsoft.com/office/drawing/2014/main" id="{0946619C-8F9B-9A64-3CDB-59AB164B4810}"/>
              </a:ext>
            </a:extLst>
          </p:cNvPr>
          <p:cNvSpPr>
            <a:spLocks/>
          </p:cNvSpPr>
          <p:nvPr/>
        </p:nvSpPr>
        <p:spPr bwMode="auto">
          <a:xfrm>
            <a:off x="6534999" y="2479859"/>
            <a:ext cx="1490114" cy="987551"/>
          </a:xfrm>
          <a:prstGeom prst="homePlate">
            <a:avLst>
              <a:gd name="adj" fmla="val 31116"/>
            </a:avLst>
          </a:prstGeom>
          <a:solidFill>
            <a:schemeClr val="bg1">
              <a:lumMod val="85000"/>
            </a:schemeClr>
          </a:solidFill>
          <a:ln w="9525">
            <a:solidFill>
              <a:schemeClr val="bg2"/>
            </a:solidFill>
            <a:miter lim="800000"/>
            <a:headEnd/>
            <a:tailEnd/>
          </a:ln>
          <a:effectLst/>
        </p:spPr>
        <p:txBody>
          <a:bodyPr wrap="square" lIns="180000" tIns="108000" rIns="144000" bIns="108000" anchor="ctr" anchorCtr="0"/>
          <a:lstStyle/>
          <a:p>
            <a:pPr eaLnBrk="0" fontAlgn="base" hangingPunct="0">
              <a:spcBef>
                <a:spcPct val="0"/>
              </a:spcBef>
              <a:spcAft>
                <a:spcPct val="0"/>
              </a:spcAft>
            </a:pPr>
            <a:endParaRPr lang="en-US" altLang="de-DE" sz="1000">
              <a:ea typeface="Verdana" pitchFamily="34" charset="0"/>
            </a:endParaRPr>
          </a:p>
        </p:txBody>
      </p:sp>
      <p:sp>
        <p:nvSpPr>
          <p:cNvPr id="15" name="Freeform 8">
            <a:extLst>
              <a:ext uri="{FF2B5EF4-FFF2-40B4-BE49-F238E27FC236}">
                <a16:creationId xmlns:a16="http://schemas.microsoft.com/office/drawing/2014/main" id="{BFF81304-9524-78B0-DD49-D74F33F0FA90}"/>
              </a:ext>
            </a:extLst>
          </p:cNvPr>
          <p:cNvSpPr>
            <a:spLocks/>
          </p:cNvSpPr>
          <p:nvPr/>
        </p:nvSpPr>
        <p:spPr bwMode="auto">
          <a:xfrm>
            <a:off x="7806000" y="2468972"/>
            <a:ext cx="2525468" cy="468256"/>
          </a:xfrm>
          <a:custGeom>
            <a:avLst/>
            <a:gdLst/>
            <a:ahLst/>
            <a:cxnLst>
              <a:cxn ang="0">
                <a:pos x="0" y="2"/>
              </a:cxn>
              <a:cxn ang="0">
                <a:pos x="283" y="1200"/>
              </a:cxn>
              <a:cxn ang="0">
                <a:pos x="2426" y="1200"/>
              </a:cxn>
              <a:cxn ang="0">
                <a:pos x="2154" y="0"/>
              </a:cxn>
              <a:cxn ang="0">
                <a:pos x="0" y="2"/>
              </a:cxn>
            </a:cxnLst>
            <a:rect l="0" t="0" r="r" b="b"/>
            <a:pathLst>
              <a:path w="2426" h="1200">
                <a:moveTo>
                  <a:pt x="0" y="2"/>
                </a:moveTo>
                <a:lnTo>
                  <a:pt x="283" y="1200"/>
                </a:lnTo>
                <a:lnTo>
                  <a:pt x="2426" y="1200"/>
                </a:lnTo>
                <a:lnTo>
                  <a:pt x="2154" y="0"/>
                </a:lnTo>
                <a:lnTo>
                  <a:pt x="0" y="2"/>
                </a:lnTo>
                <a:close/>
              </a:path>
            </a:pathLst>
          </a:custGeom>
          <a:noFill/>
          <a:ln w="9525" cap="flat" cmpd="sng">
            <a:solidFill>
              <a:srgbClr val="02C168"/>
            </a:solidFill>
            <a:prstDash val="solid"/>
            <a:round/>
            <a:headEnd/>
            <a:tailEnd/>
          </a:ln>
          <a:effectLst/>
        </p:spPr>
        <p:txBody>
          <a:bodyPr wrap="none" lIns="720000" tIns="108000" rIns="108000" bIns="108000" anchor="t"/>
          <a:lstStyle/>
          <a:p>
            <a:pPr eaLnBrk="0" fontAlgn="base" hangingPunct="0">
              <a:spcBef>
                <a:spcPct val="0"/>
              </a:spcBef>
              <a:spcAft>
                <a:spcPct val="0"/>
              </a:spcAft>
            </a:pPr>
            <a:endParaRPr lang="en-US" altLang="de-DE" sz="1000"/>
          </a:p>
        </p:txBody>
      </p:sp>
      <p:sp>
        <p:nvSpPr>
          <p:cNvPr id="16" name="Freeform 9">
            <a:extLst>
              <a:ext uri="{FF2B5EF4-FFF2-40B4-BE49-F238E27FC236}">
                <a16:creationId xmlns:a16="http://schemas.microsoft.com/office/drawing/2014/main" id="{B2198CC3-0A00-3FEE-5E75-1CCA1657142E}"/>
              </a:ext>
            </a:extLst>
          </p:cNvPr>
          <p:cNvSpPr>
            <a:spLocks/>
          </p:cNvSpPr>
          <p:nvPr/>
        </p:nvSpPr>
        <p:spPr bwMode="auto">
          <a:xfrm flipH="1">
            <a:off x="7805996" y="2988267"/>
            <a:ext cx="2531956" cy="468256"/>
          </a:xfrm>
          <a:custGeom>
            <a:avLst/>
            <a:gdLst/>
            <a:ahLst/>
            <a:cxnLst>
              <a:cxn ang="0">
                <a:pos x="0" y="2"/>
              </a:cxn>
              <a:cxn ang="0">
                <a:pos x="283" y="1200"/>
              </a:cxn>
              <a:cxn ang="0">
                <a:pos x="2426" y="1200"/>
              </a:cxn>
              <a:cxn ang="0">
                <a:pos x="2154" y="0"/>
              </a:cxn>
              <a:cxn ang="0">
                <a:pos x="0" y="2"/>
              </a:cxn>
            </a:cxnLst>
            <a:rect l="0" t="0" r="r" b="b"/>
            <a:pathLst>
              <a:path w="2426" h="1200">
                <a:moveTo>
                  <a:pt x="0" y="2"/>
                </a:moveTo>
                <a:lnTo>
                  <a:pt x="283" y="1200"/>
                </a:lnTo>
                <a:lnTo>
                  <a:pt x="2426" y="1200"/>
                </a:lnTo>
                <a:lnTo>
                  <a:pt x="2154" y="0"/>
                </a:lnTo>
                <a:lnTo>
                  <a:pt x="0" y="2"/>
                </a:lnTo>
                <a:close/>
              </a:path>
            </a:pathLst>
          </a:custGeom>
          <a:noFill/>
          <a:ln w="9525" cap="flat" cmpd="sng">
            <a:solidFill>
              <a:srgbClr val="02C168"/>
            </a:solidFill>
            <a:prstDash val="solid"/>
            <a:round/>
            <a:headEnd/>
            <a:tailEnd/>
          </a:ln>
          <a:effectLst/>
        </p:spPr>
        <p:txBody>
          <a:bodyPr wrap="none" lIns="720000" tIns="108000" rIns="108000" bIns="108000" anchor="t"/>
          <a:lstStyle/>
          <a:p>
            <a:pPr eaLnBrk="0" fontAlgn="base" hangingPunct="0">
              <a:spcBef>
                <a:spcPct val="0"/>
              </a:spcBef>
              <a:spcAft>
                <a:spcPct val="0"/>
              </a:spcAft>
            </a:pPr>
            <a:endParaRPr lang="en-US" altLang="de-DE" sz="1000"/>
          </a:p>
        </p:txBody>
      </p:sp>
      <p:sp>
        <p:nvSpPr>
          <p:cNvPr id="19" name="Content Placeholder 2">
            <a:extLst>
              <a:ext uri="{FF2B5EF4-FFF2-40B4-BE49-F238E27FC236}">
                <a16:creationId xmlns:a16="http://schemas.microsoft.com/office/drawing/2014/main" id="{3449B948-B249-A130-0453-45D7E66DBFE9}"/>
              </a:ext>
            </a:extLst>
          </p:cNvPr>
          <p:cNvSpPr txBox="1">
            <a:spLocks/>
          </p:cNvSpPr>
          <p:nvPr/>
        </p:nvSpPr>
        <p:spPr>
          <a:xfrm>
            <a:off x="6523915" y="2692387"/>
            <a:ext cx="1490114" cy="345847"/>
          </a:xfrm>
          <a:prstGeom prst="rect">
            <a:avLst/>
          </a:prstGeo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900" b="1"/>
              <a:t>Macro Downturn </a:t>
            </a:r>
          </a:p>
          <a:p>
            <a:endParaRPr lang="en-GB" sz="500"/>
          </a:p>
          <a:p>
            <a:r>
              <a:rPr lang="en-GB" sz="800"/>
              <a:t>Weaker consumer confidence &amp; household spending power</a:t>
            </a:r>
          </a:p>
        </p:txBody>
      </p:sp>
      <p:sp>
        <p:nvSpPr>
          <p:cNvPr id="20" name="Content Placeholder 2">
            <a:extLst>
              <a:ext uri="{FF2B5EF4-FFF2-40B4-BE49-F238E27FC236}">
                <a16:creationId xmlns:a16="http://schemas.microsoft.com/office/drawing/2014/main" id="{B642A035-552A-B7C7-8C70-8069FF07108A}"/>
              </a:ext>
            </a:extLst>
          </p:cNvPr>
          <p:cNvSpPr txBox="1">
            <a:spLocks/>
          </p:cNvSpPr>
          <p:nvPr/>
        </p:nvSpPr>
        <p:spPr>
          <a:xfrm>
            <a:off x="8025113" y="2479859"/>
            <a:ext cx="2206178" cy="345847"/>
          </a:xfrm>
          <a:prstGeom prst="rect">
            <a:avLst/>
          </a:prstGeo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800"/>
              <a:t>→ Consumers become more price sensitive </a:t>
            </a:r>
          </a:p>
          <a:p>
            <a:r>
              <a:rPr lang="en-GB" sz="800"/>
              <a:t>→ Riders shift down the barbell (lower-cost) </a:t>
            </a:r>
          </a:p>
          <a:p>
            <a:r>
              <a:rPr lang="en-US" sz="800" b="1">
                <a:latin typeface="Segoe UI Variable Display" pitchFamily="2" charset="0"/>
                <a:cs typeface="Segoe UI Variable Display" pitchFamily="2" charset="0"/>
                <a:sym typeface="Futura"/>
              </a:rPr>
              <a:t>→ Gross Bookings growth decelerates</a:t>
            </a:r>
            <a:endParaRPr lang="en-GB" sz="800"/>
          </a:p>
        </p:txBody>
      </p:sp>
      <p:sp>
        <p:nvSpPr>
          <p:cNvPr id="21" name="Content Placeholder 2">
            <a:extLst>
              <a:ext uri="{FF2B5EF4-FFF2-40B4-BE49-F238E27FC236}">
                <a16:creationId xmlns:a16="http://schemas.microsoft.com/office/drawing/2014/main" id="{889B1A98-D515-0118-3615-BEC650D28C1A}"/>
              </a:ext>
            </a:extLst>
          </p:cNvPr>
          <p:cNvSpPr txBox="1">
            <a:spLocks/>
          </p:cNvSpPr>
          <p:nvPr/>
        </p:nvSpPr>
        <p:spPr>
          <a:xfrm>
            <a:off x="8025113" y="2996351"/>
            <a:ext cx="2821879" cy="345847"/>
          </a:xfrm>
          <a:prstGeom prst="rect">
            <a:avLst/>
          </a:prstGeo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800"/>
              <a:t>→ Fewer alternative jobs available</a:t>
            </a:r>
          </a:p>
          <a:p>
            <a:r>
              <a:rPr lang="en-GB" sz="800"/>
              <a:t>→ Driver supply loosens – more liquid market</a:t>
            </a:r>
          </a:p>
          <a:p>
            <a:r>
              <a:rPr lang="en-US" sz="800" b="1">
                <a:latin typeface="Segoe UI Variable Display" pitchFamily="2" charset="0"/>
                <a:cs typeface="Segoe UI Variable Display" pitchFamily="2" charset="0"/>
                <a:sym typeface="Futura"/>
              </a:rPr>
              <a:t>→ Costs to maintain liquidity fall</a:t>
            </a:r>
            <a:endParaRPr lang="en-GB" sz="800"/>
          </a:p>
        </p:txBody>
      </p:sp>
      <p:sp>
        <p:nvSpPr>
          <p:cNvPr id="22" name="Content Placeholder 2">
            <a:extLst>
              <a:ext uri="{FF2B5EF4-FFF2-40B4-BE49-F238E27FC236}">
                <a16:creationId xmlns:a16="http://schemas.microsoft.com/office/drawing/2014/main" id="{0D8CB5D4-5F65-0C35-04F1-85C8B612D006}"/>
              </a:ext>
            </a:extLst>
          </p:cNvPr>
          <p:cNvSpPr txBox="1">
            <a:spLocks/>
          </p:cNvSpPr>
          <p:nvPr/>
        </p:nvSpPr>
        <p:spPr>
          <a:xfrm>
            <a:off x="10450404" y="2526541"/>
            <a:ext cx="1398472" cy="345847"/>
          </a:xfrm>
          <a:prstGeom prst="rect">
            <a:avLst/>
          </a:prstGeom>
        </p:spPr>
        <p:txBody>
          <a:bodyPr>
            <a:noAutofit/>
          </a:bodyPr>
          <a:lstStyle>
            <a:lvl1pPr marL="0" indent="0">
              <a:buNone/>
              <a:defRPr sz="1200" b="0">
                <a:latin typeface="Segoe UI Symbol" panose="020B0502040204020203" pitchFamily="34" charset="0"/>
                <a:ea typeface="Segoe UI Symbol" panose="020B0502040204020203" pitchFamily="34" charset="0"/>
                <a:cs typeface="Segoe UI" panose="020B0502040204020203"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900" b="1"/>
              <a:t>Net margin impact cushioned</a:t>
            </a:r>
          </a:p>
          <a:p>
            <a:endParaRPr lang="en-GB" sz="400"/>
          </a:p>
          <a:p>
            <a:r>
              <a:rPr lang="en-GB" sz="800"/>
              <a:t>Weaker Gross Bookings growth partially absorbed by reduced driver incentive spend</a:t>
            </a:r>
          </a:p>
        </p:txBody>
      </p:sp>
      <p:sp>
        <p:nvSpPr>
          <p:cNvPr id="23" name="TextBox 22">
            <a:extLst>
              <a:ext uri="{FF2B5EF4-FFF2-40B4-BE49-F238E27FC236}">
                <a16:creationId xmlns:a16="http://schemas.microsoft.com/office/drawing/2014/main" id="{B218C4BA-ADF6-A7B7-7E0B-52F6066AD838}"/>
              </a:ext>
            </a:extLst>
          </p:cNvPr>
          <p:cNvSpPr txBox="1"/>
          <p:nvPr/>
        </p:nvSpPr>
        <p:spPr>
          <a:xfrm>
            <a:off x="251230" y="3967877"/>
            <a:ext cx="1835537" cy="2462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b="1">
                <a:latin typeface="Segoe UI Symbol" panose="020B0502040204020203" pitchFamily="34" charset="0"/>
                <a:ea typeface="Segoe UI Symbol" panose="020B0502040204020203" pitchFamily="34" charset="0"/>
              </a:rPr>
              <a:t>1. Macro cost pressures</a:t>
            </a:r>
            <a:endParaRPr lang="en-AU" sz="1000" b="1">
              <a:latin typeface="Segoe UI Symbol" panose="020B0502040204020203" pitchFamily="34" charset="0"/>
              <a:ea typeface="Segoe UI Symbol" panose="020B0502040204020203" pitchFamily="34" charset="0"/>
              <a:cs typeface="Segoe UI Variable Display" pitchFamily="2" charset="0"/>
            </a:endParaRPr>
          </a:p>
        </p:txBody>
      </p:sp>
      <p:sp>
        <p:nvSpPr>
          <p:cNvPr id="24" name="Rectangle 23">
            <a:extLst>
              <a:ext uri="{FF2B5EF4-FFF2-40B4-BE49-F238E27FC236}">
                <a16:creationId xmlns:a16="http://schemas.microsoft.com/office/drawing/2014/main" id="{B27F313E-013F-2296-12E9-646FD1D5C779}"/>
              </a:ext>
            </a:extLst>
          </p:cNvPr>
          <p:cNvSpPr/>
          <p:nvPr/>
        </p:nvSpPr>
        <p:spPr>
          <a:xfrm>
            <a:off x="390540" y="4196255"/>
            <a:ext cx="1330698" cy="338603"/>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latin typeface="Segoe UI Symbol" panose="020B0502040204020203" pitchFamily="34" charset="0"/>
              <a:ea typeface="Segoe UI Symbol" panose="020B0502040204020203" pitchFamily="34" charset="0"/>
            </a:endParaRPr>
          </a:p>
        </p:txBody>
      </p:sp>
      <p:sp>
        <p:nvSpPr>
          <p:cNvPr id="25" name="TextBox 24">
            <a:extLst>
              <a:ext uri="{FF2B5EF4-FFF2-40B4-BE49-F238E27FC236}">
                <a16:creationId xmlns:a16="http://schemas.microsoft.com/office/drawing/2014/main" id="{0394747E-FF9D-C357-C440-B882FBAE1510}"/>
              </a:ext>
            </a:extLst>
          </p:cNvPr>
          <p:cNvSpPr txBox="1"/>
          <p:nvPr/>
        </p:nvSpPr>
        <p:spPr>
          <a:xfrm>
            <a:off x="259168" y="4260717"/>
            <a:ext cx="1584543" cy="23729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b="1">
                <a:latin typeface="Segoe UI Symbol" panose="020B0502040204020203" pitchFamily="34" charset="0"/>
                <a:ea typeface="Segoe UI Symbol" panose="020B0502040204020203" pitchFamily="34" charset="0"/>
              </a:rPr>
              <a:t> </a:t>
            </a:r>
            <a:r>
              <a:rPr lang="en-AU" sz="900">
                <a:latin typeface="Segoe UI Symbol" panose="020B0502040204020203" pitchFamily="34" charset="0"/>
                <a:ea typeface="Segoe UI Symbol" panose="020B0502040204020203" pitchFamily="34" charset="0"/>
              </a:rPr>
              <a:t>Vehicle repair costs</a:t>
            </a:r>
            <a:endParaRPr lang="en-AU" sz="900">
              <a:latin typeface="Segoe UI Symbol" panose="020B0502040204020203" pitchFamily="34" charset="0"/>
              <a:ea typeface="Segoe UI Symbol" panose="020B0502040204020203" pitchFamily="34" charset="0"/>
              <a:cs typeface="Segoe UI Variable Display" pitchFamily="2" charset="0"/>
            </a:endParaRPr>
          </a:p>
        </p:txBody>
      </p:sp>
      <p:sp>
        <p:nvSpPr>
          <p:cNvPr id="30" name="Rectangle 29">
            <a:extLst>
              <a:ext uri="{FF2B5EF4-FFF2-40B4-BE49-F238E27FC236}">
                <a16:creationId xmlns:a16="http://schemas.microsoft.com/office/drawing/2014/main" id="{3FCC78C4-196A-AB5D-0E5C-80E9829B9317}"/>
              </a:ext>
            </a:extLst>
          </p:cNvPr>
          <p:cNvSpPr/>
          <p:nvPr/>
        </p:nvSpPr>
        <p:spPr>
          <a:xfrm>
            <a:off x="1793395" y="4196255"/>
            <a:ext cx="1330698" cy="338603"/>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latin typeface="Segoe UI Symbol" panose="020B0502040204020203" pitchFamily="34" charset="0"/>
              <a:ea typeface="Segoe UI Symbol" panose="020B0502040204020203" pitchFamily="34" charset="0"/>
            </a:endParaRPr>
          </a:p>
        </p:txBody>
      </p:sp>
      <p:sp>
        <p:nvSpPr>
          <p:cNvPr id="31" name="Rectangle 30">
            <a:extLst>
              <a:ext uri="{FF2B5EF4-FFF2-40B4-BE49-F238E27FC236}">
                <a16:creationId xmlns:a16="http://schemas.microsoft.com/office/drawing/2014/main" id="{CED3C5EE-7029-C520-8AB7-CF9C4B176C49}"/>
              </a:ext>
            </a:extLst>
          </p:cNvPr>
          <p:cNvSpPr/>
          <p:nvPr/>
        </p:nvSpPr>
        <p:spPr>
          <a:xfrm>
            <a:off x="3196250" y="4196255"/>
            <a:ext cx="1330698" cy="338603"/>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latin typeface="Segoe UI Symbol" panose="020B0502040204020203" pitchFamily="34" charset="0"/>
              <a:ea typeface="Segoe UI Symbol" panose="020B0502040204020203" pitchFamily="34" charset="0"/>
            </a:endParaRPr>
          </a:p>
        </p:txBody>
      </p:sp>
      <p:sp>
        <p:nvSpPr>
          <p:cNvPr id="32" name="Rectangle 31">
            <a:extLst>
              <a:ext uri="{FF2B5EF4-FFF2-40B4-BE49-F238E27FC236}">
                <a16:creationId xmlns:a16="http://schemas.microsoft.com/office/drawing/2014/main" id="{C0D703F9-0171-60D8-74FB-01ACCBB473AB}"/>
              </a:ext>
            </a:extLst>
          </p:cNvPr>
          <p:cNvSpPr/>
          <p:nvPr/>
        </p:nvSpPr>
        <p:spPr>
          <a:xfrm>
            <a:off x="4599105" y="4196255"/>
            <a:ext cx="1330698" cy="338603"/>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latin typeface="Segoe UI Symbol" panose="020B0502040204020203" pitchFamily="34" charset="0"/>
              <a:ea typeface="Segoe UI Symbol" panose="020B0502040204020203" pitchFamily="34" charset="0"/>
            </a:endParaRPr>
          </a:p>
        </p:txBody>
      </p:sp>
      <p:sp>
        <p:nvSpPr>
          <p:cNvPr id="33" name="TextBox 32">
            <a:extLst>
              <a:ext uri="{FF2B5EF4-FFF2-40B4-BE49-F238E27FC236}">
                <a16:creationId xmlns:a16="http://schemas.microsoft.com/office/drawing/2014/main" id="{16F28C0E-B2AF-3BC8-4C28-2100939EF21A}"/>
              </a:ext>
            </a:extLst>
          </p:cNvPr>
          <p:cNvSpPr txBox="1"/>
          <p:nvPr/>
        </p:nvSpPr>
        <p:spPr>
          <a:xfrm>
            <a:off x="1546858" y="4259323"/>
            <a:ext cx="1835537" cy="2308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a:latin typeface="Segoe UI Symbol" panose="020B0502040204020203" pitchFamily="34" charset="0"/>
                <a:ea typeface="Segoe UI Symbol" panose="020B0502040204020203" pitchFamily="34" charset="0"/>
              </a:rPr>
              <a:t>Medical costs</a:t>
            </a:r>
            <a:endParaRPr lang="en-AU" sz="900">
              <a:latin typeface="Segoe UI Symbol" panose="020B0502040204020203" pitchFamily="34" charset="0"/>
              <a:ea typeface="Segoe UI Symbol" panose="020B0502040204020203" pitchFamily="34" charset="0"/>
              <a:cs typeface="Segoe UI Variable Display" pitchFamily="2" charset="0"/>
            </a:endParaRPr>
          </a:p>
        </p:txBody>
      </p:sp>
      <p:sp>
        <p:nvSpPr>
          <p:cNvPr id="34" name="TextBox 33">
            <a:extLst>
              <a:ext uri="{FF2B5EF4-FFF2-40B4-BE49-F238E27FC236}">
                <a16:creationId xmlns:a16="http://schemas.microsoft.com/office/drawing/2014/main" id="{3C72D179-4AF9-1147-AAC7-E75A2B6FCA60}"/>
              </a:ext>
            </a:extLst>
          </p:cNvPr>
          <p:cNvSpPr txBox="1"/>
          <p:nvPr/>
        </p:nvSpPr>
        <p:spPr>
          <a:xfrm>
            <a:off x="2907167" y="4258472"/>
            <a:ext cx="1835537" cy="2308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a:latin typeface="Segoe UI Symbol" panose="020B0502040204020203" pitchFamily="34" charset="0"/>
                <a:ea typeface="Segoe UI Symbol" panose="020B0502040204020203" pitchFamily="34" charset="0"/>
              </a:rPr>
              <a:t>Wage costs</a:t>
            </a:r>
            <a:endParaRPr lang="en-AU" sz="900">
              <a:latin typeface="Segoe UI Symbol" panose="020B0502040204020203" pitchFamily="34" charset="0"/>
              <a:ea typeface="Segoe UI Symbol" panose="020B0502040204020203" pitchFamily="34" charset="0"/>
              <a:cs typeface="Segoe UI Variable Display" pitchFamily="2" charset="0"/>
            </a:endParaRPr>
          </a:p>
        </p:txBody>
      </p:sp>
      <p:sp>
        <p:nvSpPr>
          <p:cNvPr id="35" name="TextBox 34">
            <a:extLst>
              <a:ext uri="{FF2B5EF4-FFF2-40B4-BE49-F238E27FC236}">
                <a16:creationId xmlns:a16="http://schemas.microsoft.com/office/drawing/2014/main" id="{C884004F-3679-DF26-6E8D-B7EC6919A2F9}"/>
              </a:ext>
            </a:extLst>
          </p:cNvPr>
          <p:cNvSpPr txBox="1"/>
          <p:nvPr/>
        </p:nvSpPr>
        <p:spPr>
          <a:xfrm>
            <a:off x="4346685" y="4258472"/>
            <a:ext cx="1835537" cy="2308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a:latin typeface="Segoe UI Symbol" panose="020B0502040204020203" pitchFamily="34" charset="0"/>
                <a:ea typeface="Segoe UI Symbol" panose="020B0502040204020203" pitchFamily="34" charset="0"/>
              </a:rPr>
              <a:t>Insurance premiums</a:t>
            </a:r>
            <a:endParaRPr lang="en-AU" sz="900">
              <a:latin typeface="Segoe UI Symbol" panose="020B0502040204020203" pitchFamily="34" charset="0"/>
              <a:ea typeface="Segoe UI Symbol" panose="020B0502040204020203" pitchFamily="34" charset="0"/>
              <a:cs typeface="Segoe UI Variable Display" pitchFamily="2" charset="0"/>
            </a:endParaRPr>
          </a:p>
        </p:txBody>
      </p:sp>
      <p:sp>
        <p:nvSpPr>
          <p:cNvPr id="36" name="TextBox 35">
            <a:extLst>
              <a:ext uri="{FF2B5EF4-FFF2-40B4-BE49-F238E27FC236}">
                <a16:creationId xmlns:a16="http://schemas.microsoft.com/office/drawing/2014/main" id="{634E16C4-C46F-F1C4-3879-9467A8B58CBF}"/>
              </a:ext>
            </a:extLst>
          </p:cNvPr>
          <p:cNvSpPr txBox="1"/>
          <p:nvPr/>
        </p:nvSpPr>
        <p:spPr>
          <a:xfrm>
            <a:off x="1659181" y="4511146"/>
            <a:ext cx="3358663" cy="2308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a:latin typeface="Segoe UI Symbol" panose="020B0502040204020203" pitchFamily="34" charset="0"/>
                <a:ea typeface="Segoe UI Symbol" panose="020B0502040204020203" pitchFamily="34" charset="0"/>
              </a:rPr>
              <a:t>These pressures ultimately flow into Uber's cost base</a:t>
            </a:r>
            <a:endParaRPr lang="en-AU" sz="900">
              <a:latin typeface="Segoe UI Symbol" panose="020B0502040204020203" pitchFamily="34" charset="0"/>
              <a:ea typeface="Segoe UI Symbol" panose="020B0502040204020203" pitchFamily="34" charset="0"/>
              <a:cs typeface="Segoe UI Variable Display" pitchFamily="2" charset="0"/>
            </a:endParaRPr>
          </a:p>
        </p:txBody>
      </p:sp>
      <p:sp>
        <p:nvSpPr>
          <p:cNvPr id="39" name="TextBox 38">
            <a:extLst>
              <a:ext uri="{FF2B5EF4-FFF2-40B4-BE49-F238E27FC236}">
                <a16:creationId xmlns:a16="http://schemas.microsoft.com/office/drawing/2014/main" id="{0D64AFD1-B9D3-3194-49B5-8873D2BC70FF}"/>
              </a:ext>
            </a:extLst>
          </p:cNvPr>
          <p:cNvSpPr txBox="1"/>
          <p:nvPr/>
        </p:nvSpPr>
        <p:spPr>
          <a:xfrm>
            <a:off x="-148690" y="4812086"/>
            <a:ext cx="3947782" cy="2462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b="1">
                <a:latin typeface="Segoe UI Symbol" panose="020B0502040204020203" pitchFamily="34" charset="0"/>
                <a:ea typeface="Segoe UI Symbol" panose="020B0502040204020203" pitchFamily="34" charset="0"/>
                <a:cs typeface="Segoe UI Variable Display" pitchFamily="2" charset="0"/>
              </a:rPr>
              <a:t>2. US auto insurance is Uber’s key cost exposure</a:t>
            </a:r>
          </a:p>
        </p:txBody>
      </p:sp>
      <p:sp>
        <p:nvSpPr>
          <p:cNvPr id="40" name="Rectangle 39">
            <a:extLst>
              <a:ext uri="{FF2B5EF4-FFF2-40B4-BE49-F238E27FC236}">
                <a16:creationId xmlns:a16="http://schemas.microsoft.com/office/drawing/2014/main" id="{220B60E0-0522-5F6C-F66B-8309576FD5F0}"/>
              </a:ext>
            </a:extLst>
          </p:cNvPr>
          <p:cNvSpPr/>
          <p:nvPr/>
        </p:nvSpPr>
        <p:spPr>
          <a:xfrm>
            <a:off x="373437" y="5071965"/>
            <a:ext cx="2746268" cy="610469"/>
          </a:xfrm>
          <a:prstGeom prst="rect">
            <a:avLst/>
          </a:prstGeom>
          <a:solidFill>
            <a:srgbClr val="81DBB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2" name="Rectangle 41">
            <a:extLst>
              <a:ext uri="{FF2B5EF4-FFF2-40B4-BE49-F238E27FC236}">
                <a16:creationId xmlns:a16="http://schemas.microsoft.com/office/drawing/2014/main" id="{D6842F29-2E57-EB69-05DE-FE1C593F4F9B}"/>
              </a:ext>
            </a:extLst>
          </p:cNvPr>
          <p:cNvSpPr/>
          <p:nvPr/>
        </p:nvSpPr>
        <p:spPr>
          <a:xfrm>
            <a:off x="3191861" y="5071965"/>
            <a:ext cx="2746268" cy="610469"/>
          </a:xfrm>
          <a:prstGeom prst="rect">
            <a:avLst/>
          </a:prstGeom>
          <a:solidFill>
            <a:srgbClr val="81DBB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3" name="TextBox 42">
            <a:extLst>
              <a:ext uri="{FF2B5EF4-FFF2-40B4-BE49-F238E27FC236}">
                <a16:creationId xmlns:a16="http://schemas.microsoft.com/office/drawing/2014/main" id="{888D9EE0-09D0-C0CB-253E-46F2BC6A0FE8}"/>
              </a:ext>
            </a:extLst>
          </p:cNvPr>
          <p:cNvSpPr txBox="1"/>
          <p:nvPr/>
        </p:nvSpPr>
        <p:spPr>
          <a:xfrm>
            <a:off x="347366" y="5184575"/>
            <a:ext cx="271008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a:latin typeface="Segoe UI Symbol" panose="020B0502040204020203" pitchFamily="34" charset="0"/>
                <a:ea typeface="Segoe UI Symbol" panose="020B0502040204020203" pitchFamily="34" charset="0"/>
                <a:cs typeface="Segoe UI Variable Display" pitchFamily="2" charset="0"/>
              </a:rPr>
              <a:t>In the past, rising insurance costs created a margin headwind and increased pricing pressure.</a:t>
            </a:r>
          </a:p>
        </p:txBody>
      </p:sp>
      <p:sp>
        <p:nvSpPr>
          <p:cNvPr id="44" name="TextBox 43">
            <a:extLst>
              <a:ext uri="{FF2B5EF4-FFF2-40B4-BE49-F238E27FC236}">
                <a16:creationId xmlns:a16="http://schemas.microsoft.com/office/drawing/2014/main" id="{BCA8C2C7-702C-B5E1-14C8-DF7B465BC8B5}"/>
              </a:ext>
            </a:extLst>
          </p:cNvPr>
          <p:cNvSpPr txBox="1"/>
          <p:nvPr/>
        </p:nvSpPr>
        <p:spPr>
          <a:xfrm>
            <a:off x="3127643" y="5128415"/>
            <a:ext cx="2838093" cy="5078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a:latin typeface="Segoe UI Symbol" panose="020B0502040204020203" pitchFamily="34" charset="0"/>
                <a:ea typeface="Segoe UI Symbol" panose="020B0502040204020203" pitchFamily="34" charset="0"/>
                <a:cs typeface="Segoe UI Variable Display" pitchFamily="2" charset="0"/>
              </a:rPr>
              <a:t>Currently, the insurance market is improving. Better renewal rates and greater risk transfer to third-party insurers are reducing Uber’s insurance costs.</a:t>
            </a:r>
          </a:p>
        </p:txBody>
      </p:sp>
      <p:sp>
        <p:nvSpPr>
          <p:cNvPr id="45" name="TextBox 44">
            <a:extLst>
              <a:ext uri="{FF2B5EF4-FFF2-40B4-BE49-F238E27FC236}">
                <a16:creationId xmlns:a16="http://schemas.microsoft.com/office/drawing/2014/main" id="{24F3D71B-7BC6-8420-B8BC-E9998D986F8F}"/>
              </a:ext>
            </a:extLst>
          </p:cNvPr>
          <p:cNvSpPr txBox="1"/>
          <p:nvPr/>
        </p:nvSpPr>
        <p:spPr>
          <a:xfrm>
            <a:off x="-148690" y="5788828"/>
            <a:ext cx="2603126" cy="2462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b="1">
                <a:latin typeface="Segoe UI Symbol" panose="020B0502040204020203" pitchFamily="34" charset="0"/>
                <a:ea typeface="Segoe UI Symbol" panose="020B0502040204020203" pitchFamily="34" charset="0"/>
                <a:cs typeface="Segoe UI Variable Display" pitchFamily="2" charset="0"/>
              </a:rPr>
              <a:t>3. Implications for Uber</a:t>
            </a:r>
          </a:p>
        </p:txBody>
      </p:sp>
      <p:sp>
        <p:nvSpPr>
          <p:cNvPr id="68" name="Inhaltsplatzhalter 2">
            <a:extLst>
              <a:ext uri="{FF2B5EF4-FFF2-40B4-BE49-F238E27FC236}">
                <a16:creationId xmlns:a16="http://schemas.microsoft.com/office/drawing/2014/main" id="{536B297F-65CF-F8B5-C0A5-E5C241D0CFFC}"/>
              </a:ext>
            </a:extLst>
          </p:cNvPr>
          <p:cNvSpPr txBox="1">
            <a:spLocks/>
          </p:cNvSpPr>
          <p:nvPr/>
        </p:nvSpPr>
        <p:spPr>
          <a:xfrm>
            <a:off x="365283" y="6072744"/>
            <a:ext cx="2603127" cy="415498"/>
          </a:xfrm>
          <a:prstGeom prst="rect">
            <a:avLst/>
          </a:prstGeom>
        </p:spPr>
        <p:txBody>
          <a:bodyPr wrap="square" lIns="0" tIns="0" rIns="0" bIns="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mn-lt"/>
                <a:ea typeface="+mn-ea"/>
                <a:cs typeface="+mn-cs"/>
              </a:defRPr>
            </a:lvl1pPr>
            <a:lvl2pPr marL="466725" indent="-222250" algn="l" defTabSz="914400" rtl="0" eaLnBrk="1" latinLnBrk="0" hangingPunct="1">
              <a:lnSpc>
                <a:spcPct val="100000"/>
              </a:lnSpc>
              <a:spcBef>
                <a:spcPts val="500"/>
              </a:spcBef>
              <a:buFont typeface="Arial" panose="020B0604020202020204" pitchFamily="34" charset="0"/>
              <a:buChar char="•"/>
              <a:defRPr sz="2200" kern="1200">
                <a:solidFill>
                  <a:schemeClr val="tx1"/>
                </a:solidFill>
                <a:latin typeface="+mn-lt"/>
                <a:ea typeface="+mn-ea"/>
                <a:cs typeface="+mn-cs"/>
              </a:defRPr>
            </a:lvl2pPr>
            <a:lvl3pPr marL="720725" indent="-217488" algn="l" defTabSz="914400" rtl="0" eaLnBrk="1" latinLnBrk="0" hangingPunct="1">
              <a:lnSpc>
                <a:spcPct val="10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900113" indent="-193675" algn="l" defTabSz="914400" rtl="0" eaLnBrk="1" latinLnBrk="0" hangingPunct="1">
              <a:lnSpc>
                <a:spcPct val="10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1136650" indent="-185738"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rgbClr val="000000"/>
              </a:buClr>
              <a:buNone/>
            </a:pPr>
            <a:r>
              <a:rPr lang="en-US" sz="900" b="1">
                <a:solidFill>
                  <a:srgbClr val="017840"/>
                </a:solidFill>
                <a:latin typeface="Segoe UI Variable Display" pitchFamily="2" charset="0"/>
                <a:ea typeface="Segoe UI Symbol" panose="020B0502040204020203" pitchFamily="34" charset="0"/>
                <a:cs typeface="Segoe UI Variable Display" pitchFamily="2" charset="0"/>
                <a:sym typeface="Futura"/>
              </a:rPr>
              <a:t>Margin Benefit </a:t>
            </a:r>
          </a:p>
          <a:p>
            <a:pPr marL="0" indent="0" algn="ctr">
              <a:spcBef>
                <a:spcPts val="0"/>
              </a:spcBef>
              <a:buClr>
                <a:srgbClr val="000000"/>
              </a:buClr>
              <a:buNone/>
            </a:pPr>
            <a:r>
              <a:rPr lang="en-US" sz="900">
                <a:latin typeface="Segoe UI Symbol" panose="020B0502040204020203" pitchFamily="34" charset="0"/>
                <a:ea typeface="Segoe UI Symbol" panose="020B0502040204020203" pitchFamily="34" charset="0"/>
                <a:sym typeface="Futura"/>
              </a:rPr>
              <a:t>Lower insurance costs directly reduce Uber’s cost base, supporting higher Mobility margins.</a:t>
            </a:r>
          </a:p>
        </p:txBody>
      </p:sp>
      <p:sp>
        <p:nvSpPr>
          <p:cNvPr id="69" name="Inhaltsplatzhalter 2">
            <a:extLst>
              <a:ext uri="{FF2B5EF4-FFF2-40B4-BE49-F238E27FC236}">
                <a16:creationId xmlns:a16="http://schemas.microsoft.com/office/drawing/2014/main" id="{B117630D-3D01-23BA-00A1-F23C98E12AE0}"/>
              </a:ext>
            </a:extLst>
          </p:cNvPr>
          <p:cNvSpPr txBox="1">
            <a:spLocks/>
          </p:cNvSpPr>
          <p:nvPr/>
        </p:nvSpPr>
        <p:spPr>
          <a:xfrm>
            <a:off x="3159965" y="6072744"/>
            <a:ext cx="2838093" cy="415498"/>
          </a:xfrm>
          <a:prstGeom prst="rect">
            <a:avLst/>
          </a:prstGeom>
        </p:spPr>
        <p:txBody>
          <a:bodyPr wrap="square" lIns="0" tIns="0" rIns="0" bIns="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mn-lt"/>
                <a:ea typeface="+mn-ea"/>
                <a:cs typeface="+mn-cs"/>
              </a:defRPr>
            </a:lvl1pPr>
            <a:lvl2pPr marL="466725" indent="-222250" algn="l" defTabSz="914400" rtl="0" eaLnBrk="1" latinLnBrk="0" hangingPunct="1">
              <a:lnSpc>
                <a:spcPct val="100000"/>
              </a:lnSpc>
              <a:spcBef>
                <a:spcPts val="500"/>
              </a:spcBef>
              <a:buFont typeface="Arial" panose="020B0604020202020204" pitchFamily="34" charset="0"/>
              <a:buChar char="•"/>
              <a:defRPr sz="2200" kern="1200">
                <a:solidFill>
                  <a:schemeClr val="tx1"/>
                </a:solidFill>
                <a:latin typeface="+mn-lt"/>
                <a:ea typeface="+mn-ea"/>
                <a:cs typeface="+mn-cs"/>
              </a:defRPr>
            </a:lvl2pPr>
            <a:lvl3pPr marL="720725" indent="-217488" algn="l" defTabSz="914400" rtl="0" eaLnBrk="1" latinLnBrk="0" hangingPunct="1">
              <a:lnSpc>
                <a:spcPct val="10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900113" indent="-193675" algn="l" defTabSz="914400" rtl="0" eaLnBrk="1" latinLnBrk="0" hangingPunct="1">
              <a:lnSpc>
                <a:spcPct val="10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1136650" indent="-185738"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rgbClr val="000000"/>
              </a:buClr>
              <a:buNone/>
            </a:pPr>
            <a:r>
              <a:rPr lang="en-US" sz="900" b="1">
                <a:solidFill>
                  <a:srgbClr val="017840"/>
                </a:solidFill>
                <a:latin typeface="Segoe UI Variable Display" pitchFamily="2" charset="0"/>
                <a:ea typeface="Segoe UI Symbol" panose="020B0502040204020203" pitchFamily="34" charset="0"/>
                <a:cs typeface="Segoe UI Variable Display" pitchFamily="2" charset="0"/>
                <a:sym typeface="Futura"/>
              </a:rPr>
              <a:t>Demand Benefit </a:t>
            </a:r>
          </a:p>
          <a:p>
            <a:pPr marL="0" indent="0" algn="ctr">
              <a:spcBef>
                <a:spcPts val="0"/>
              </a:spcBef>
              <a:buClr>
                <a:srgbClr val="000000"/>
              </a:buClr>
              <a:buNone/>
            </a:pPr>
            <a:r>
              <a:rPr lang="en-US" sz="900">
                <a:latin typeface="Segoe UI Symbol" panose="020B0502040204020203" pitchFamily="34" charset="0"/>
                <a:ea typeface="Segoe UI Symbol" panose="020B0502040204020203" pitchFamily="34" charset="0"/>
                <a:sym typeface="Futura"/>
              </a:rPr>
              <a:t>Lower insurance costs can reduce pricing pressure, allowing Uber to offer lower prices and gain more trips.</a:t>
            </a:r>
          </a:p>
        </p:txBody>
      </p:sp>
      <p:sp>
        <p:nvSpPr>
          <p:cNvPr id="70" name="Textplatzhalter 7">
            <a:extLst>
              <a:ext uri="{FF2B5EF4-FFF2-40B4-BE49-F238E27FC236}">
                <a16:creationId xmlns:a16="http://schemas.microsoft.com/office/drawing/2014/main" id="{2D264557-03F6-6535-0B06-C9341C18ADD4}"/>
              </a:ext>
            </a:extLst>
          </p:cNvPr>
          <p:cNvSpPr txBox="1">
            <a:spLocks/>
          </p:cNvSpPr>
          <p:nvPr/>
        </p:nvSpPr>
        <p:spPr bwMode="gray">
          <a:xfrm>
            <a:off x="8424663" y="4104193"/>
            <a:ext cx="1330698" cy="366896"/>
          </a:xfrm>
          <a:prstGeom prst="rect">
            <a:avLst/>
          </a:prstGeom>
          <a:solidFill>
            <a:srgbClr val="017840"/>
          </a:solidFill>
          <a:ln w="6350" algn="ctr">
            <a:noFill/>
            <a:miter lim="800000"/>
            <a:headEnd/>
            <a:tailEnd/>
          </a:ln>
          <a:effectLst/>
        </p:spPr>
        <p:txBody>
          <a:bodyPr wrap="square" lIns="216000" tIns="72000" rIns="216000" bIns="72000" anchor="ctr">
            <a:noAutofit/>
          </a:bodyPr>
          <a:lstStyle>
            <a:defPPr>
              <a:defRPr lang="en-US"/>
            </a:defPPr>
            <a:lvl1pPr marR="0" lvl="0" indent="0" defTabSz="978998" fontAlgn="base">
              <a:lnSpc>
                <a:spcPct val="100000"/>
              </a:lnSpc>
              <a:spcBef>
                <a:spcPct val="0"/>
              </a:spcBef>
              <a:spcAft>
                <a:spcPct val="0"/>
              </a:spcAft>
              <a:buClrTx/>
              <a:buSzTx/>
              <a:buFontTx/>
              <a:buNone/>
              <a:tabLst/>
              <a:defRPr kumimoji="0" sz="1400" i="0" u="none" strike="noStrike" cap="all" spc="0" normalizeH="0">
                <a:ln>
                  <a:noFill/>
                </a:ln>
                <a:solidFill>
                  <a:schemeClr val="tx2"/>
                </a:solidFill>
                <a:effectLst/>
                <a:uLnTx/>
                <a:uFillTx/>
                <a:latin typeface="Arial"/>
              </a:defRPr>
            </a:lvl1pPr>
            <a:lvl2pPr marL="0" lvl="1" indent="0" algn="ctr" fontAlgn="base">
              <a:lnSpc>
                <a:spcPct val="95000"/>
              </a:lnSpc>
              <a:spcBef>
                <a:spcPts val="400"/>
              </a:spcBef>
              <a:spcAft>
                <a:spcPct val="0"/>
              </a:spcAft>
              <a:buClr>
                <a:schemeClr val="tx2"/>
              </a:buClr>
              <a:buSzPct val="80000"/>
              <a:buFont typeface="Wingdings" pitchFamily="2" charset="2"/>
              <a:buNone/>
              <a:defRPr>
                <a:solidFill>
                  <a:schemeClr val="bg1"/>
                </a:solidFill>
                <a:latin typeface="+mj-lt"/>
              </a:defRPr>
            </a:lvl2pPr>
            <a:lvl3pPr marL="361950" indent="-184150" fontAlgn="base">
              <a:lnSpc>
                <a:spcPct val="95000"/>
              </a:lnSpc>
              <a:spcBef>
                <a:spcPts val="400"/>
              </a:spcBef>
              <a:spcAft>
                <a:spcPct val="0"/>
              </a:spcAft>
              <a:buFont typeface="Segoe UI" pitchFamily="34" charset="0"/>
              <a:buChar char="-"/>
              <a:defRPr sz="1300">
                <a:ea typeface="Verdana" pitchFamily="34" charset="0"/>
                <a:cs typeface="Verdana" pitchFamily="34" charset="0"/>
              </a:defRPr>
            </a:lvl3pPr>
            <a:lvl4pPr marL="539750" indent="-177800" fontAlgn="base">
              <a:lnSpc>
                <a:spcPct val="95000"/>
              </a:lnSpc>
              <a:spcBef>
                <a:spcPts val="400"/>
              </a:spcBef>
              <a:spcAft>
                <a:spcPct val="0"/>
              </a:spcAft>
              <a:buFont typeface="Segoe UI" pitchFamily="34" charset="0"/>
              <a:buChar char="-"/>
              <a:defRPr sz="1300">
                <a:ea typeface="Verdana" pitchFamily="34" charset="0"/>
                <a:cs typeface="Verdana" pitchFamily="34" charset="0"/>
              </a:defRPr>
            </a:lvl4pPr>
            <a:lvl5pPr marL="717550" indent="-177800" fontAlgn="base">
              <a:lnSpc>
                <a:spcPct val="95000"/>
              </a:lnSpc>
              <a:spcBef>
                <a:spcPts val="400"/>
              </a:spcBef>
              <a:spcAft>
                <a:spcPct val="0"/>
              </a:spcAft>
              <a:buFont typeface="Segoe UI" pitchFamily="34" charset="0"/>
              <a:buChar char="-"/>
              <a:defRPr sz="1300">
                <a:ea typeface="Verdana" pitchFamily="34" charset="0"/>
                <a:cs typeface="Verdana"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1"/>
            <a:r>
              <a:rPr lang="en-US" sz="1000" b="1">
                <a:latin typeface="Segoe UI Symbol" panose="020B0502040204020203" pitchFamily="34" charset="0"/>
                <a:ea typeface="Segoe UI Symbol" panose="020B0502040204020203" pitchFamily="34" charset="0"/>
              </a:rPr>
              <a:t>Interest rates ↑</a:t>
            </a:r>
          </a:p>
        </p:txBody>
      </p:sp>
      <p:cxnSp>
        <p:nvCxnSpPr>
          <p:cNvPr id="71" name="Gewinkelte Verbindung 11">
            <a:extLst>
              <a:ext uri="{FF2B5EF4-FFF2-40B4-BE49-F238E27FC236}">
                <a16:creationId xmlns:a16="http://schemas.microsoft.com/office/drawing/2014/main" id="{3D9A2B87-C171-3935-D200-E9F233A5CE9F}"/>
              </a:ext>
            </a:extLst>
          </p:cNvPr>
          <p:cNvCxnSpPr>
            <a:cxnSpLocks/>
            <a:stCxn id="70" idx="2"/>
            <a:endCxn id="75" idx="0"/>
          </p:cNvCxnSpPr>
          <p:nvPr/>
        </p:nvCxnSpPr>
        <p:spPr bwMode="gray">
          <a:xfrm rot="5400000">
            <a:off x="8132838" y="3727939"/>
            <a:ext cx="214024" cy="1700325"/>
          </a:xfrm>
          <a:prstGeom prst="bentConnector3">
            <a:avLst>
              <a:gd name="adj1" fmla="val 50000"/>
            </a:avLst>
          </a:prstGeom>
          <a:ln w="9525">
            <a:solidFill>
              <a:srgbClr val="81DBB1"/>
            </a:solidFill>
          </a:ln>
        </p:spPr>
        <p:style>
          <a:lnRef idx="1">
            <a:schemeClr val="accent1"/>
          </a:lnRef>
          <a:fillRef idx="0">
            <a:schemeClr val="accent1"/>
          </a:fillRef>
          <a:effectRef idx="0">
            <a:schemeClr val="accent1"/>
          </a:effectRef>
          <a:fontRef idx="minor">
            <a:schemeClr val="tx1"/>
          </a:fontRef>
        </p:style>
      </p:cxnSp>
      <p:cxnSp>
        <p:nvCxnSpPr>
          <p:cNvPr id="72" name="Gewinkelte Verbindung 16">
            <a:extLst>
              <a:ext uri="{FF2B5EF4-FFF2-40B4-BE49-F238E27FC236}">
                <a16:creationId xmlns:a16="http://schemas.microsoft.com/office/drawing/2014/main" id="{761A1D1D-B135-09DC-7F7E-6A3229FBB6AF}"/>
              </a:ext>
            </a:extLst>
          </p:cNvPr>
          <p:cNvCxnSpPr>
            <a:cxnSpLocks/>
            <a:stCxn id="70" idx="2"/>
            <a:endCxn id="76" idx="0"/>
          </p:cNvCxnSpPr>
          <p:nvPr/>
        </p:nvCxnSpPr>
        <p:spPr bwMode="gray">
          <a:xfrm rot="16200000" flipH="1">
            <a:off x="9861490" y="3699611"/>
            <a:ext cx="214024" cy="1756980"/>
          </a:xfrm>
          <a:prstGeom prst="bentConnector3">
            <a:avLst>
              <a:gd name="adj1" fmla="val 50000"/>
            </a:avLst>
          </a:prstGeom>
          <a:ln w="9525">
            <a:solidFill>
              <a:srgbClr val="81DBB1"/>
            </a:solidFill>
          </a:ln>
        </p:spPr>
        <p:style>
          <a:lnRef idx="1">
            <a:schemeClr val="accent1"/>
          </a:lnRef>
          <a:fillRef idx="0">
            <a:schemeClr val="accent1"/>
          </a:fillRef>
          <a:effectRef idx="0">
            <a:schemeClr val="accent1"/>
          </a:effectRef>
          <a:fontRef idx="minor">
            <a:schemeClr val="tx1"/>
          </a:fontRef>
        </p:style>
      </p:cxnSp>
      <p:sp>
        <p:nvSpPr>
          <p:cNvPr id="73" name="Textfeld 23">
            <a:extLst>
              <a:ext uri="{FF2B5EF4-FFF2-40B4-BE49-F238E27FC236}">
                <a16:creationId xmlns:a16="http://schemas.microsoft.com/office/drawing/2014/main" id="{3E0C79F7-5C10-E411-6B40-E172914C97DD}"/>
              </a:ext>
            </a:extLst>
          </p:cNvPr>
          <p:cNvSpPr txBox="1">
            <a:spLocks/>
          </p:cNvSpPr>
          <p:nvPr/>
        </p:nvSpPr>
        <p:spPr>
          <a:xfrm>
            <a:off x="6744824" y="5052010"/>
            <a:ext cx="2122343" cy="537143"/>
          </a:xfrm>
          <a:prstGeom prst="rect">
            <a:avLst/>
          </a:prstGeom>
          <a:noFill/>
        </p:spPr>
        <p:txBody>
          <a:bodyPr wrap="square" lIns="108000" tIns="0" rIns="108000" bIns="0">
            <a:noAutofit/>
          </a:bodyPr>
          <a:lstStyle/>
          <a:p>
            <a:pPr marL="171450" indent="-171450">
              <a:spcAft>
                <a:spcPts val="600"/>
              </a:spcAft>
              <a:buClr>
                <a:srgbClr val="000000"/>
              </a:buClr>
              <a:buFont typeface="Arial" panose="020B0604020202020204" pitchFamily="34" charset="0"/>
              <a:buChar char="•"/>
            </a:pPr>
            <a:r>
              <a:rPr lang="en-US" sz="1000">
                <a:latin typeface="Segoe UI Symbol" panose="020B0502040204020203" pitchFamily="34" charset="0"/>
                <a:ea typeface="Segoe UI Symbol" panose="020B0502040204020203" pitchFamily="34" charset="0"/>
                <a:sym typeface="Futura"/>
              </a:rPr>
              <a:t>Debt more expensive</a:t>
            </a:r>
          </a:p>
          <a:p>
            <a:pPr marL="171450" indent="-171450">
              <a:spcAft>
                <a:spcPts val="600"/>
              </a:spcAft>
              <a:buClr>
                <a:srgbClr val="000000"/>
              </a:buClr>
              <a:buFont typeface="Arial" panose="020B0604020202020204" pitchFamily="34" charset="0"/>
              <a:buChar char="•"/>
            </a:pPr>
            <a:r>
              <a:rPr lang="en-US" sz="1000">
                <a:latin typeface="Segoe UI Symbol" panose="020B0502040204020203" pitchFamily="34" charset="0"/>
                <a:ea typeface="Segoe UI Symbol" panose="020B0502040204020203" pitchFamily="34" charset="0"/>
                <a:sym typeface="Futura"/>
              </a:rPr>
              <a:t>Interest expense </a:t>
            </a:r>
            <a:r>
              <a:rPr lang="en-AU" sz="1000" b="1"/>
              <a:t>↑</a:t>
            </a:r>
          </a:p>
          <a:p>
            <a:pPr marL="171450" indent="-171450">
              <a:spcAft>
                <a:spcPts val="600"/>
              </a:spcAft>
              <a:buClr>
                <a:srgbClr val="000000"/>
              </a:buClr>
              <a:buFont typeface="Arial" panose="020B0604020202020204" pitchFamily="34" charset="0"/>
              <a:buChar char="•"/>
            </a:pPr>
            <a:r>
              <a:rPr lang="en-AU" sz="1000">
                <a:latin typeface="Segoe UI Symbol" panose="020B0502040204020203" pitchFamily="34" charset="0"/>
                <a:ea typeface="Segoe UI Symbol" panose="020B0502040204020203" pitchFamily="34" charset="0"/>
                <a:sym typeface="Futura"/>
              </a:rPr>
              <a:t>FCF ↓</a:t>
            </a:r>
            <a:endParaRPr lang="en-US" sz="1000">
              <a:latin typeface="Segoe UI Symbol" panose="020B0502040204020203" pitchFamily="34" charset="0"/>
              <a:ea typeface="Segoe UI Symbol" panose="020B0502040204020203" pitchFamily="34" charset="0"/>
              <a:sym typeface="Futura"/>
            </a:endParaRPr>
          </a:p>
        </p:txBody>
      </p:sp>
      <p:sp>
        <p:nvSpPr>
          <p:cNvPr id="75" name="Textplatzhalter 7">
            <a:extLst>
              <a:ext uri="{FF2B5EF4-FFF2-40B4-BE49-F238E27FC236}">
                <a16:creationId xmlns:a16="http://schemas.microsoft.com/office/drawing/2014/main" id="{A95748F8-2AF6-B6B2-9B8A-8CBEEE0F1107}"/>
              </a:ext>
            </a:extLst>
          </p:cNvPr>
          <p:cNvSpPr txBox="1">
            <a:spLocks/>
          </p:cNvSpPr>
          <p:nvPr/>
        </p:nvSpPr>
        <p:spPr bwMode="gray">
          <a:xfrm>
            <a:off x="6813065" y="4685113"/>
            <a:ext cx="1153243" cy="295238"/>
          </a:xfrm>
          <a:prstGeom prst="rect">
            <a:avLst/>
          </a:prstGeom>
          <a:solidFill>
            <a:schemeClr val="bg1">
              <a:lumMod val="85000"/>
            </a:schemeClr>
          </a:solidFill>
          <a:ln w="6350">
            <a:noFill/>
          </a:ln>
        </p:spPr>
        <p:txBody>
          <a:bodyPr vert="horz" wrap="square" lIns="108000" tIns="72000" rIns="108000" bIns="72000" rtlCol="0" anchor="ctr">
            <a:noAutofit/>
          </a:bodyPr>
          <a:lstStyle>
            <a:defPPr>
              <a:defRPr lang="en-US"/>
            </a:defPPr>
            <a:lvl1pPr indent="0" fontAlgn="base">
              <a:lnSpc>
                <a:spcPct val="95000"/>
              </a:lnSpc>
              <a:spcBef>
                <a:spcPts val="400"/>
              </a:spcBef>
              <a:spcAft>
                <a:spcPct val="0"/>
              </a:spcAft>
              <a:buFont typeface="Arial" pitchFamily="34" charset="0"/>
              <a:buNone/>
              <a:defRPr sz="1300">
                <a:ea typeface="Verdana" pitchFamily="34" charset="0"/>
                <a:cs typeface="Verdana" pitchFamily="34" charset="0"/>
              </a:defRPr>
            </a:lvl1pPr>
            <a:lvl2pPr marL="0" lvl="1" indent="0" fontAlgn="base">
              <a:lnSpc>
                <a:spcPct val="100000"/>
              </a:lnSpc>
              <a:spcBef>
                <a:spcPts val="400"/>
              </a:spcBef>
              <a:spcAft>
                <a:spcPct val="0"/>
              </a:spcAft>
              <a:buClr>
                <a:schemeClr val="tx2"/>
              </a:buClr>
              <a:buSzPct val="80000"/>
              <a:buFont typeface="Wingdings" pitchFamily="2" charset="2"/>
              <a:buNone/>
              <a:defRPr>
                <a:solidFill>
                  <a:schemeClr val="tx2"/>
                </a:solidFill>
                <a:latin typeface="+mj-lt"/>
              </a:defRPr>
            </a:lvl2pPr>
            <a:lvl3pPr marL="361950" indent="-184150" fontAlgn="base">
              <a:lnSpc>
                <a:spcPct val="95000"/>
              </a:lnSpc>
              <a:spcBef>
                <a:spcPts val="400"/>
              </a:spcBef>
              <a:spcAft>
                <a:spcPct val="0"/>
              </a:spcAft>
              <a:buFont typeface="Segoe UI" pitchFamily="34" charset="0"/>
              <a:buChar char="-"/>
              <a:defRPr sz="1300">
                <a:ea typeface="Verdana" pitchFamily="34" charset="0"/>
                <a:cs typeface="Verdana" pitchFamily="34" charset="0"/>
              </a:defRPr>
            </a:lvl3pPr>
            <a:lvl4pPr marL="539750" indent="-177800" fontAlgn="base">
              <a:lnSpc>
                <a:spcPct val="95000"/>
              </a:lnSpc>
              <a:spcBef>
                <a:spcPts val="400"/>
              </a:spcBef>
              <a:spcAft>
                <a:spcPct val="0"/>
              </a:spcAft>
              <a:buFont typeface="Segoe UI" pitchFamily="34" charset="0"/>
              <a:buChar char="-"/>
              <a:defRPr sz="1300">
                <a:ea typeface="Verdana" pitchFamily="34" charset="0"/>
                <a:cs typeface="Verdana" pitchFamily="34" charset="0"/>
              </a:defRPr>
            </a:lvl4pPr>
            <a:lvl5pPr marL="717550" indent="-177800" fontAlgn="base">
              <a:lnSpc>
                <a:spcPct val="95000"/>
              </a:lnSpc>
              <a:spcBef>
                <a:spcPts val="400"/>
              </a:spcBef>
              <a:spcAft>
                <a:spcPct val="0"/>
              </a:spcAft>
              <a:buFont typeface="Segoe UI" pitchFamily="34" charset="0"/>
              <a:buChar char="-"/>
              <a:defRPr sz="1300">
                <a:ea typeface="Verdana" pitchFamily="34" charset="0"/>
                <a:cs typeface="Verdana"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1"/>
            <a:r>
              <a:rPr lang="en-US" sz="1000">
                <a:solidFill>
                  <a:schemeClr val="tx1"/>
                </a:solidFill>
                <a:latin typeface="Segoe UI Symbol" panose="020B0502040204020203" pitchFamily="34" charset="0"/>
                <a:ea typeface="Segoe UI Symbol" panose="020B0502040204020203" pitchFamily="34" charset="0"/>
              </a:rPr>
              <a:t>Financing Effect</a:t>
            </a:r>
          </a:p>
        </p:txBody>
      </p:sp>
      <p:sp>
        <p:nvSpPr>
          <p:cNvPr id="76" name="Textplatzhalter 7">
            <a:extLst>
              <a:ext uri="{FF2B5EF4-FFF2-40B4-BE49-F238E27FC236}">
                <a16:creationId xmlns:a16="http://schemas.microsoft.com/office/drawing/2014/main" id="{5A0087EF-5C34-E45E-4C10-F76623DF7718}"/>
              </a:ext>
            </a:extLst>
          </p:cNvPr>
          <p:cNvSpPr txBox="1">
            <a:spLocks/>
          </p:cNvSpPr>
          <p:nvPr/>
        </p:nvSpPr>
        <p:spPr bwMode="gray">
          <a:xfrm>
            <a:off x="10270370" y="4685113"/>
            <a:ext cx="1153243" cy="295238"/>
          </a:xfrm>
          <a:prstGeom prst="rect">
            <a:avLst/>
          </a:prstGeom>
          <a:solidFill>
            <a:schemeClr val="bg1">
              <a:lumMod val="85000"/>
            </a:schemeClr>
          </a:solidFill>
          <a:ln w="6350">
            <a:noFill/>
          </a:ln>
        </p:spPr>
        <p:txBody>
          <a:bodyPr vert="horz" wrap="square" lIns="108000" tIns="72000" rIns="108000" bIns="72000" rtlCol="0" anchor="ctr">
            <a:noAutofit/>
          </a:bodyPr>
          <a:lstStyle>
            <a:defPPr>
              <a:defRPr lang="en-US"/>
            </a:defPPr>
            <a:lvl1pPr indent="0" fontAlgn="base">
              <a:lnSpc>
                <a:spcPct val="95000"/>
              </a:lnSpc>
              <a:spcBef>
                <a:spcPts val="400"/>
              </a:spcBef>
              <a:spcAft>
                <a:spcPct val="0"/>
              </a:spcAft>
              <a:buFont typeface="Arial" pitchFamily="34" charset="0"/>
              <a:buNone/>
              <a:defRPr sz="1300">
                <a:ea typeface="Verdana" pitchFamily="34" charset="0"/>
                <a:cs typeface="Verdana" pitchFamily="34" charset="0"/>
              </a:defRPr>
            </a:lvl1pPr>
            <a:lvl2pPr marL="0" lvl="1" indent="0" fontAlgn="base">
              <a:lnSpc>
                <a:spcPct val="100000"/>
              </a:lnSpc>
              <a:spcBef>
                <a:spcPts val="400"/>
              </a:spcBef>
              <a:spcAft>
                <a:spcPct val="0"/>
              </a:spcAft>
              <a:buClr>
                <a:schemeClr val="tx2"/>
              </a:buClr>
              <a:buSzPct val="80000"/>
              <a:buFont typeface="Wingdings" pitchFamily="2" charset="2"/>
              <a:buNone/>
              <a:defRPr>
                <a:solidFill>
                  <a:schemeClr val="tx2"/>
                </a:solidFill>
                <a:latin typeface="+mj-lt"/>
              </a:defRPr>
            </a:lvl2pPr>
            <a:lvl3pPr marL="361950" indent="-184150" fontAlgn="base">
              <a:lnSpc>
                <a:spcPct val="95000"/>
              </a:lnSpc>
              <a:spcBef>
                <a:spcPts val="400"/>
              </a:spcBef>
              <a:spcAft>
                <a:spcPct val="0"/>
              </a:spcAft>
              <a:buFont typeface="Segoe UI" pitchFamily="34" charset="0"/>
              <a:buChar char="-"/>
              <a:defRPr sz="1300">
                <a:ea typeface="Verdana" pitchFamily="34" charset="0"/>
                <a:cs typeface="Verdana" pitchFamily="34" charset="0"/>
              </a:defRPr>
            </a:lvl3pPr>
            <a:lvl4pPr marL="539750" indent="-177800" fontAlgn="base">
              <a:lnSpc>
                <a:spcPct val="95000"/>
              </a:lnSpc>
              <a:spcBef>
                <a:spcPts val="400"/>
              </a:spcBef>
              <a:spcAft>
                <a:spcPct val="0"/>
              </a:spcAft>
              <a:buFont typeface="Segoe UI" pitchFamily="34" charset="0"/>
              <a:buChar char="-"/>
              <a:defRPr sz="1300">
                <a:ea typeface="Verdana" pitchFamily="34" charset="0"/>
                <a:cs typeface="Verdana" pitchFamily="34" charset="0"/>
              </a:defRPr>
            </a:lvl4pPr>
            <a:lvl5pPr marL="717550" indent="-177800" fontAlgn="base">
              <a:lnSpc>
                <a:spcPct val="95000"/>
              </a:lnSpc>
              <a:spcBef>
                <a:spcPts val="400"/>
              </a:spcBef>
              <a:spcAft>
                <a:spcPct val="0"/>
              </a:spcAft>
              <a:buFont typeface="Segoe UI" pitchFamily="34" charset="0"/>
              <a:buChar char="-"/>
              <a:defRPr sz="1300">
                <a:ea typeface="Verdana" pitchFamily="34" charset="0"/>
                <a:cs typeface="Verdana"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1"/>
            <a:r>
              <a:rPr lang="en-US" sz="1000">
                <a:solidFill>
                  <a:schemeClr val="tx1"/>
                </a:solidFill>
                <a:latin typeface="Segoe UI Symbol" panose="020B0502040204020203" pitchFamily="34" charset="0"/>
                <a:ea typeface="Segoe UI Symbol" panose="020B0502040204020203" pitchFamily="34" charset="0"/>
              </a:rPr>
              <a:t>Valuation Effect</a:t>
            </a:r>
          </a:p>
        </p:txBody>
      </p:sp>
      <p:sp>
        <p:nvSpPr>
          <p:cNvPr id="81" name="Textfeld 23">
            <a:extLst>
              <a:ext uri="{FF2B5EF4-FFF2-40B4-BE49-F238E27FC236}">
                <a16:creationId xmlns:a16="http://schemas.microsoft.com/office/drawing/2014/main" id="{AAF43C19-C284-F002-594F-F0483A9423EC}"/>
              </a:ext>
            </a:extLst>
          </p:cNvPr>
          <p:cNvSpPr txBox="1">
            <a:spLocks/>
          </p:cNvSpPr>
          <p:nvPr/>
        </p:nvSpPr>
        <p:spPr>
          <a:xfrm>
            <a:off x="10231291" y="5060514"/>
            <a:ext cx="2122343" cy="537143"/>
          </a:xfrm>
          <a:prstGeom prst="rect">
            <a:avLst/>
          </a:prstGeom>
          <a:noFill/>
        </p:spPr>
        <p:txBody>
          <a:bodyPr wrap="square" lIns="108000" tIns="0" rIns="108000" bIns="0">
            <a:noAutofit/>
          </a:bodyPr>
          <a:lstStyle/>
          <a:p>
            <a:pPr marL="171450" indent="-171450">
              <a:spcAft>
                <a:spcPts val="600"/>
              </a:spcAft>
              <a:buClr>
                <a:srgbClr val="000000"/>
              </a:buClr>
              <a:buFont typeface="Arial" panose="020B0604020202020204" pitchFamily="34" charset="0"/>
              <a:buChar char="•"/>
            </a:pPr>
            <a:r>
              <a:rPr lang="en-US" sz="1000">
                <a:latin typeface="Segoe UI Symbol" panose="020B0502040204020203" pitchFamily="34" charset="0"/>
                <a:ea typeface="Segoe UI Symbol" panose="020B0502040204020203" pitchFamily="34" charset="0"/>
                <a:sym typeface="Futura"/>
              </a:rPr>
              <a:t>Higher WACC </a:t>
            </a:r>
          </a:p>
          <a:p>
            <a:pPr marL="171450" indent="-171450">
              <a:spcAft>
                <a:spcPts val="600"/>
              </a:spcAft>
              <a:buClr>
                <a:srgbClr val="000000"/>
              </a:buClr>
              <a:buFont typeface="Arial" panose="020B0604020202020204" pitchFamily="34" charset="0"/>
              <a:buChar char="•"/>
            </a:pPr>
            <a:r>
              <a:rPr lang="en-AU" sz="1000">
                <a:latin typeface="Segoe UI Symbol" panose="020B0502040204020203" pitchFamily="34" charset="0"/>
                <a:ea typeface="Segoe UI Symbol" panose="020B0502040204020203" pitchFamily="34" charset="0"/>
                <a:sym typeface="Futura"/>
              </a:rPr>
              <a:t>DCF value ↓ </a:t>
            </a:r>
            <a:endParaRPr lang="en-US" sz="1000">
              <a:latin typeface="Segoe UI Symbol" panose="020B0502040204020203" pitchFamily="34" charset="0"/>
              <a:ea typeface="Segoe UI Symbol" panose="020B0502040204020203" pitchFamily="34" charset="0"/>
              <a:sym typeface="Futura"/>
            </a:endParaRPr>
          </a:p>
          <a:p>
            <a:pPr marL="171450" indent="-171450">
              <a:spcAft>
                <a:spcPts val="600"/>
              </a:spcAft>
              <a:buClr>
                <a:srgbClr val="000000"/>
              </a:buClr>
              <a:buFont typeface="Arial" panose="020B0604020202020204" pitchFamily="34" charset="0"/>
              <a:buChar char="•"/>
            </a:pPr>
            <a:r>
              <a:rPr lang="en-US" sz="1000">
                <a:latin typeface="Segoe UI Symbol" panose="020B0502040204020203" pitchFamily="34" charset="0"/>
                <a:ea typeface="Segoe UI Symbol" panose="020B0502040204020203" pitchFamily="34" charset="0"/>
                <a:sym typeface="Futura"/>
              </a:rPr>
              <a:t>Expected IRR </a:t>
            </a:r>
            <a:r>
              <a:rPr lang="en-AU" sz="1000">
                <a:latin typeface="Segoe UI Symbol" panose="020B0502040204020203" pitchFamily="34" charset="0"/>
                <a:ea typeface="Segoe UI Symbol" panose="020B0502040204020203" pitchFamily="34" charset="0"/>
                <a:sym typeface="Futura"/>
              </a:rPr>
              <a:t>↓</a:t>
            </a:r>
          </a:p>
        </p:txBody>
      </p:sp>
      <p:sp>
        <p:nvSpPr>
          <p:cNvPr id="88" name="TextBox 87">
            <a:extLst>
              <a:ext uri="{FF2B5EF4-FFF2-40B4-BE49-F238E27FC236}">
                <a16:creationId xmlns:a16="http://schemas.microsoft.com/office/drawing/2014/main" id="{71336EAD-557D-0693-63C6-DF216A8D2F73}"/>
              </a:ext>
            </a:extLst>
          </p:cNvPr>
          <p:cNvSpPr txBox="1"/>
          <p:nvPr/>
        </p:nvSpPr>
        <p:spPr>
          <a:xfrm>
            <a:off x="6430940" y="5792228"/>
            <a:ext cx="5275588" cy="86177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b="1">
                <a:latin typeface="Segoe UI Symbol" panose="020B0502040204020203" pitchFamily="34" charset="0"/>
                <a:ea typeface="Segoe UI Symbol" panose="020B0502040204020203" pitchFamily="34" charset="0"/>
                <a:cs typeface="Segoe UI Variable Display" pitchFamily="2" charset="0"/>
              </a:rPr>
              <a:t>Rates are a critical macro sensitivity: increasing the borrowing costs for financing Uber’s acquisition, whilst also reducing the value of future cash flows. </a:t>
            </a:r>
          </a:p>
          <a:p>
            <a:pPr algn="ctr"/>
            <a:endParaRPr lang="en-AU" sz="1000" b="1">
              <a:latin typeface="Segoe UI Symbol" panose="020B0502040204020203" pitchFamily="34" charset="0"/>
              <a:ea typeface="Segoe UI Symbol" panose="020B0502040204020203" pitchFamily="34" charset="0"/>
              <a:cs typeface="Segoe UI Variable Display" pitchFamily="2" charset="0"/>
            </a:endParaRPr>
          </a:p>
          <a:p>
            <a:pPr algn="ctr"/>
            <a:r>
              <a:rPr lang="en-AU" sz="1000" b="1">
                <a:latin typeface="Segoe UI Symbol" panose="020B0502040204020203" pitchFamily="34" charset="0"/>
                <a:ea typeface="Segoe UI Symbol" panose="020B0502040204020203" pitchFamily="34" charset="0"/>
                <a:cs typeface="Segoe UI Variable Display" pitchFamily="2" charset="0"/>
              </a:rPr>
              <a:t>→ Higher rates place a downward pressure on Free Cash Flow and our IRR hurdle</a:t>
            </a:r>
          </a:p>
          <a:p>
            <a:pPr algn="ctr"/>
            <a:r>
              <a:rPr lang="en-AU" sz="1000" b="1">
                <a:latin typeface="Segoe UI Symbol" panose="020B0502040204020203" pitchFamily="34" charset="0"/>
                <a:ea typeface="Segoe UI Symbol" panose="020B0502040204020203" pitchFamily="34" charset="0"/>
                <a:cs typeface="Segoe UI Variable Display" pitchFamily="2" charset="0"/>
              </a:rPr>
              <a:t>  </a:t>
            </a:r>
          </a:p>
        </p:txBody>
      </p:sp>
    </p:spTree>
    <p:extLst>
      <p:ext uri="{BB962C8B-B14F-4D97-AF65-F5344CB8AC3E}">
        <p14:creationId xmlns:p14="http://schemas.microsoft.com/office/powerpoint/2010/main" val="2460534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7E52D-D8CE-A54C-3838-F264FE955328}"/>
            </a:ext>
          </a:extLst>
        </p:cNvPr>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511FA8F9-4B0E-C1B8-E89B-812FC42327B7}"/>
              </a:ext>
            </a:extLst>
          </p:cNvPr>
          <p:cNvGraphicFramePr>
            <a:graphicFrameLocks/>
          </p:cNvGraphicFramePr>
          <p:nvPr>
            <p:custDataLst>
              <p:tags r:id="rId1"/>
            </p:custDataLst>
            <p:extLst>
              <p:ext uri="{D42A27DB-BD31-4B8C-83A1-F6EECF244321}">
                <p14:modId xmlns:p14="http://schemas.microsoft.com/office/powerpoint/2010/main" val="127509796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59" imgW="7772400" imgH="10058400" progId="TCLayout.ActiveDocument.1">
                  <p:embed/>
                </p:oleObj>
              </mc:Choice>
              <mc:Fallback>
                <p:oleObj name="think-cell Slide" r:id="rId59" imgW="7772400" imgH="10058400" progId="TCLayout.ActiveDocument.1">
                  <p:embed/>
                  <p:pic>
                    <p:nvPicPr>
                      <p:cNvPr id="41" name="think-cell data - do not delete" hidden="1">
                        <a:extLst>
                          <a:ext uri="{FF2B5EF4-FFF2-40B4-BE49-F238E27FC236}">
                            <a16:creationId xmlns:a16="http://schemas.microsoft.com/office/drawing/2014/main" id="{511FA8F9-4B0E-C1B8-E89B-812FC42327B7}"/>
                          </a:ext>
                        </a:extLst>
                      </p:cNvPr>
                      <p:cNvPicPr/>
                      <p:nvPr/>
                    </p:nvPicPr>
                    <p:blipFill>
                      <a:blip r:embed="rId60"/>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71AEB50-101B-9835-6DCC-35232BE8EC35}"/>
              </a:ext>
            </a:extLst>
          </p:cNvPr>
          <p:cNvSpPr>
            <a:spLocks noGrp="1"/>
          </p:cNvSpPr>
          <p:nvPr>
            <p:ph type="title"/>
          </p:nvPr>
        </p:nvSpPr>
        <p:spPr>
          <a:xfrm>
            <a:off x="281841" y="329688"/>
            <a:ext cx="10537706" cy="376555"/>
          </a:xfrm>
        </p:spPr>
        <p:txBody>
          <a:bodyPr vert="horz" rIns="91440">
            <a:normAutofit/>
          </a:bodyPr>
          <a:lstStyle/>
          <a:p>
            <a:r>
              <a:rPr lang="en-US"/>
              <a:t>Operating in fragmented local markets, where value capture is shifting beyond headline take rates</a:t>
            </a:r>
          </a:p>
        </p:txBody>
      </p:sp>
      <p:sp>
        <p:nvSpPr>
          <p:cNvPr id="3" name="Content Placeholder 2">
            <a:extLst>
              <a:ext uri="{FF2B5EF4-FFF2-40B4-BE49-F238E27FC236}">
                <a16:creationId xmlns:a16="http://schemas.microsoft.com/office/drawing/2014/main" id="{5C900A34-C2E6-8002-E6EE-236F25E279AE}"/>
              </a:ext>
            </a:extLst>
          </p:cNvPr>
          <p:cNvSpPr>
            <a:spLocks noGrp="1"/>
          </p:cNvSpPr>
          <p:nvPr>
            <p:ph idx="25"/>
          </p:nvPr>
        </p:nvSpPr>
        <p:spPr/>
        <p:txBody>
          <a:bodyPr/>
          <a:lstStyle/>
          <a:p>
            <a:r>
              <a:rPr lang="en-US"/>
              <a:t>Industry Overview</a:t>
            </a:r>
          </a:p>
        </p:txBody>
      </p:sp>
      <p:sp>
        <p:nvSpPr>
          <p:cNvPr id="7" name="Content Placeholder 6">
            <a:extLst>
              <a:ext uri="{FF2B5EF4-FFF2-40B4-BE49-F238E27FC236}">
                <a16:creationId xmlns:a16="http://schemas.microsoft.com/office/drawing/2014/main" id="{E4F70926-72F2-2E21-086D-37916B848319}"/>
              </a:ext>
            </a:extLst>
          </p:cNvPr>
          <p:cNvSpPr>
            <a:spLocks noGrp="1"/>
          </p:cNvSpPr>
          <p:nvPr>
            <p:ph idx="19"/>
          </p:nvPr>
        </p:nvSpPr>
        <p:spPr/>
        <p:txBody>
          <a:bodyPr/>
          <a:lstStyle/>
          <a:p>
            <a:r>
              <a:rPr lang="en-AU"/>
              <a:t>… with revenue capture varying largely by platform model</a:t>
            </a:r>
            <a:endParaRPr lang="en-US"/>
          </a:p>
        </p:txBody>
      </p:sp>
      <p:sp>
        <p:nvSpPr>
          <p:cNvPr id="8" name="Content Placeholder 7">
            <a:extLst>
              <a:ext uri="{FF2B5EF4-FFF2-40B4-BE49-F238E27FC236}">
                <a16:creationId xmlns:a16="http://schemas.microsoft.com/office/drawing/2014/main" id="{80F9A574-FDD1-0076-1DBC-D18A83F25B32}"/>
              </a:ext>
            </a:extLst>
          </p:cNvPr>
          <p:cNvSpPr>
            <a:spLocks noGrp="1"/>
          </p:cNvSpPr>
          <p:nvPr>
            <p:ph idx="18"/>
          </p:nvPr>
        </p:nvSpPr>
        <p:spPr/>
        <p:txBody>
          <a:bodyPr/>
          <a:lstStyle/>
          <a:p>
            <a:r>
              <a:rPr lang="en-AU"/>
              <a:t>Scale is concentrated in a handful of platforms, primarily single-category specialists</a:t>
            </a:r>
            <a:endParaRPr lang="en-US"/>
          </a:p>
        </p:txBody>
      </p:sp>
      <p:sp>
        <p:nvSpPr>
          <p:cNvPr id="10" name="Content Placeholder 9">
            <a:extLst>
              <a:ext uri="{FF2B5EF4-FFF2-40B4-BE49-F238E27FC236}">
                <a16:creationId xmlns:a16="http://schemas.microsoft.com/office/drawing/2014/main" id="{CE26ABFC-2000-EB07-7F82-890C12A7087A}"/>
              </a:ext>
            </a:extLst>
          </p:cNvPr>
          <p:cNvSpPr>
            <a:spLocks noGrp="1"/>
          </p:cNvSpPr>
          <p:nvPr>
            <p:ph idx="21"/>
          </p:nvPr>
        </p:nvSpPr>
        <p:spPr/>
        <p:txBody>
          <a:bodyPr/>
          <a:lstStyle/>
          <a:p>
            <a:r>
              <a:rPr lang="en-AU"/>
              <a:t>Global players compete locally through density, breadth and execution</a:t>
            </a:r>
            <a:endParaRPr lang="en-US"/>
          </a:p>
        </p:txBody>
      </p:sp>
      <p:sp>
        <p:nvSpPr>
          <p:cNvPr id="11" name="Content Placeholder 10">
            <a:extLst>
              <a:ext uri="{FF2B5EF4-FFF2-40B4-BE49-F238E27FC236}">
                <a16:creationId xmlns:a16="http://schemas.microsoft.com/office/drawing/2014/main" id="{F4CCB69C-A762-2D41-9700-6F8BBD812930}"/>
              </a:ext>
            </a:extLst>
          </p:cNvPr>
          <p:cNvSpPr>
            <a:spLocks noGrp="1"/>
          </p:cNvSpPr>
          <p:nvPr>
            <p:ph idx="23"/>
          </p:nvPr>
        </p:nvSpPr>
        <p:spPr/>
        <p:txBody>
          <a:bodyPr/>
          <a:lstStyle/>
          <a:p>
            <a:r>
              <a:rPr lang="en-AU"/>
              <a:t>... whilst affordability, regulation and AV-enabled supply reshape future profit pools</a:t>
            </a:r>
            <a:endParaRPr lang="en-US"/>
          </a:p>
        </p:txBody>
      </p:sp>
      <p:sp>
        <p:nvSpPr>
          <p:cNvPr id="126" name="Rectangle 125">
            <a:extLst>
              <a:ext uri="{FF2B5EF4-FFF2-40B4-BE49-F238E27FC236}">
                <a16:creationId xmlns:a16="http://schemas.microsoft.com/office/drawing/2014/main" id="{7ACDE737-1E74-EE23-448C-3927B5593EFA}"/>
              </a:ext>
            </a:extLst>
          </p:cNvPr>
          <p:cNvSpPr/>
          <p:nvPr>
            <p:custDataLst>
              <p:tags r:id="rId2"/>
            </p:custDataLst>
          </p:nvPr>
        </p:nvSpPr>
        <p:spPr bwMode="auto">
          <a:xfrm>
            <a:off x="5603875" y="2073275"/>
            <a:ext cx="222250" cy="1430338"/>
          </a:xfrm>
          <a:prstGeom prst="rect">
            <a:avLst/>
          </a:prstGeom>
          <a:solidFill>
            <a:srgbClr val="03C168"/>
          </a:solidFill>
          <a:ln w="9525" cap="flat" cmpd="sng" algn="ctr">
            <a:solidFill>
              <a:schemeClr val="bg1"/>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3AD8B926-7331-DC2F-AF07-69B664ECEE96}"/>
              </a:ext>
            </a:extLst>
          </p:cNvPr>
          <p:cNvSpPr/>
          <p:nvPr>
            <p:custDataLst>
              <p:tags r:id="rId3"/>
            </p:custDataLst>
          </p:nvPr>
        </p:nvSpPr>
        <p:spPr bwMode="auto">
          <a:xfrm>
            <a:off x="5343525" y="2073275"/>
            <a:ext cx="260350" cy="1430338"/>
          </a:xfrm>
          <a:prstGeom prst="rect">
            <a:avLst/>
          </a:prstGeom>
          <a:solidFill>
            <a:srgbClr val="80DBB1"/>
          </a:solidFill>
          <a:ln w="9525" cap="flat" cmpd="sng" algn="ctr">
            <a:solidFill>
              <a:schemeClr val="bg1"/>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C9561F68-2E80-ACD4-EF9F-5609D60AF4A4}"/>
              </a:ext>
            </a:extLst>
          </p:cNvPr>
          <p:cNvSpPr/>
          <p:nvPr>
            <p:custDataLst>
              <p:tags r:id="rId4"/>
            </p:custDataLst>
          </p:nvPr>
        </p:nvSpPr>
        <p:spPr bwMode="auto">
          <a:xfrm>
            <a:off x="4757738" y="2073275"/>
            <a:ext cx="585788" cy="1430338"/>
          </a:xfrm>
          <a:prstGeom prst="rect">
            <a:avLst/>
          </a:prstGeom>
          <a:solidFill>
            <a:srgbClr val="80DBB1"/>
          </a:solidFill>
          <a:ln w="9525" cap="flat" cmpd="sng" algn="ctr">
            <a:solidFill>
              <a:schemeClr val="bg1"/>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58144DFF-7585-4F0E-93A8-89E6BE4553F6}"/>
              </a:ext>
            </a:extLst>
          </p:cNvPr>
          <p:cNvSpPr/>
          <p:nvPr>
            <p:custDataLst>
              <p:tags r:id="rId5"/>
            </p:custDataLst>
          </p:nvPr>
        </p:nvSpPr>
        <p:spPr bwMode="auto">
          <a:xfrm>
            <a:off x="3954463" y="3036888"/>
            <a:ext cx="803275" cy="466725"/>
          </a:xfrm>
          <a:prstGeom prst="rect">
            <a:avLst/>
          </a:prstGeom>
          <a:solidFill>
            <a:srgbClr val="80DBB1"/>
          </a:solidFill>
          <a:ln w="9525" cap="flat" cmpd="sng" algn="ctr">
            <a:solidFill>
              <a:schemeClr val="bg1"/>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77106DCE-7A58-B312-C33E-95337636BA18}"/>
              </a:ext>
            </a:extLst>
          </p:cNvPr>
          <p:cNvSpPr/>
          <p:nvPr>
            <p:custDataLst>
              <p:tags r:id="rId6"/>
            </p:custDataLst>
          </p:nvPr>
        </p:nvSpPr>
        <p:spPr bwMode="auto">
          <a:xfrm>
            <a:off x="3954463" y="2073275"/>
            <a:ext cx="803275" cy="963613"/>
          </a:xfrm>
          <a:prstGeom prst="rect">
            <a:avLst/>
          </a:prstGeom>
          <a:solidFill>
            <a:srgbClr val="03C168"/>
          </a:solidFill>
          <a:ln w="9525" cap="flat" cmpd="sng" algn="ctr">
            <a:solidFill>
              <a:schemeClr val="bg1"/>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59FBBFC7-5BC3-D920-4542-D085AD58360F}"/>
              </a:ext>
            </a:extLst>
          </p:cNvPr>
          <p:cNvSpPr/>
          <p:nvPr>
            <p:custDataLst>
              <p:tags r:id="rId7"/>
            </p:custDataLst>
          </p:nvPr>
        </p:nvSpPr>
        <p:spPr bwMode="auto">
          <a:xfrm>
            <a:off x="2619375" y="2073275"/>
            <a:ext cx="1335088" cy="1430338"/>
          </a:xfrm>
          <a:prstGeom prst="rect">
            <a:avLst/>
          </a:prstGeom>
          <a:solidFill>
            <a:srgbClr val="80DBB1"/>
          </a:solidFill>
          <a:ln w="9525" cap="flat" cmpd="sng" algn="ctr">
            <a:solidFill>
              <a:schemeClr val="bg1"/>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D513BBD-1DD4-2313-8676-32257C3D8D69}"/>
              </a:ext>
            </a:extLst>
          </p:cNvPr>
          <p:cNvSpPr/>
          <p:nvPr>
            <p:custDataLst>
              <p:tags r:id="rId8"/>
            </p:custDataLst>
          </p:nvPr>
        </p:nvSpPr>
        <p:spPr bwMode="auto">
          <a:xfrm>
            <a:off x="277813" y="3465513"/>
            <a:ext cx="2341563" cy="38100"/>
          </a:xfrm>
          <a:prstGeom prst="rect">
            <a:avLst/>
          </a:prstGeom>
          <a:solidFill>
            <a:srgbClr val="00783F"/>
          </a:solidFill>
          <a:ln w="9525" cap="flat" cmpd="sng" algn="ctr">
            <a:solidFill>
              <a:schemeClr val="bg1"/>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2D559BB7-C094-E173-AE5A-3CECE56F24C8}"/>
              </a:ext>
            </a:extLst>
          </p:cNvPr>
          <p:cNvSpPr/>
          <p:nvPr>
            <p:custDataLst>
              <p:tags r:id="rId9"/>
            </p:custDataLst>
          </p:nvPr>
        </p:nvSpPr>
        <p:spPr bwMode="auto">
          <a:xfrm>
            <a:off x="277813" y="2787650"/>
            <a:ext cx="2341563" cy="677863"/>
          </a:xfrm>
          <a:prstGeom prst="rect">
            <a:avLst/>
          </a:prstGeom>
          <a:solidFill>
            <a:srgbClr val="80DBB1"/>
          </a:solidFill>
          <a:ln w="9525" cap="flat" cmpd="sng" algn="ctr">
            <a:solidFill>
              <a:schemeClr val="bg1"/>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546A0358-A737-ED48-4A17-120CCAFAB308}"/>
              </a:ext>
            </a:extLst>
          </p:cNvPr>
          <p:cNvSpPr/>
          <p:nvPr>
            <p:custDataLst>
              <p:tags r:id="rId10"/>
            </p:custDataLst>
          </p:nvPr>
        </p:nvSpPr>
        <p:spPr bwMode="auto">
          <a:xfrm>
            <a:off x="277813" y="2073275"/>
            <a:ext cx="2341563" cy="714375"/>
          </a:xfrm>
          <a:prstGeom prst="rect">
            <a:avLst/>
          </a:prstGeom>
          <a:solidFill>
            <a:srgbClr val="03C168"/>
          </a:solidFill>
          <a:ln w="9525" cap="flat" cmpd="sng" algn="ctr">
            <a:solidFill>
              <a:schemeClr val="bg1"/>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a:extLst>
              <a:ext uri="{FF2B5EF4-FFF2-40B4-BE49-F238E27FC236}">
                <a16:creationId xmlns:a16="http://schemas.microsoft.com/office/drawing/2014/main" id="{4629412B-A303-F21B-2658-E51C54B365A1}"/>
              </a:ext>
            </a:extLst>
          </p:cNvPr>
          <p:cNvCxnSpPr/>
          <p:nvPr>
            <p:custDataLst>
              <p:tags r:id="rId11"/>
            </p:custDataLst>
          </p:nvPr>
        </p:nvCxnSpPr>
        <p:spPr bwMode="auto">
          <a:xfrm>
            <a:off x="273049" y="3503613"/>
            <a:ext cx="5557838" cy="0"/>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60" name="Rectangle 59">
            <a:extLst>
              <a:ext uri="{FF2B5EF4-FFF2-40B4-BE49-F238E27FC236}">
                <a16:creationId xmlns:a16="http://schemas.microsoft.com/office/drawing/2014/main" id="{A969A22C-B26D-458E-3AF7-52F30B4FA00C}"/>
              </a:ext>
            </a:extLst>
          </p:cNvPr>
          <p:cNvSpPr/>
          <p:nvPr>
            <p:custDataLst>
              <p:tags r:id="rId12"/>
            </p:custDataLst>
          </p:nvPr>
        </p:nvSpPr>
        <p:spPr bwMode="gray">
          <a:xfrm>
            <a:off x="4206875" y="3209925"/>
            <a:ext cx="300038"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2"/>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ctr"/>
          <a:lstStyle/>
          <a:p>
            <a:pPr algn="ctr">
              <a:spcBef>
                <a:spcPct val="0"/>
              </a:spcBef>
              <a:spcAft>
                <a:spcPct val="0"/>
              </a:spcAft>
            </a:pPr>
            <a:fld id="{357D6094-2447-412D-8C31-61ED3D7B079E}" type="datetime'3''''''2.''''''''''''''''7''''%'''''''''''''''''''''''''''''''">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32.7%</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9" name="Rectangle 58">
            <a:extLst>
              <a:ext uri="{FF2B5EF4-FFF2-40B4-BE49-F238E27FC236}">
                <a16:creationId xmlns:a16="http://schemas.microsoft.com/office/drawing/2014/main" id="{B0D2A438-B853-69BF-9565-4DC280684EEF}"/>
              </a:ext>
            </a:extLst>
          </p:cNvPr>
          <p:cNvSpPr/>
          <p:nvPr>
            <p:custDataLst>
              <p:tags r:id="rId13"/>
            </p:custDataLst>
          </p:nvPr>
        </p:nvSpPr>
        <p:spPr bwMode="gray">
          <a:xfrm>
            <a:off x="4206875" y="2493963"/>
            <a:ext cx="300038"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ctr"/>
          <a:lstStyle/>
          <a:p>
            <a:pPr algn="ctr">
              <a:spcBef>
                <a:spcPct val="0"/>
              </a:spcBef>
              <a:spcAft>
                <a:spcPct val="0"/>
              </a:spcAft>
            </a:pPr>
            <a:fld id="{DFC67977-C008-4DBA-9C1D-40404DCB2CF0}" type="datetime'6''''''7.''''''''''''''''''''''''''''''''''''''''3''''%'''''''">
              <a:rPr lang="en-US" altLang="en-US" sz="800" kern="1200" smtClean="0">
                <a:solidFill>
                  <a:schemeClr val="bg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67.3%</a:t>
            </a:fld>
            <a:endParaRPr lang="en-US" sz="800" kern="1200">
              <a:solidFill>
                <a:schemeClr val="bg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3" name="Rectangle 52">
            <a:extLst>
              <a:ext uri="{FF2B5EF4-FFF2-40B4-BE49-F238E27FC236}">
                <a16:creationId xmlns:a16="http://schemas.microsoft.com/office/drawing/2014/main" id="{C33136CB-1E7E-3D82-DC9F-4702B271A845}"/>
              </a:ext>
            </a:extLst>
          </p:cNvPr>
          <p:cNvSpPr/>
          <p:nvPr>
            <p:custDataLst>
              <p:tags r:id="rId14"/>
            </p:custDataLst>
          </p:nvPr>
        </p:nvSpPr>
        <p:spPr bwMode="auto">
          <a:xfrm>
            <a:off x="3060700" y="3579813"/>
            <a:ext cx="450850"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A8AD8B71-6599-4306-808A-E4FCA2C76612}" type="datetime'D''''o''''''''''o''''''''''r''''D''a''''s''''''''''''''''h'">
              <a:rPr lang="en-US" altLang="en-US" sz="8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DoorDash</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48" name="Rectangle 47">
            <a:extLst>
              <a:ext uri="{FF2B5EF4-FFF2-40B4-BE49-F238E27FC236}">
                <a16:creationId xmlns:a16="http://schemas.microsoft.com/office/drawing/2014/main" id="{A3412151-1811-7DDF-EE5D-457AEDD22DF8}"/>
              </a:ext>
            </a:extLst>
          </p:cNvPr>
          <p:cNvSpPr/>
          <p:nvPr>
            <p:custDataLst>
              <p:tags r:id="rId15"/>
            </p:custDataLst>
          </p:nvPr>
        </p:nvSpPr>
        <p:spPr bwMode="auto">
          <a:xfrm>
            <a:off x="1339850" y="3579813"/>
            <a:ext cx="217488"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DE9E67E9-F35C-4AD6-924E-BEFD09D9B837}" type="datetime'''''''U''''''b''''''e''''''''''r'''''">
              <a:rPr lang="en-US" altLang="en-US" sz="8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Uber</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8" name="Rectangle 57">
            <a:extLst>
              <a:ext uri="{FF2B5EF4-FFF2-40B4-BE49-F238E27FC236}">
                <a16:creationId xmlns:a16="http://schemas.microsoft.com/office/drawing/2014/main" id="{2BC17888-E36D-A4DE-E844-79429CF6AF9D}"/>
              </a:ext>
            </a:extLst>
          </p:cNvPr>
          <p:cNvSpPr/>
          <p:nvPr>
            <p:custDataLst>
              <p:tags r:id="rId16"/>
            </p:custDataLst>
          </p:nvPr>
        </p:nvSpPr>
        <p:spPr bwMode="auto">
          <a:xfrm>
            <a:off x="4259263" y="3579813"/>
            <a:ext cx="193675"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64B99891-E168-4CFF-A792-B68F131C3AF1}" type="datetime'''''''''D''''''i''''''''''''''D''''''''''''''''''''''i'">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DiDi</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1" name="Rectangle 50">
            <a:extLst>
              <a:ext uri="{FF2B5EF4-FFF2-40B4-BE49-F238E27FC236}">
                <a16:creationId xmlns:a16="http://schemas.microsoft.com/office/drawing/2014/main" id="{C17368B8-1EF0-E738-D5FD-72B74CCFEBC5}"/>
              </a:ext>
            </a:extLst>
          </p:cNvPr>
          <p:cNvSpPr/>
          <p:nvPr>
            <p:custDataLst>
              <p:tags r:id="rId17"/>
            </p:custDataLst>
          </p:nvPr>
        </p:nvSpPr>
        <p:spPr bwMode="gray">
          <a:xfrm>
            <a:off x="1325563" y="3424238"/>
            <a:ext cx="244475" cy="122238"/>
          </a:xfrm>
          <a:prstGeom prst="rect">
            <a:avLst/>
          </a:prstGeom>
          <a:solidFill>
            <a:srgbClr val="00783F"/>
          </a:solidFill>
          <a:ln w="25400" cap="flat" cmpd="sng" algn="ctr">
            <a:no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ctr"/>
          <a:lstStyle/>
          <a:p>
            <a:pPr algn="ctr">
              <a:spcBef>
                <a:spcPct val="0"/>
              </a:spcBef>
              <a:spcAft>
                <a:spcPct val="0"/>
              </a:spcAft>
            </a:pPr>
            <a:fld id="{F9BAF15A-3331-402D-868F-9F012066FDB0}" type="datetime'''2''''.7''%'''''''''''''">
              <a:rPr lang="en-US" altLang="en-US" sz="800" kern="1200" smtClean="0">
                <a:solidFill>
                  <a:schemeClr val="bg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2.7%</a:t>
            </a:fld>
            <a:endParaRPr lang="en-US" sz="800" kern="1200">
              <a:solidFill>
                <a:schemeClr val="bg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94" name="Rectangle 93">
            <a:extLst>
              <a:ext uri="{FF2B5EF4-FFF2-40B4-BE49-F238E27FC236}">
                <a16:creationId xmlns:a16="http://schemas.microsoft.com/office/drawing/2014/main" id="{772E37B6-65EF-B623-B597-EB12622B1728}"/>
              </a:ext>
            </a:extLst>
          </p:cNvPr>
          <p:cNvSpPr/>
          <p:nvPr>
            <p:custDataLst>
              <p:tags r:id="rId18"/>
            </p:custDataLst>
          </p:nvPr>
        </p:nvSpPr>
        <p:spPr bwMode="auto">
          <a:xfrm>
            <a:off x="4713288" y="3579813"/>
            <a:ext cx="608013"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B66DD8DC-7013-4596-8C4D-0B7D17D60A18}" type="datetime'''''''D''e''li''ve''''''''''ry'''''''''' He''r''''''o'">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Delivery Hero</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0" name="Rectangle 49">
            <a:extLst>
              <a:ext uri="{FF2B5EF4-FFF2-40B4-BE49-F238E27FC236}">
                <a16:creationId xmlns:a16="http://schemas.microsoft.com/office/drawing/2014/main" id="{3C334D8A-5233-3467-B850-C54D50224536}"/>
              </a:ext>
            </a:extLst>
          </p:cNvPr>
          <p:cNvSpPr/>
          <p:nvPr>
            <p:custDataLst>
              <p:tags r:id="rId19"/>
            </p:custDataLst>
          </p:nvPr>
        </p:nvSpPr>
        <p:spPr bwMode="gray">
          <a:xfrm>
            <a:off x="1298575" y="3065463"/>
            <a:ext cx="300038"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2"/>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ctr"/>
          <a:lstStyle/>
          <a:p>
            <a:pPr algn="ctr">
              <a:spcBef>
                <a:spcPct val="0"/>
              </a:spcBef>
              <a:spcAft>
                <a:spcPct val="0"/>
              </a:spcAft>
            </a:pPr>
            <a:fld id="{4C112C77-43BE-43EE-8B34-79563B67B19C}" type="datetime'''4''''''''7''''''''''''''.''''3%'''''''''''''''''''''''">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47.3%</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05" name="Rectangle 104">
            <a:extLst>
              <a:ext uri="{FF2B5EF4-FFF2-40B4-BE49-F238E27FC236}">
                <a16:creationId xmlns:a16="http://schemas.microsoft.com/office/drawing/2014/main" id="{9D22FB77-25CB-6038-0ADD-6D7AD5D96C02}"/>
              </a:ext>
            </a:extLst>
          </p:cNvPr>
          <p:cNvSpPr/>
          <p:nvPr>
            <p:custDataLst>
              <p:tags r:id="rId20"/>
            </p:custDataLst>
          </p:nvPr>
        </p:nvSpPr>
        <p:spPr bwMode="auto">
          <a:xfrm>
            <a:off x="5365750" y="3579813"/>
            <a:ext cx="217488"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1CAE97ED-66D9-4CD5-9797-EFCFFE66D765}" type="datetime'''''''''G''r''''''''a''''b'''''''''">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Grab</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49" name="Rectangle 48">
            <a:extLst>
              <a:ext uri="{FF2B5EF4-FFF2-40B4-BE49-F238E27FC236}">
                <a16:creationId xmlns:a16="http://schemas.microsoft.com/office/drawing/2014/main" id="{685A249A-2801-E902-0C06-C16B7C4FDB61}"/>
              </a:ext>
            </a:extLst>
          </p:cNvPr>
          <p:cNvSpPr/>
          <p:nvPr>
            <p:custDataLst>
              <p:tags r:id="rId21"/>
            </p:custDataLst>
          </p:nvPr>
        </p:nvSpPr>
        <p:spPr bwMode="gray">
          <a:xfrm>
            <a:off x="1298575" y="2370138"/>
            <a:ext cx="300038"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ctr"/>
          <a:lstStyle/>
          <a:p>
            <a:pPr algn="ctr">
              <a:spcBef>
                <a:spcPct val="0"/>
              </a:spcBef>
              <a:spcAft>
                <a:spcPct val="0"/>
              </a:spcAft>
            </a:pPr>
            <a:fld id="{5BD9332F-95EF-41FA-B845-43F81CCDDACA}" type="datetime'''''''''''''''''50''''''''.''0''''''%'''''''''''">
              <a:rPr lang="en-US" altLang="en-US" sz="800" kern="1200" smtClean="0">
                <a:solidFill>
                  <a:schemeClr val="bg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50.0%</a:t>
            </a:fld>
            <a:endParaRPr lang="en-US" sz="800" kern="1200">
              <a:solidFill>
                <a:schemeClr val="bg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21" name="Rectangle 120">
            <a:extLst>
              <a:ext uri="{FF2B5EF4-FFF2-40B4-BE49-F238E27FC236}">
                <a16:creationId xmlns:a16="http://schemas.microsoft.com/office/drawing/2014/main" id="{17486B36-C256-8829-51C3-547600C2FB4A}"/>
              </a:ext>
            </a:extLst>
          </p:cNvPr>
          <p:cNvSpPr/>
          <p:nvPr>
            <p:custDataLst>
              <p:tags r:id="rId22"/>
            </p:custDataLst>
          </p:nvPr>
        </p:nvSpPr>
        <p:spPr bwMode="auto">
          <a:xfrm>
            <a:off x="5634038" y="3579813"/>
            <a:ext cx="163513"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F1535613-44B1-4B0D-80CF-B82758A0C755}" type="datetime'''''''L''''''''''y''''''''''''''''''''''''''''f''''''''t'">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Lyft</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2" name="Rectangle 51">
            <a:extLst>
              <a:ext uri="{FF2B5EF4-FFF2-40B4-BE49-F238E27FC236}">
                <a16:creationId xmlns:a16="http://schemas.microsoft.com/office/drawing/2014/main" id="{3892753E-15F1-1FF6-5BF1-258D5BF0B80C}"/>
              </a:ext>
            </a:extLst>
          </p:cNvPr>
          <p:cNvSpPr/>
          <p:nvPr>
            <p:custDataLst>
              <p:tags r:id="rId23"/>
            </p:custDataLst>
          </p:nvPr>
        </p:nvSpPr>
        <p:spPr bwMode="gray">
          <a:xfrm>
            <a:off x="1249363" y="1925638"/>
            <a:ext cx="396875"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b"/>
          <a:lstStyle/>
          <a:p>
            <a:pPr algn="ctr">
              <a:spcBef>
                <a:spcPct val="0"/>
              </a:spcBef>
              <a:spcAft>
                <a:spcPct val="0"/>
              </a:spcAft>
            </a:pPr>
            <a:fld id="{651C62D8-7200-41CD-A37E-7491ABE440B9}" type="datetime'''''$2''3''''''''2'''''' ''b''n'">
              <a:rPr lang="en-US" altLang="en-US" sz="8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$232 bn</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7" name="Rectangle 56">
            <a:extLst>
              <a:ext uri="{FF2B5EF4-FFF2-40B4-BE49-F238E27FC236}">
                <a16:creationId xmlns:a16="http://schemas.microsoft.com/office/drawing/2014/main" id="{1F67D57C-12C9-AA3E-B1FC-3ECB597B176A}"/>
              </a:ext>
            </a:extLst>
          </p:cNvPr>
          <p:cNvSpPr/>
          <p:nvPr>
            <p:custDataLst>
              <p:tags r:id="rId24"/>
            </p:custDataLst>
          </p:nvPr>
        </p:nvSpPr>
        <p:spPr bwMode="gray">
          <a:xfrm>
            <a:off x="3087688" y="1925638"/>
            <a:ext cx="396875"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b"/>
          <a:lstStyle/>
          <a:p>
            <a:pPr algn="ctr">
              <a:spcBef>
                <a:spcPct val="0"/>
              </a:spcBef>
              <a:spcAft>
                <a:spcPct val="0"/>
              </a:spcAft>
            </a:pPr>
            <a:fld id="{7D32618F-F273-4441-9A25-76927F6678C0}" type="datetime'$''''''''''1''''''''3''''''2'''''''''' ''''bn'''''''''''''">
              <a:rPr lang="en-US" altLang="en-US" sz="8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$132 bn</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62" name="Rectangle 61">
            <a:extLst>
              <a:ext uri="{FF2B5EF4-FFF2-40B4-BE49-F238E27FC236}">
                <a16:creationId xmlns:a16="http://schemas.microsoft.com/office/drawing/2014/main" id="{6CC38215-3EFE-64C2-080A-208A52C49337}"/>
              </a:ext>
            </a:extLst>
          </p:cNvPr>
          <p:cNvSpPr/>
          <p:nvPr>
            <p:custDataLst>
              <p:tags r:id="rId25"/>
            </p:custDataLst>
          </p:nvPr>
        </p:nvSpPr>
        <p:spPr bwMode="gray">
          <a:xfrm>
            <a:off x="4186238" y="1925638"/>
            <a:ext cx="341313"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b"/>
          <a:lstStyle/>
          <a:p>
            <a:pPr algn="ctr">
              <a:spcBef>
                <a:spcPct val="0"/>
              </a:spcBef>
              <a:spcAft>
                <a:spcPct val="0"/>
              </a:spcAft>
            </a:pPr>
            <a:fld id="{9EE6B327-1E0A-4BE5-A648-5DE7DF389F33}" type="datetime'''''''''''''''''$''''''8''''''''''0'' b''''''''''n'''">
              <a:rPr lang="en-US" altLang="en-US" sz="8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$80 bn</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95" name="Rectangle 94">
            <a:extLst>
              <a:ext uri="{FF2B5EF4-FFF2-40B4-BE49-F238E27FC236}">
                <a16:creationId xmlns:a16="http://schemas.microsoft.com/office/drawing/2014/main" id="{80EFA673-DE23-9A82-C054-45C2D78D8ABF}"/>
              </a:ext>
            </a:extLst>
          </p:cNvPr>
          <p:cNvSpPr/>
          <p:nvPr>
            <p:custDataLst>
              <p:tags r:id="rId26"/>
            </p:custDataLst>
          </p:nvPr>
        </p:nvSpPr>
        <p:spPr bwMode="gray">
          <a:xfrm>
            <a:off x="4879975" y="1925638"/>
            <a:ext cx="341313"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b"/>
          <a:lstStyle/>
          <a:p>
            <a:pPr algn="ctr">
              <a:spcBef>
                <a:spcPct val="0"/>
              </a:spcBef>
              <a:spcAft>
                <a:spcPct val="0"/>
              </a:spcAft>
            </a:pPr>
            <a:fld id="{75567518-8B9A-402A-B655-14F3AD2931F3}" type="datetime'$''''''''''''''5''''''''8'''''''''''''''''' ''''''''''''b''n'">
              <a:rPr lang="en-US" altLang="en-US" sz="8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$58 bn</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06" name="Rectangle 105">
            <a:extLst>
              <a:ext uri="{FF2B5EF4-FFF2-40B4-BE49-F238E27FC236}">
                <a16:creationId xmlns:a16="http://schemas.microsoft.com/office/drawing/2014/main" id="{EA561695-B933-A9A6-E3A6-234B3F4A61AE}"/>
              </a:ext>
            </a:extLst>
          </p:cNvPr>
          <p:cNvSpPr/>
          <p:nvPr>
            <p:custDataLst>
              <p:tags r:id="rId27"/>
            </p:custDataLst>
          </p:nvPr>
        </p:nvSpPr>
        <p:spPr bwMode="gray">
          <a:xfrm>
            <a:off x="5251450" y="1925638"/>
            <a:ext cx="341313"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b"/>
          <a:lstStyle/>
          <a:p>
            <a:pPr algn="ctr">
              <a:spcBef>
                <a:spcPct val="0"/>
              </a:spcBef>
              <a:spcAft>
                <a:spcPct val="0"/>
              </a:spcAft>
            </a:pPr>
            <a:fld id="{C525F6AE-4865-4C8B-B57A-B5891552F8A2}" type="datetime'$''''''''''''''2''''''''''''''6'''''''''' ''''b''''n'''''">
              <a:rPr lang="en-US" altLang="en-US" sz="8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$26 bn</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22" name="Rectangle 121">
            <a:extLst>
              <a:ext uri="{FF2B5EF4-FFF2-40B4-BE49-F238E27FC236}">
                <a16:creationId xmlns:a16="http://schemas.microsoft.com/office/drawing/2014/main" id="{C2ADD84B-FD1F-0C51-1BFE-70D3177D626F}"/>
              </a:ext>
            </a:extLst>
          </p:cNvPr>
          <p:cNvSpPr/>
          <p:nvPr>
            <p:custDataLst>
              <p:tags r:id="rId28"/>
            </p:custDataLst>
          </p:nvPr>
        </p:nvSpPr>
        <p:spPr bwMode="gray">
          <a:xfrm>
            <a:off x="5608638" y="1925638"/>
            <a:ext cx="341313"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b"/>
          <a:lstStyle/>
          <a:p>
            <a:pPr algn="ctr">
              <a:spcBef>
                <a:spcPct val="0"/>
              </a:spcBef>
              <a:spcAft>
                <a:spcPct val="0"/>
              </a:spcAft>
            </a:pPr>
            <a:fld id="{112DA562-F7D5-4CE5-8697-E9C9929BB270}" type="datetime'''''''''$''''''''''2''2'''''''''''''''' ''''''''''''b''n'''">
              <a:rPr lang="en-US" altLang="en-US" sz="8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$22 bn</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40" name="Rectangle 139">
            <a:extLst>
              <a:ext uri="{FF2B5EF4-FFF2-40B4-BE49-F238E27FC236}">
                <a16:creationId xmlns:a16="http://schemas.microsoft.com/office/drawing/2014/main" id="{FDD58723-764C-EE56-0344-AF4A304D44EE}"/>
              </a:ext>
            </a:extLst>
          </p:cNvPr>
          <p:cNvSpPr/>
          <p:nvPr>
            <p:custDataLst>
              <p:tags r:id="rId29"/>
            </p:custDataLst>
          </p:nvPr>
        </p:nvSpPr>
        <p:spPr bwMode="auto">
          <a:xfrm>
            <a:off x="3995738" y="1647825"/>
            <a:ext cx="142875" cy="106363"/>
          </a:xfrm>
          <a:prstGeom prst="rect">
            <a:avLst/>
          </a:prstGeom>
          <a:solidFill>
            <a:srgbClr val="03C168"/>
          </a:solidFill>
          <a:ln w="9525" cap="flat" cmpd="sng" algn="ctr">
            <a:solidFill>
              <a:schemeClr val="bg1"/>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ECB3E881-65E1-6FA2-A380-19D4E8671FCD}"/>
              </a:ext>
            </a:extLst>
          </p:cNvPr>
          <p:cNvSpPr/>
          <p:nvPr>
            <p:custDataLst>
              <p:tags r:id="rId30"/>
            </p:custDataLst>
          </p:nvPr>
        </p:nvSpPr>
        <p:spPr bwMode="auto">
          <a:xfrm>
            <a:off x="4662488" y="1647825"/>
            <a:ext cx="142875" cy="106362"/>
          </a:xfrm>
          <a:prstGeom prst="rect">
            <a:avLst/>
          </a:prstGeom>
          <a:solidFill>
            <a:srgbClr val="80DBB1"/>
          </a:solidFill>
          <a:ln w="9525" cap="flat" cmpd="sng" algn="ctr">
            <a:solidFill>
              <a:schemeClr val="bg1"/>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9978A1D2-6FDE-5D4F-8CA6-997943E6780A}"/>
              </a:ext>
            </a:extLst>
          </p:cNvPr>
          <p:cNvSpPr/>
          <p:nvPr>
            <p:custDataLst>
              <p:tags r:id="rId31"/>
            </p:custDataLst>
          </p:nvPr>
        </p:nvSpPr>
        <p:spPr bwMode="auto">
          <a:xfrm>
            <a:off x="5318125" y="1647825"/>
            <a:ext cx="142875" cy="106363"/>
          </a:xfrm>
          <a:prstGeom prst="rect">
            <a:avLst/>
          </a:prstGeom>
          <a:solidFill>
            <a:srgbClr val="00783F"/>
          </a:solidFill>
          <a:ln w="9525" cap="flat" cmpd="sng" algn="ctr">
            <a:solidFill>
              <a:schemeClr val="bg1"/>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13092691-9F3E-213C-2D48-B794CCFC84A4}"/>
              </a:ext>
            </a:extLst>
          </p:cNvPr>
          <p:cNvSpPr/>
          <p:nvPr>
            <p:custDataLst>
              <p:tags r:id="rId32"/>
            </p:custDataLst>
          </p:nvPr>
        </p:nvSpPr>
        <p:spPr bwMode="auto">
          <a:xfrm>
            <a:off x="4189413" y="1643063"/>
            <a:ext cx="371475"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AAFC88F6-316B-43DE-899F-9900DA9AACF5}" type="datetime'''M''''o''''''bi''''l''''''''''i''t''''y'''">
              <a:rPr lang="en-US" altLang="en-US" sz="8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l">
                <a:spcBef>
                  <a:spcPct val="0"/>
                </a:spcBef>
                <a:spcAft>
                  <a:spcPct val="0"/>
                </a:spcAft>
              </a:pPr>
              <a:t>Mobility</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64" name="Rectangle 63">
            <a:extLst>
              <a:ext uri="{FF2B5EF4-FFF2-40B4-BE49-F238E27FC236}">
                <a16:creationId xmlns:a16="http://schemas.microsoft.com/office/drawing/2014/main" id="{D964368C-86B6-6A5A-FFBE-5DA1BE118B88}"/>
              </a:ext>
            </a:extLst>
          </p:cNvPr>
          <p:cNvSpPr/>
          <p:nvPr>
            <p:custDataLst>
              <p:tags r:id="rId33"/>
            </p:custDataLst>
          </p:nvPr>
        </p:nvSpPr>
        <p:spPr bwMode="auto">
          <a:xfrm>
            <a:off x="4856163" y="1643063"/>
            <a:ext cx="360363"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15C49175-BF28-4B60-BF26-9CDAF938BB2E}" type="datetime'''''''''De''''''''''l''''''i''ve''''''''''''r''y'''">
              <a:rPr lang="en-US" altLang="en-US" sz="8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l">
                <a:spcBef>
                  <a:spcPct val="0"/>
                </a:spcBef>
                <a:spcAft>
                  <a:spcPct val="0"/>
                </a:spcAft>
              </a:pPr>
              <a:t>Delivery</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65" name="Rectangle 64">
            <a:extLst>
              <a:ext uri="{FF2B5EF4-FFF2-40B4-BE49-F238E27FC236}">
                <a16:creationId xmlns:a16="http://schemas.microsoft.com/office/drawing/2014/main" id="{7F0A8703-C22A-CFB6-35F4-52A1E7F3BB5B}"/>
              </a:ext>
            </a:extLst>
          </p:cNvPr>
          <p:cNvSpPr/>
          <p:nvPr>
            <p:custDataLst>
              <p:tags r:id="rId34"/>
            </p:custDataLst>
          </p:nvPr>
        </p:nvSpPr>
        <p:spPr bwMode="auto">
          <a:xfrm>
            <a:off x="5511800" y="1643063"/>
            <a:ext cx="314325"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D6554A8E-2124-469B-9D28-9A1BF13C619D}" type="datetime'''''''''''F''''''''''''''''r''ei''g''''h''''''''''''''t'''''''">
              <a:rPr lang="en-US" altLang="en-US" sz="8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l">
                <a:spcBef>
                  <a:spcPct val="0"/>
                </a:spcBef>
                <a:spcAft>
                  <a:spcPct val="0"/>
                </a:spcAft>
              </a:pPr>
              <a:t>Freight</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graphicFrame>
        <p:nvGraphicFramePr>
          <p:cNvPr id="34" name="Chart 33">
            <a:extLst>
              <a:ext uri="{FF2B5EF4-FFF2-40B4-BE49-F238E27FC236}">
                <a16:creationId xmlns:a16="http://schemas.microsoft.com/office/drawing/2014/main" id="{64E7CF5E-2711-B6E4-B999-15351DEF8C64}"/>
              </a:ext>
            </a:extLst>
          </p:cNvPr>
          <p:cNvGraphicFramePr/>
          <p:nvPr>
            <p:custDataLst>
              <p:tags r:id="rId35"/>
            </p:custDataLst>
            <p:extLst>
              <p:ext uri="{D42A27DB-BD31-4B8C-83A1-F6EECF244321}">
                <p14:modId xmlns:p14="http://schemas.microsoft.com/office/powerpoint/2010/main" val="1273782550"/>
              </p:ext>
            </p:extLst>
          </p:nvPr>
        </p:nvGraphicFramePr>
        <p:xfrm>
          <a:off x="6134100" y="1641475"/>
          <a:ext cx="4860925" cy="1533525"/>
        </p:xfrm>
        <a:graphic>
          <a:graphicData uri="http://schemas.openxmlformats.org/drawingml/2006/chart">
            <c:chart xmlns:c="http://schemas.openxmlformats.org/drawingml/2006/chart" xmlns:r="http://schemas.openxmlformats.org/officeDocument/2006/relationships" r:id="rId61"/>
          </a:graphicData>
        </a:graphic>
      </p:graphicFrame>
      <p:cxnSp>
        <p:nvCxnSpPr>
          <p:cNvPr id="146" name="Straight Connector 145">
            <a:extLst>
              <a:ext uri="{FF2B5EF4-FFF2-40B4-BE49-F238E27FC236}">
                <a16:creationId xmlns:a16="http://schemas.microsoft.com/office/drawing/2014/main" id="{83E20AC7-61A6-8135-B43C-60AA091C21FB}"/>
              </a:ext>
            </a:extLst>
          </p:cNvPr>
          <p:cNvCxnSpPr/>
          <p:nvPr>
            <p:custDataLst>
              <p:tags r:id="rId36"/>
            </p:custDataLst>
          </p:nvPr>
        </p:nvCxnSpPr>
        <p:spPr bwMode="auto">
          <a:xfrm>
            <a:off x="7729538" y="2571750"/>
            <a:ext cx="0" cy="23813"/>
          </a:xfrm>
          <a:prstGeom prst="line">
            <a:avLst/>
          </a:prstGeom>
          <a:ln w="6350"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155" name="Rectangle 154">
            <a:extLst>
              <a:ext uri="{FF2B5EF4-FFF2-40B4-BE49-F238E27FC236}">
                <a16:creationId xmlns:a16="http://schemas.microsoft.com/office/drawing/2014/main" id="{625C5B41-2EE9-D990-91A5-4DFE5BC44DBC}"/>
              </a:ext>
            </a:extLst>
          </p:cNvPr>
          <p:cNvSpPr/>
          <p:nvPr>
            <p:custDataLst>
              <p:tags r:id="rId37"/>
            </p:custDataLst>
          </p:nvPr>
        </p:nvSpPr>
        <p:spPr bwMode="auto">
          <a:xfrm>
            <a:off x="6224588" y="1608138"/>
            <a:ext cx="1824038"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l">
              <a:spcBef>
                <a:spcPct val="0"/>
              </a:spcBef>
              <a:spcAft>
                <a:spcPct val="0"/>
              </a:spcAft>
            </a:pPr>
            <a:r>
              <a:rPr lang="en-AU" sz="800">
                <a:solidFill>
                  <a:schemeClr val="tx1"/>
                </a:solidFill>
                <a:latin typeface="Segoe UI Symbol" panose="020B0502040204020203" pitchFamily="34" charset="0"/>
                <a:ea typeface="Segoe UI Symbol" panose="020B0502040204020203" pitchFamily="34" charset="0"/>
              </a:rPr>
              <a:t>Revenue margin (take rate), % of volume</a:t>
            </a:r>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63" name="Rectangle 162">
            <a:extLst>
              <a:ext uri="{FF2B5EF4-FFF2-40B4-BE49-F238E27FC236}">
                <a16:creationId xmlns:a16="http://schemas.microsoft.com/office/drawing/2014/main" id="{C504D0F9-CA1F-7960-C418-BDEE87495694}"/>
              </a:ext>
            </a:extLst>
          </p:cNvPr>
          <p:cNvSpPr/>
          <p:nvPr>
            <p:custDataLst>
              <p:tags r:id="rId38"/>
            </p:custDataLst>
          </p:nvPr>
        </p:nvSpPr>
        <p:spPr bwMode="auto">
          <a:xfrm>
            <a:off x="9544050" y="1608138"/>
            <a:ext cx="1360488"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r">
              <a:spcBef>
                <a:spcPct val="0"/>
              </a:spcBef>
              <a:spcAft>
                <a:spcPct val="0"/>
              </a:spcAft>
            </a:pPr>
            <a:r>
              <a:rPr lang="en-AU" sz="800">
                <a:solidFill>
                  <a:schemeClr val="tx1"/>
                </a:solidFill>
                <a:latin typeface="Segoe UI Symbol" panose="020B0502040204020203" pitchFamily="34" charset="0"/>
                <a:ea typeface="Segoe UI Symbol" panose="020B0502040204020203" pitchFamily="34" charset="0"/>
              </a:rPr>
              <a:t>Profit per dollar of volume (%)</a:t>
            </a:r>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208" name="Rectangle 207">
            <a:extLst>
              <a:ext uri="{FF2B5EF4-FFF2-40B4-BE49-F238E27FC236}">
                <a16:creationId xmlns:a16="http://schemas.microsoft.com/office/drawing/2014/main" id="{F71C272B-1C1F-35AC-FD40-44305BB035A5}"/>
              </a:ext>
            </a:extLst>
          </p:cNvPr>
          <p:cNvSpPr/>
          <p:nvPr>
            <p:custDataLst>
              <p:tags r:id="rId39"/>
            </p:custDataLst>
          </p:nvPr>
        </p:nvSpPr>
        <p:spPr bwMode="gray">
          <a:xfrm>
            <a:off x="6740525" y="2198688"/>
            <a:ext cx="252413" cy="1095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b"/>
          <a:lstStyle/>
          <a:p>
            <a:pPr algn="ctr">
              <a:lnSpc>
                <a:spcPct val="90000"/>
              </a:lnSpc>
              <a:spcBef>
                <a:spcPct val="0"/>
              </a:spcBef>
              <a:spcAft>
                <a:spcPct val="0"/>
              </a:spcAft>
            </a:pPr>
            <a:fld id="{6A20517D-994D-4E91-BDA1-01BAE2A652CE}" type="datetime'''''''''''3''''''''''''.''''''''''2''''''%'''''''''''''''">
              <a:rPr lang="en-US" altLang="en-US" sz="800" b="1" kern="1200" smtClean="0">
                <a:solidFill>
                  <a:srgbClr val="E9163C"/>
                </a:solidFill>
                <a:latin typeface="Segoe UI Symbol" panose="020B0502040204020203" pitchFamily="34" charset="0"/>
                <a:ea typeface="Segoe UI Symbol" panose="020B0502040204020203" pitchFamily="34" charset="0"/>
              </a:rPr>
              <a:pPr algn="ctr">
                <a:lnSpc>
                  <a:spcPct val="90000"/>
                </a:lnSpc>
                <a:spcBef>
                  <a:spcPct val="0"/>
                </a:spcBef>
                <a:spcAft>
                  <a:spcPct val="0"/>
                </a:spcAft>
              </a:pPr>
              <a:t>3.2%</a:t>
            </a:fld>
            <a:endParaRPr lang="en-US" sz="800" b="1" kern="1200">
              <a:solidFill>
                <a:srgbClr val="E9163C"/>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4" name="Rectangle 13">
            <a:extLst>
              <a:ext uri="{FF2B5EF4-FFF2-40B4-BE49-F238E27FC236}">
                <a16:creationId xmlns:a16="http://schemas.microsoft.com/office/drawing/2014/main" id="{711A3AE3-8250-DF17-39EE-FC321806D328}"/>
              </a:ext>
            </a:extLst>
          </p:cNvPr>
          <p:cNvSpPr/>
          <p:nvPr>
            <p:custDataLst>
              <p:tags r:id="rId40"/>
            </p:custDataLst>
          </p:nvPr>
        </p:nvSpPr>
        <p:spPr bwMode="auto">
          <a:xfrm>
            <a:off x="6778625" y="3022600"/>
            <a:ext cx="176213"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BD937BD2-4A1E-44AA-960D-6DDC692AA3B4}" type="datetime'''Ly''''''''''''''''''''''''''''''''''''''''f''''''''''''t'''">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Lyft</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204" name="Rectangle 203">
            <a:extLst>
              <a:ext uri="{FF2B5EF4-FFF2-40B4-BE49-F238E27FC236}">
                <a16:creationId xmlns:a16="http://schemas.microsoft.com/office/drawing/2014/main" id="{4037E150-31BA-37E7-567F-504C5A45FAB2}"/>
              </a:ext>
            </a:extLst>
          </p:cNvPr>
          <p:cNvSpPr/>
          <p:nvPr>
            <p:custDataLst>
              <p:tags r:id="rId41"/>
            </p:custDataLst>
          </p:nvPr>
        </p:nvSpPr>
        <p:spPr bwMode="gray">
          <a:xfrm>
            <a:off x="7607300" y="2462213"/>
            <a:ext cx="244475" cy="1095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rgbClr val="03C168"/>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b"/>
          <a:lstStyle/>
          <a:p>
            <a:pPr algn="ctr">
              <a:lnSpc>
                <a:spcPct val="90000"/>
              </a:lnSpc>
              <a:spcBef>
                <a:spcPct val="0"/>
              </a:spcBef>
              <a:spcAft>
                <a:spcPct val="0"/>
              </a:spcAft>
            </a:pPr>
            <a:fld id="{BA50B4CC-4744-4469-BD87-0277B1873578}" type="datetime'''''''1''''''''''''.''''''''''8''''''''''''''''''''''%'">
              <a:rPr lang="en-US" altLang="en-US" sz="800" kern="1200" smtClean="0">
                <a:solidFill>
                  <a:srgbClr val="E9163C"/>
                </a:solidFill>
                <a:latin typeface="Segoe UI Symbol" panose="020B0502040204020203" pitchFamily="34" charset="0"/>
                <a:ea typeface="Segoe UI Symbol" panose="020B0502040204020203" pitchFamily="34" charset="0"/>
              </a:rPr>
              <a:pPr algn="ctr">
                <a:lnSpc>
                  <a:spcPct val="90000"/>
                </a:lnSpc>
                <a:spcBef>
                  <a:spcPct val="0"/>
                </a:spcBef>
                <a:spcAft>
                  <a:spcPct val="0"/>
                </a:spcAft>
              </a:pPr>
              <a:t>1.8%</a:t>
            </a:fld>
            <a:endParaRPr lang="en-US" sz="800" kern="1200">
              <a:solidFill>
                <a:srgbClr val="E9163C"/>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23" name="Rectangle 22">
            <a:extLst>
              <a:ext uri="{FF2B5EF4-FFF2-40B4-BE49-F238E27FC236}">
                <a16:creationId xmlns:a16="http://schemas.microsoft.com/office/drawing/2014/main" id="{94A2A692-7BEB-34A4-D026-420B24DF324F}"/>
              </a:ext>
            </a:extLst>
          </p:cNvPr>
          <p:cNvSpPr/>
          <p:nvPr>
            <p:custDataLst>
              <p:tags r:id="rId42"/>
            </p:custDataLst>
          </p:nvPr>
        </p:nvSpPr>
        <p:spPr bwMode="auto">
          <a:xfrm>
            <a:off x="7418388" y="3022600"/>
            <a:ext cx="620713"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42FDEDA7-535E-432D-A366-6799768FA964}" type="datetime'''''D''''e''''''''''''l''iv''e''''r''y'''''''' H''er''o'''''''">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Delivery Hero</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219" name="Rectangle 218">
            <a:extLst>
              <a:ext uri="{FF2B5EF4-FFF2-40B4-BE49-F238E27FC236}">
                <a16:creationId xmlns:a16="http://schemas.microsoft.com/office/drawing/2014/main" id="{93FF0CA1-80B9-CBB5-735D-DDAD6DD5974B}"/>
              </a:ext>
            </a:extLst>
          </p:cNvPr>
          <p:cNvSpPr/>
          <p:nvPr>
            <p:custDataLst>
              <p:tags r:id="rId43"/>
            </p:custDataLst>
          </p:nvPr>
        </p:nvSpPr>
        <p:spPr bwMode="gray">
          <a:xfrm>
            <a:off x="8466138" y="1879600"/>
            <a:ext cx="252413" cy="1095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b"/>
          <a:lstStyle/>
          <a:p>
            <a:pPr algn="ctr">
              <a:lnSpc>
                <a:spcPct val="90000"/>
              </a:lnSpc>
              <a:spcBef>
                <a:spcPct val="0"/>
              </a:spcBef>
              <a:spcAft>
                <a:spcPct val="0"/>
              </a:spcAft>
            </a:pPr>
            <a:fld id="{2150246A-7344-4135-8B96-BB9C90CF54C2}" type="datetime'''''4''.9''''''''%'''''''''">
              <a:rPr lang="en-US" altLang="en-US" sz="800" b="1" kern="1200" smtClean="0">
                <a:solidFill>
                  <a:srgbClr val="E9163C"/>
                </a:solidFill>
                <a:latin typeface="Segoe UI Symbol" panose="020B0502040204020203" pitchFamily="34" charset="0"/>
                <a:ea typeface="Segoe UI Symbol" panose="020B0502040204020203" pitchFamily="34" charset="0"/>
              </a:rPr>
              <a:pPr algn="ctr">
                <a:lnSpc>
                  <a:spcPct val="90000"/>
                </a:lnSpc>
                <a:spcBef>
                  <a:spcPct val="0"/>
                </a:spcBef>
                <a:spcAft>
                  <a:spcPct val="0"/>
                </a:spcAft>
              </a:pPr>
              <a:t>4.9%</a:t>
            </a:fld>
            <a:endParaRPr lang="en-US" sz="800" b="1" kern="1200">
              <a:solidFill>
                <a:srgbClr val="E9163C"/>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25" name="Rectangle 24">
            <a:extLst>
              <a:ext uri="{FF2B5EF4-FFF2-40B4-BE49-F238E27FC236}">
                <a16:creationId xmlns:a16="http://schemas.microsoft.com/office/drawing/2014/main" id="{026DC592-1B8B-7C88-E2A7-C31B25F92C08}"/>
              </a:ext>
            </a:extLst>
          </p:cNvPr>
          <p:cNvSpPr/>
          <p:nvPr>
            <p:custDataLst>
              <p:tags r:id="rId44"/>
            </p:custDataLst>
          </p:nvPr>
        </p:nvSpPr>
        <p:spPr bwMode="auto">
          <a:xfrm>
            <a:off x="8477250" y="3022600"/>
            <a:ext cx="230188"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D15BBE8B-C0C2-4FB6-82FD-37386DBE3293}" type="datetime'''''''U''''''''''''''''''''b''e''r'''''''''">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Uber</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216" name="Rectangle 215">
            <a:extLst>
              <a:ext uri="{FF2B5EF4-FFF2-40B4-BE49-F238E27FC236}">
                <a16:creationId xmlns:a16="http://schemas.microsoft.com/office/drawing/2014/main" id="{AE444C56-2DD3-60C6-6CCC-970FD3781424}"/>
              </a:ext>
            </a:extLst>
          </p:cNvPr>
          <p:cNvSpPr/>
          <p:nvPr>
            <p:custDataLst>
              <p:tags r:id="rId45"/>
            </p:custDataLst>
          </p:nvPr>
        </p:nvSpPr>
        <p:spPr bwMode="gray">
          <a:xfrm>
            <a:off x="9332913" y="2274888"/>
            <a:ext cx="244475" cy="1095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b"/>
          <a:lstStyle/>
          <a:p>
            <a:pPr algn="ctr">
              <a:lnSpc>
                <a:spcPct val="90000"/>
              </a:lnSpc>
              <a:spcBef>
                <a:spcPct val="0"/>
              </a:spcBef>
              <a:spcAft>
                <a:spcPct val="0"/>
              </a:spcAft>
            </a:pPr>
            <a:fld id="{A28DCF9F-B245-41F9-AC54-91518067D9A3}" type="datetime'2''''''''''''''''''''''''''''.''''''''8''''''%'">
              <a:rPr lang="en-US" altLang="en-US" sz="800" kern="1200" smtClean="0">
                <a:solidFill>
                  <a:srgbClr val="E9163C"/>
                </a:solidFill>
                <a:latin typeface="Segoe UI Symbol" panose="020B0502040204020203" pitchFamily="34" charset="0"/>
                <a:ea typeface="Segoe UI Symbol" panose="020B0502040204020203" pitchFamily="34" charset="0"/>
              </a:rPr>
              <a:pPr algn="ctr">
                <a:lnSpc>
                  <a:spcPct val="90000"/>
                </a:lnSpc>
                <a:spcBef>
                  <a:spcPct val="0"/>
                </a:spcBef>
                <a:spcAft>
                  <a:spcPct val="0"/>
                </a:spcAft>
              </a:pPr>
              <a:t>2.8%</a:t>
            </a:fld>
            <a:endParaRPr lang="en-US" sz="800" kern="1200">
              <a:solidFill>
                <a:srgbClr val="E9163C"/>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27" name="Rectangle 26">
            <a:extLst>
              <a:ext uri="{FF2B5EF4-FFF2-40B4-BE49-F238E27FC236}">
                <a16:creationId xmlns:a16="http://schemas.microsoft.com/office/drawing/2014/main" id="{CAA7F328-34FE-BC2A-9E09-9AEA12663F37}"/>
              </a:ext>
            </a:extLst>
          </p:cNvPr>
          <p:cNvSpPr/>
          <p:nvPr>
            <p:custDataLst>
              <p:tags r:id="rId46"/>
            </p:custDataLst>
          </p:nvPr>
        </p:nvSpPr>
        <p:spPr bwMode="auto">
          <a:xfrm>
            <a:off x="9221788" y="3022600"/>
            <a:ext cx="463550"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3BB82635-B8B9-4B88-AF81-14ACAA47F784}" type="datetime'''''''Do''o''''''''r''''''D''''''a''''''''s''''h'''''">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DoorDash</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222" name="Rectangle 221">
            <a:extLst>
              <a:ext uri="{FF2B5EF4-FFF2-40B4-BE49-F238E27FC236}">
                <a16:creationId xmlns:a16="http://schemas.microsoft.com/office/drawing/2014/main" id="{5C61D7F4-0B9B-3E35-F2F2-EDEBA7C667E3}"/>
              </a:ext>
            </a:extLst>
          </p:cNvPr>
          <p:cNvSpPr/>
          <p:nvPr>
            <p:custDataLst>
              <p:tags r:id="rId47"/>
            </p:custDataLst>
          </p:nvPr>
        </p:nvSpPr>
        <p:spPr bwMode="gray">
          <a:xfrm>
            <a:off x="10191750" y="2311400"/>
            <a:ext cx="252413" cy="1095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b"/>
          <a:lstStyle/>
          <a:p>
            <a:pPr algn="ctr">
              <a:lnSpc>
                <a:spcPct val="90000"/>
              </a:lnSpc>
              <a:spcBef>
                <a:spcPct val="0"/>
              </a:spcBef>
              <a:spcAft>
                <a:spcPct val="0"/>
              </a:spcAft>
            </a:pPr>
            <a:fld id="{DCC43471-B177-4B29-8D4D-BEE8C0548243}" type="datetime'''''''''''''''''''''''2.''''''''''''''''6''''%'''''''''''''">
              <a:rPr lang="en-US" altLang="en-US" sz="800" b="1" kern="1200" smtClean="0">
                <a:solidFill>
                  <a:srgbClr val="E9163C"/>
                </a:solidFill>
                <a:latin typeface="Segoe UI Symbol" panose="020B0502040204020203" pitchFamily="34" charset="0"/>
                <a:ea typeface="Segoe UI Symbol" panose="020B0502040204020203" pitchFamily="34" charset="0"/>
              </a:rPr>
              <a:pPr algn="ctr">
                <a:lnSpc>
                  <a:spcPct val="90000"/>
                </a:lnSpc>
                <a:spcBef>
                  <a:spcPct val="0"/>
                </a:spcBef>
                <a:spcAft>
                  <a:spcPct val="0"/>
                </a:spcAft>
              </a:pPr>
              <a:t>2.6%</a:t>
            </a:fld>
            <a:endParaRPr lang="en-US" sz="800" b="1" kern="1200">
              <a:solidFill>
                <a:srgbClr val="E9163C"/>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30" name="Rectangle 29">
            <a:extLst>
              <a:ext uri="{FF2B5EF4-FFF2-40B4-BE49-F238E27FC236}">
                <a16:creationId xmlns:a16="http://schemas.microsoft.com/office/drawing/2014/main" id="{092A1140-B0F4-FC0E-4337-9ADC5B5C0BF8}"/>
              </a:ext>
            </a:extLst>
          </p:cNvPr>
          <p:cNvSpPr/>
          <p:nvPr>
            <p:custDataLst>
              <p:tags r:id="rId48"/>
            </p:custDataLst>
          </p:nvPr>
        </p:nvSpPr>
        <p:spPr bwMode="auto">
          <a:xfrm>
            <a:off x="10202863" y="3022600"/>
            <a:ext cx="230188"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BF973BDE-6710-4C31-B4B1-B6ECDECA15FB}" type="datetime'''''''''''G''''''''''''r''''''''''''''ab'''''''''''">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Grab</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293" name="Rectangle 292">
            <a:extLst>
              <a:ext uri="{FF2B5EF4-FFF2-40B4-BE49-F238E27FC236}">
                <a16:creationId xmlns:a16="http://schemas.microsoft.com/office/drawing/2014/main" id="{0AF6F210-8C32-AC1F-29F8-719DBEA0DD37}"/>
              </a:ext>
            </a:extLst>
          </p:cNvPr>
          <p:cNvSpPr/>
          <p:nvPr>
            <p:custDataLst>
              <p:tags r:id="rId49"/>
            </p:custDataLst>
          </p:nvPr>
        </p:nvSpPr>
        <p:spPr bwMode="gray">
          <a:xfrm>
            <a:off x="8328025" y="2065338"/>
            <a:ext cx="222250" cy="109538"/>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b"/>
          <a:lstStyle/>
          <a:p>
            <a:pPr algn="ctr">
              <a:lnSpc>
                <a:spcPct val="90000"/>
              </a:lnSpc>
              <a:spcBef>
                <a:spcPct val="0"/>
              </a:spcBef>
              <a:spcAft>
                <a:spcPct val="0"/>
              </a:spcAft>
            </a:pPr>
            <a:fld id="{27D20B75-451D-4242-A35E-6F3CC7F23DA1}" type="datetime'''''''2''''''''''''''''''''''''''''''5''''''''''''''''''''''%'">
              <a:rPr lang="en-US" altLang="en-US" sz="8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25%</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16" name="Rectangle 15">
            <a:extLst>
              <a:ext uri="{FF2B5EF4-FFF2-40B4-BE49-F238E27FC236}">
                <a16:creationId xmlns:a16="http://schemas.microsoft.com/office/drawing/2014/main" id="{B40CC81F-58E1-BE2A-AF35-AE88843E807D}"/>
              </a:ext>
            </a:extLst>
          </p:cNvPr>
          <p:cNvSpPr/>
          <p:nvPr>
            <p:custDataLst>
              <p:tags r:id="rId50"/>
            </p:custDataLst>
          </p:nvPr>
        </p:nvSpPr>
        <p:spPr bwMode="gray">
          <a:xfrm>
            <a:off x="9191625" y="2419350"/>
            <a:ext cx="222250" cy="109538"/>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b"/>
          <a:lstStyle/>
          <a:p>
            <a:pPr algn="ctr">
              <a:lnSpc>
                <a:spcPct val="90000"/>
              </a:lnSpc>
              <a:spcBef>
                <a:spcPct val="0"/>
              </a:spcBef>
              <a:spcAft>
                <a:spcPct val="0"/>
              </a:spcAft>
            </a:pPr>
            <a:fld id="{B2F14C0A-E667-4ED9-944E-47BD01676146}" type="datetime'''''''''''''''''''''''1''''''''''4''''%'''''''''''''''''">
              <a:rPr lang="en-US" altLang="en-US" sz="8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14%</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283" name="Rectangle 282">
            <a:extLst>
              <a:ext uri="{FF2B5EF4-FFF2-40B4-BE49-F238E27FC236}">
                <a16:creationId xmlns:a16="http://schemas.microsoft.com/office/drawing/2014/main" id="{CA831B54-EEE1-F2C2-16DF-63E9A2A9D629}"/>
              </a:ext>
            </a:extLst>
          </p:cNvPr>
          <p:cNvSpPr/>
          <p:nvPr>
            <p:custDataLst>
              <p:tags r:id="rId51"/>
            </p:custDataLst>
          </p:nvPr>
        </p:nvSpPr>
        <p:spPr bwMode="gray">
          <a:xfrm>
            <a:off x="10053638" y="2425700"/>
            <a:ext cx="222250" cy="109538"/>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4288" tIns="0" rIns="14288" bIns="0" rtlCol="0" anchor="b"/>
          <a:lstStyle/>
          <a:p>
            <a:pPr algn="ctr">
              <a:lnSpc>
                <a:spcPct val="90000"/>
              </a:lnSpc>
              <a:spcBef>
                <a:spcPct val="0"/>
              </a:spcBef>
              <a:spcAft>
                <a:spcPct val="0"/>
              </a:spcAft>
            </a:pPr>
            <a:fld id="{85AFE4D3-F732-4D62-BB08-58FABD97B28E}" type="datetime'''''''''''''''''''''''''''''''''1''''''3''''%'''''''''">
              <a:rPr lang="en-US" altLang="en-US" sz="8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13%</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20" name="Rectangle 19">
            <a:extLst>
              <a:ext uri="{FF2B5EF4-FFF2-40B4-BE49-F238E27FC236}">
                <a16:creationId xmlns:a16="http://schemas.microsoft.com/office/drawing/2014/main" id="{07001DA7-B7F9-DDFF-31F6-F6B7A83B6278}"/>
              </a:ext>
            </a:extLst>
          </p:cNvPr>
          <p:cNvSpPr/>
          <p:nvPr>
            <p:custDataLst>
              <p:tags r:id="rId52"/>
            </p:custDataLst>
          </p:nvPr>
        </p:nvSpPr>
        <p:spPr bwMode="auto">
          <a:xfrm>
            <a:off x="11095038" y="2227263"/>
            <a:ext cx="142875" cy="106363"/>
          </a:xfrm>
          <a:prstGeom prst="rect">
            <a:avLst/>
          </a:prstGeom>
          <a:solidFill>
            <a:srgbClr val="03C168"/>
          </a:solidFill>
          <a:ln w="25400" cap="flat" cmpd="sng" algn="ctr">
            <a:no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6" name="Straight Connector 135">
            <a:extLst>
              <a:ext uri="{FF2B5EF4-FFF2-40B4-BE49-F238E27FC236}">
                <a16:creationId xmlns:a16="http://schemas.microsoft.com/office/drawing/2014/main" id="{0D71310E-5473-6C7D-9DFB-1892992D9C21}"/>
              </a:ext>
            </a:extLst>
          </p:cNvPr>
          <p:cNvCxnSpPr/>
          <p:nvPr>
            <p:custDataLst>
              <p:tags r:id="rId53"/>
            </p:custDataLst>
          </p:nvPr>
        </p:nvCxnSpPr>
        <p:spPr bwMode="gray">
          <a:xfrm>
            <a:off x="11044238" y="2452688"/>
            <a:ext cx="184150" cy="0"/>
          </a:xfrm>
          <a:prstGeom prst="line">
            <a:avLst/>
          </a:prstGeom>
          <a:ln w="19050" cap="rnd" cmpd="sng" algn="ctr">
            <a:solidFill>
              <a:srgbClr val="E9163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252" name="Oval 251">
            <a:extLst>
              <a:ext uri="{FF2B5EF4-FFF2-40B4-BE49-F238E27FC236}">
                <a16:creationId xmlns:a16="http://schemas.microsoft.com/office/drawing/2014/main" id="{565FBE41-9892-D2D7-CFA7-866573FAE07A}"/>
              </a:ext>
            </a:extLst>
          </p:cNvPr>
          <p:cNvSpPr/>
          <p:nvPr>
            <p:custDataLst>
              <p:tags r:id="rId54"/>
            </p:custDataLst>
          </p:nvPr>
        </p:nvSpPr>
        <p:spPr bwMode="auto">
          <a:xfrm>
            <a:off x="11110913" y="2427288"/>
            <a:ext cx="50800" cy="50800"/>
          </a:xfrm>
          <a:prstGeom prst="ellipse">
            <a:avLst/>
          </a:prstGeom>
          <a:solidFill>
            <a:srgbClr val="E9163C"/>
          </a:solidFill>
          <a:ln w="9525" cap="flat" cmpd="sng" algn="ctr">
            <a:solidFill>
              <a:srgbClr val="E9163C"/>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A8B23B2-C1E2-6DAB-4029-E9C608FD24B9}"/>
              </a:ext>
            </a:extLst>
          </p:cNvPr>
          <p:cNvSpPr/>
          <p:nvPr>
            <p:custDataLst>
              <p:tags r:id="rId55"/>
            </p:custDataLst>
          </p:nvPr>
        </p:nvSpPr>
        <p:spPr bwMode="auto">
          <a:xfrm>
            <a:off x="11288713" y="2222500"/>
            <a:ext cx="727075"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0357C1D8-79E2-42C5-8175-FD2E60772806}" type="datetime'''''R''e''''''''ve''''n''''''ue'''' ''''mar''g''''i''''n'''">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l">
                <a:spcBef>
                  <a:spcPct val="0"/>
                </a:spcBef>
                <a:spcAft>
                  <a:spcPct val="0"/>
                </a:spcAft>
              </a:pPr>
              <a:t>Revenue margin</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7" name="Rectangle 16">
            <a:extLst>
              <a:ext uri="{FF2B5EF4-FFF2-40B4-BE49-F238E27FC236}">
                <a16:creationId xmlns:a16="http://schemas.microsoft.com/office/drawing/2014/main" id="{566B85F3-B82C-9BC8-243F-9F781C906FF6}"/>
              </a:ext>
            </a:extLst>
          </p:cNvPr>
          <p:cNvSpPr/>
          <p:nvPr>
            <p:custDataLst>
              <p:tags r:id="rId56"/>
            </p:custDataLst>
          </p:nvPr>
        </p:nvSpPr>
        <p:spPr bwMode="auto">
          <a:xfrm>
            <a:off x="11288713" y="2395538"/>
            <a:ext cx="673100"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fld id="{74E33E6A-044C-4CDB-8541-7FE15B5CA9CD}" type="datetime'''P''rofi''t'''''''' /'''''' volu''''''m''e'''">
              <a:rPr lang="en-US" altLang="en-US" sz="800" kern="1200" smtClean="0">
                <a:solidFill>
                  <a:schemeClr val="tx1"/>
                </a:solidFill>
                <a:latin typeface="Segoe UI Symbol" panose="020B0502040204020203" pitchFamily="34" charset="0"/>
                <a:ea typeface="Segoe UI Symbol" panose="020B0502040204020203" pitchFamily="34" charset="0"/>
              </a:rPr>
              <a:pPr algn="l">
                <a:spcBef>
                  <a:spcPct val="0"/>
                </a:spcBef>
                <a:spcAft>
                  <a:spcPct val="0"/>
                </a:spcAft>
              </a:pPr>
              <a:t>Profit / volume</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300" name="Rectangle 299">
            <a:extLst>
              <a:ext uri="{FF2B5EF4-FFF2-40B4-BE49-F238E27FC236}">
                <a16:creationId xmlns:a16="http://schemas.microsoft.com/office/drawing/2014/main" id="{89DE99B3-AD7B-005C-8742-A134BD47D153}"/>
              </a:ext>
            </a:extLst>
          </p:cNvPr>
          <p:cNvSpPr/>
          <p:nvPr/>
        </p:nvSpPr>
        <p:spPr>
          <a:xfrm>
            <a:off x="6218602" y="3304492"/>
            <a:ext cx="5726100" cy="424054"/>
          </a:xfrm>
          <a:prstGeom prst="rect">
            <a:avLst/>
          </a:prstGeom>
          <a:noFill/>
          <a:ln w="19050">
            <a:solidFill>
              <a:srgbClr val="01784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TextBox 301">
            <a:extLst>
              <a:ext uri="{FF2B5EF4-FFF2-40B4-BE49-F238E27FC236}">
                <a16:creationId xmlns:a16="http://schemas.microsoft.com/office/drawing/2014/main" id="{22664931-D636-1C9C-87BF-E11B4A939DD9}"/>
              </a:ext>
            </a:extLst>
          </p:cNvPr>
          <p:cNvSpPr txBox="1"/>
          <p:nvPr/>
        </p:nvSpPr>
        <p:spPr>
          <a:xfrm>
            <a:off x="6218602" y="3331853"/>
            <a:ext cx="5702006"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a:latin typeface="Segoe UI Variable Display" pitchFamily="2" charset="0"/>
                <a:ea typeface="Segoe UI Symbol" panose="020B0502040204020203" pitchFamily="34" charset="0"/>
                <a:cs typeface="Segoe UI Variable Display" pitchFamily="2" charset="0"/>
              </a:rPr>
              <a:t>Gross-basis reporters (Lyft, Uber) show </a:t>
            </a:r>
            <a:r>
              <a:rPr lang="en-AU" sz="900" b="1">
                <a:latin typeface="Segoe UI Variable Display" pitchFamily="2" charset="0"/>
                <a:ea typeface="Segoe UI Symbol" panose="020B0502040204020203" pitchFamily="34" charset="0"/>
                <a:cs typeface="Segoe UI Variable Display" pitchFamily="2" charset="0"/>
              </a:rPr>
              <a:t>wider revenue margins </a:t>
            </a:r>
            <a:r>
              <a:rPr lang="en-AU" sz="900">
                <a:latin typeface="Segoe UI Variable Display" pitchFamily="2" charset="0"/>
                <a:ea typeface="Segoe UI Symbol" panose="020B0502040204020203" pitchFamily="34" charset="0"/>
                <a:cs typeface="Segoe UI Variable Display" pitchFamily="2" charset="0"/>
              </a:rPr>
              <a:t>than net-basis reporters (DoorDash, Grab). </a:t>
            </a:r>
          </a:p>
          <a:p>
            <a:pPr algn="ctr"/>
            <a:r>
              <a:rPr lang="en-AU" sz="900">
                <a:latin typeface="Segoe UI Variable Display" pitchFamily="2" charset="0"/>
                <a:ea typeface="Segoe UI Symbol" panose="020B0502040204020203" pitchFamily="34" charset="0"/>
                <a:cs typeface="Segoe UI Variable Display" pitchFamily="2" charset="0"/>
                <a:sym typeface="Wingdings" pitchFamily="2" charset="2"/>
              </a:rPr>
              <a:t> </a:t>
            </a:r>
            <a:r>
              <a:rPr lang="en-AU" sz="900">
                <a:latin typeface="Segoe UI Variable Display" pitchFamily="2" charset="0"/>
                <a:ea typeface="Segoe UI Symbol" panose="020B0502040204020203" pitchFamily="34" charset="0"/>
                <a:cs typeface="Segoe UI Variable Display" pitchFamily="2" charset="0"/>
              </a:rPr>
              <a:t>Revenue margin </a:t>
            </a:r>
            <a:r>
              <a:rPr lang="en-AU" sz="900" b="1">
                <a:latin typeface="Segoe UI Variable Display" pitchFamily="2" charset="0"/>
                <a:ea typeface="Segoe UI Symbol" panose="020B0502040204020203" pitchFamily="34" charset="0"/>
                <a:cs typeface="Segoe UI Variable Display" pitchFamily="2" charset="0"/>
              </a:rPr>
              <a:t>is not a reliable guide </a:t>
            </a:r>
            <a:r>
              <a:rPr lang="en-AU" sz="900">
                <a:latin typeface="Segoe UI Variable Display" pitchFamily="2" charset="0"/>
                <a:ea typeface="Segoe UI Symbol" panose="020B0502040204020203" pitchFamily="34" charset="0"/>
                <a:cs typeface="Segoe UI Variable Display" pitchFamily="2" charset="0"/>
              </a:rPr>
              <a:t>to underlying profitability.</a:t>
            </a:r>
            <a:endParaRPr lang="en-US" sz="900">
              <a:solidFill>
                <a:schemeClr val="tx1"/>
              </a:solidFill>
              <a:latin typeface="Segoe UI Variable Display" pitchFamily="2" charset="0"/>
              <a:ea typeface="Segoe UI Symbol" panose="020B0502040204020203" pitchFamily="34" charset="0"/>
              <a:cs typeface="Segoe UI Variable Display" pitchFamily="2" charset="0"/>
            </a:endParaRPr>
          </a:p>
        </p:txBody>
      </p:sp>
      <p:grpSp>
        <p:nvGrpSpPr>
          <p:cNvPr id="331" name="Group 330">
            <a:extLst>
              <a:ext uri="{FF2B5EF4-FFF2-40B4-BE49-F238E27FC236}">
                <a16:creationId xmlns:a16="http://schemas.microsoft.com/office/drawing/2014/main" id="{AAA65190-E4E9-B607-1761-C8BD6985421F}"/>
              </a:ext>
            </a:extLst>
          </p:cNvPr>
          <p:cNvGrpSpPr/>
          <p:nvPr/>
        </p:nvGrpSpPr>
        <p:grpSpPr>
          <a:xfrm>
            <a:off x="253320" y="4268373"/>
            <a:ext cx="2644776" cy="1965176"/>
            <a:chOff x="2618332" y="1551262"/>
            <a:chExt cx="5391524" cy="3815166"/>
          </a:xfrm>
          <a:solidFill>
            <a:srgbClr val="80DCB1"/>
          </a:solidFill>
        </p:grpSpPr>
        <p:sp>
          <p:nvSpPr>
            <p:cNvPr id="332" name="Freihandform: Form 42">
              <a:extLst>
                <a:ext uri="{FF2B5EF4-FFF2-40B4-BE49-F238E27FC236}">
                  <a16:creationId xmlns:a16="http://schemas.microsoft.com/office/drawing/2014/main" id="{98112FFA-64FB-CEC3-A83A-CB23A0BC7503}"/>
                </a:ext>
              </a:extLst>
            </p:cNvPr>
            <p:cNvSpPr>
              <a:spLocks/>
            </p:cNvSpPr>
            <p:nvPr/>
          </p:nvSpPr>
          <p:spPr>
            <a:xfrm>
              <a:off x="4525262" y="4046848"/>
              <a:ext cx="1571170" cy="1319580"/>
            </a:xfrm>
            <a:custGeom>
              <a:avLst/>
              <a:gdLst>
                <a:gd name="connsiteX0" fmla="*/ 1731264 w 1767840"/>
                <a:gd name="connsiteY0" fmla="*/ 580644 h 1484757"/>
                <a:gd name="connsiteX1" fmla="*/ 770191 w 1767840"/>
                <a:gd name="connsiteY1" fmla="*/ 70009 h 1484757"/>
                <a:gd name="connsiteX2" fmla="*/ 227362 w 1767840"/>
                <a:gd name="connsiteY2" fmla="*/ 0 h 1484757"/>
                <a:gd name="connsiteX3" fmla="*/ 0 w 1767840"/>
                <a:gd name="connsiteY3" fmla="*/ 544830 h 1484757"/>
                <a:gd name="connsiteX4" fmla="*/ 1767840 w 1767840"/>
                <a:gd name="connsiteY4" fmla="*/ 1484757 h 1484757"/>
                <a:gd name="connsiteX5" fmla="*/ 1404461 w 1767840"/>
                <a:gd name="connsiteY5" fmla="*/ 1008793 h 1484757"/>
                <a:gd name="connsiteX6" fmla="*/ 1731264 w 1767840"/>
                <a:gd name="connsiteY6" fmla="*/ 580644 h 1484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7840" h="1484757">
                  <a:moveTo>
                    <a:pt x="1731264" y="580644"/>
                  </a:moveTo>
                  <a:cubicBezTo>
                    <a:pt x="1351312" y="567309"/>
                    <a:pt x="995648" y="378905"/>
                    <a:pt x="770191" y="70009"/>
                  </a:cubicBezTo>
                  <a:lnTo>
                    <a:pt x="227362" y="0"/>
                  </a:lnTo>
                  <a:lnTo>
                    <a:pt x="0" y="544830"/>
                  </a:lnTo>
                  <a:cubicBezTo>
                    <a:pt x="400336" y="1132046"/>
                    <a:pt x="1059275" y="1482567"/>
                    <a:pt x="1767840" y="1484757"/>
                  </a:cubicBezTo>
                  <a:lnTo>
                    <a:pt x="1404461" y="1008793"/>
                  </a:lnTo>
                  <a:lnTo>
                    <a:pt x="1731264" y="580644"/>
                  </a:lnTo>
                  <a:close/>
                </a:path>
              </a:pathLst>
            </a:custGeom>
            <a:grpFill/>
            <a:ln w="9525" cap="flat">
              <a:noFill/>
              <a:prstDash val="solid"/>
              <a:miter/>
            </a:ln>
          </p:spPr>
          <p:txBody>
            <a:bodyPr rtlCol="0" anchor="ctr"/>
            <a:lstStyle/>
            <a:p>
              <a:endParaRPr lang="en-US" sz="800"/>
            </a:p>
          </p:txBody>
        </p:sp>
        <p:sp>
          <p:nvSpPr>
            <p:cNvPr id="333" name="Freihandform: Form 43">
              <a:extLst>
                <a:ext uri="{FF2B5EF4-FFF2-40B4-BE49-F238E27FC236}">
                  <a16:creationId xmlns:a16="http://schemas.microsoft.com/office/drawing/2014/main" id="{8EDAF1A8-B561-41F0-78FC-F2164A6CA637}"/>
                </a:ext>
              </a:extLst>
            </p:cNvPr>
            <p:cNvSpPr>
              <a:spLocks/>
            </p:cNvSpPr>
            <p:nvPr/>
          </p:nvSpPr>
          <p:spPr>
            <a:xfrm>
              <a:off x="4198109" y="2560417"/>
              <a:ext cx="929462" cy="1843077"/>
            </a:xfrm>
            <a:custGeom>
              <a:avLst/>
              <a:gdLst>
                <a:gd name="connsiteX0" fmla="*/ 278569 w 1045807"/>
                <a:gd name="connsiteY0" fmla="*/ 2073783 h 2073782"/>
                <a:gd name="connsiteX1" fmla="*/ 511931 w 1045807"/>
                <a:gd name="connsiteY1" fmla="*/ 1522381 h 2073782"/>
                <a:gd name="connsiteX2" fmla="*/ 1045807 w 1045807"/>
                <a:gd name="connsiteY2" fmla="*/ 1594104 h 2073782"/>
                <a:gd name="connsiteX3" fmla="*/ 1013137 w 1045807"/>
                <a:gd name="connsiteY3" fmla="*/ 506254 h 2073782"/>
                <a:gd name="connsiteX4" fmla="*/ 805015 w 1045807"/>
                <a:gd name="connsiteY4" fmla="*/ 0 h 2073782"/>
                <a:gd name="connsiteX5" fmla="*/ 219037 w 1045807"/>
                <a:gd name="connsiteY5" fmla="*/ 72390 h 2073782"/>
                <a:gd name="connsiteX6" fmla="*/ 278473 w 1045807"/>
                <a:gd name="connsiteY6" fmla="*/ 2073688 h 207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5807" h="2073782">
                  <a:moveTo>
                    <a:pt x="278569" y="2073783"/>
                  </a:moveTo>
                  <a:lnTo>
                    <a:pt x="511931" y="1522381"/>
                  </a:lnTo>
                  <a:lnTo>
                    <a:pt x="1045807" y="1594104"/>
                  </a:lnTo>
                  <a:cubicBezTo>
                    <a:pt x="869119" y="1257491"/>
                    <a:pt x="856641" y="855155"/>
                    <a:pt x="1013137" y="506254"/>
                  </a:cubicBezTo>
                  <a:lnTo>
                    <a:pt x="805015" y="0"/>
                  </a:lnTo>
                  <a:lnTo>
                    <a:pt x="219037" y="72390"/>
                  </a:lnTo>
                  <a:cubicBezTo>
                    <a:pt x="-92621" y="711041"/>
                    <a:pt x="-70713" y="1457135"/>
                    <a:pt x="278473" y="2073688"/>
                  </a:cubicBezTo>
                  <a:close/>
                </a:path>
              </a:pathLst>
            </a:custGeom>
            <a:solidFill>
              <a:srgbClr val="02C168"/>
            </a:solidFill>
            <a:ln w="9525" cap="flat">
              <a:noFill/>
              <a:prstDash val="solid"/>
              <a:miter/>
            </a:ln>
          </p:spPr>
          <p:txBody>
            <a:bodyPr rtlCol="0" anchor="ctr"/>
            <a:lstStyle/>
            <a:p>
              <a:endParaRPr lang="en-US" sz="800"/>
            </a:p>
          </p:txBody>
        </p:sp>
        <p:sp>
          <p:nvSpPr>
            <p:cNvPr id="334" name="Freihandform: Form 44">
              <a:extLst>
                <a:ext uri="{FF2B5EF4-FFF2-40B4-BE49-F238E27FC236}">
                  <a16:creationId xmlns:a16="http://schemas.microsoft.com/office/drawing/2014/main" id="{CC8A0CB3-6F6D-3319-4080-A3729713581D}"/>
                </a:ext>
              </a:extLst>
            </p:cNvPr>
            <p:cNvSpPr>
              <a:spLocks/>
            </p:cNvSpPr>
            <p:nvPr/>
          </p:nvSpPr>
          <p:spPr>
            <a:xfrm>
              <a:off x="5924162" y="4043462"/>
              <a:ext cx="1826824" cy="1317886"/>
            </a:xfrm>
            <a:custGeom>
              <a:avLst/>
              <a:gdLst>
                <a:gd name="connsiteX0" fmla="*/ 1462278 w 2055495"/>
                <a:gd name="connsiteY0" fmla="*/ 497491 h 1482851"/>
                <a:gd name="connsiteX1" fmla="*/ 1254728 w 2055495"/>
                <a:gd name="connsiteY1" fmla="*/ 0 h 1482851"/>
                <a:gd name="connsiteX2" fmla="*/ 331565 w 2055495"/>
                <a:gd name="connsiteY2" fmla="*/ 578168 h 1482851"/>
                <a:gd name="connsiteX3" fmla="*/ 0 w 2055495"/>
                <a:gd name="connsiteY3" fmla="*/ 1012603 h 1482851"/>
                <a:gd name="connsiteX4" fmla="*/ 358807 w 2055495"/>
                <a:gd name="connsiteY4" fmla="*/ 1482852 h 1482851"/>
                <a:gd name="connsiteX5" fmla="*/ 2055495 w 2055495"/>
                <a:gd name="connsiteY5" fmla="*/ 421005 h 1482851"/>
                <a:gd name="connsiteX6" fmla="*/ 1462278 w 2055495"/>
                <a:gd name="connsiteY6" fmla="*/ 497491 h 1482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5495" h="1482851">
                  <a:moveTo>
                    <a:pt x="1462278" y="497491"/>
                  </a:moveTo>
                  <a:lnTo>
                    <a:pt x="1254728" y="0"/>
                  </a:lnTo>
                  <a:cubicBezTo>
                    <a:pt x="1051846" y="324803"/>
                    <a:pt x="712851" y="538258"/>
                    <a:pt x="331565" y="578168"/>
                  </a:cubicBezTo>
                  <a:lnTo>
                    <a:pt x="0" y="1012603"/>
                  </a:lnTo>
                  <a:lnTo>
                    <a:pt x="358807" y="1482852"/>
                  </a:lnTo>
                  <a:cubicBezTo>
                    <a:pt x="1068991" y="1430846"/>
                    <a:pt x="1696879" y="1036796"/>
                    <a:pt x="2055495" y="421005"/>
                  </a:cubicBezTo>
                  <a:lnTo>
                    <a:pt x="1462278" y="497491"/>
                  </a:lnTo>
                  <a:close/>
                </a:path>
              </a:pathLst>
            </a:custGeom>
            <a:grpFill/>
            <a:ln w="542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800"/>
            </a:p>
          </p:txBody>
        </p:sp>
        <p:sp>
          <p:nvSpPr>
            <p:cNvPr id="335" name="Freihandform: Form 45">
              <a:extLst>
                <a:ext uri="{FF2B5EF4-FFF2-40B4-BE49-F238E27FC236}">
                  <a16:creationId xmlns:a16="http://schemas.microsoft.com/office/drawing/2014/main" id="{A3FB44AC-C83D-18CD-E9BE-AB60A1A07376}"/>
                </a:ext>
              </a:extLst>
            </p:cNvPr>
            <p:cNvSpPr>
              <a:spLocks/>
            </p:cNvSpPr>
            <p:nvPr/>
          </p:nvSpPr>
          <p:spPr>
            <a:xfrm>
              <a:off x="7076975" y="2510641"/>
              <a:ext cx="932881" cy="1844516"/>
            </a:xfrm>
            <a:custGeom>
              <a:avLst/>
              <a:gdLst>
                <a:gd name="connsiteX0" fmla="*/ 836200 w 1049654"/>
                <a:gd name="connsiteY0" fmla="*/ 1999774 h 2075402"/>
                <a:gd name="connsiteX1" fmla="*/ 1049655 w 1049654"/>
                <a:gd name="connsiteY1" fmla="*/ 1066895 h 2075402"/>
                <a:gd name="connsiteX2" fmla="*/ 765143 w 1049654"/>
                <a:gd name="connsiteY2" fmla="*/ 0 h 2075402"/>
                <a:gd name="connsiteX3" fmla="*/ 535019 w 1049654"/>
                <a:gd name="connsiteY3" fmla="*/ 551497 h 2075402"/>
                <a:gd name="connsiteX4" fmla="*/ 0 w 1049654"/>
                <a:gd name="connsiteY4" fmla="*/ 482441 h 2075402"/>
                <a:gd name="connsiteX5" fmla="*/ 146209 w 1049654"/>
                <a:gd name="connsiteY5" fmla="*/ 1066895 h 2075402"/>
                <a:gd name="connsiteX6" fmla="*/ 39433 w 1049654"/>
                <a:gd name="connsiteY6" fmla="*/ 1570768 h 2075402"/>
                <a:gd name="connsiteX7" fmla="*/ 249936 w 1049654"/>
                <a:gd name="connsiteY7" fmla="*/ 2075402 h 2075402"/>
                <a:gd name="connsiteX8" fmla="*/ 836200 w 1049654"/>
                <a:gd name="connsiteY8" fmla="*/ 1999678 h 2075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9654" h="2075402">
                  <a:moveTo>
                    <a:pt x="836200" y="1999774"/>
                  </a:moveTo>
                  <a:cubicBezTo>
                    <a:pt x="977836" y="1707737"/>
                    <a:pt x="1049655" y="1393984"/>
                    <a:pt x="1049655" y="1066895"/>
                  </a:cubicBezTo>
                  <a:cubicBezTo>
                    <a:pt x="1049655" y="691039"/>
                    <a:pt x="951547" y="323755"/>
                    <a:pt x="765143" y="0"/>
                  </a:cubicBezTo>
                  <a:lnTo>
                    <a:pt x="535019" y="551497"/>
                  </a:lnTo>
                  <a:lnTo>
                    <a:pt x="0" y="482441"/>
                  </a:lnTo>
                  <a:cubicBezTo>
                    <a:pt x="95916" y="661606"/>
                    <a:pt x="146209" y="862013"/>
                    <a:pt x="146209" y="1066895"/>
                  </a:cubicBezTo>
                  <a:cubicBezTo>
                    <a:pt x="146209" y="1242346"/>
                    <a:pt x="110299" y="1411795"/>
                    <a:pt x="39433" y="1570768"/>
                  </a:cubicBezTo>
                  <a:lnTo>
                    <a:pt x="249936" y="2075402"/>
                  </a:lnTo>
                  <a:lnTo>
                    <a:pt x="836200" y="1999678"/>
                  </a:lnTo>
                  <a:close/>
                </a:path>
              </a:pathLst>
            </a:custGeom>
            <a:grpFill/>
            <a:ln w="542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800"/>
            </a:p>
          </p:txBody>
        </p:sp>
        <p:sp>
          <p:nvSpPr>
            <p:cNvPr id="336" name="Freihandform: Form 46">
              <a:extLst>
                <a:ext uri="{FF2B5EF4-FFF2-40B4-BE49-F238E27FC236}">
                  <a16:creationId xmlns:a16="http://schemas.microsoft.com/office/drawing/2014/main" id="{F2CA41E4-C21E-128F-8D69-E01B9A23C505}"/>
                </a:ext>
              </a:extLst>
            </p:cNvPr>
            <p:cNvSpPr>
              <a:spLocks/>
            </p:cNvSpPr>
            <p:nvPr/>
          </p:nvSpPr>
          <p:spPr>
            <a:xfrm>
              <a:off x="6108452" y="1551262"/>
              <a:ext cx="1570746" cy="1319071"/>
            </a:xfrm>
            <a:custGeom>
              <a:avLst/>
              <a:gdLst>
                <a:gd name="connsiteX0" fmla="*/ 996792 w 1767363"/>
                <a:gd name="connsiteY0" fmla="*/ 1414177 h 1484185"/>
                <a:gd name="connsiteX1" fmla="*/ 1540097 w 1767363"/>
                <a:gd name="connsiteY1" fmla="*/ 1484186 h 1484185"/>
                <a:gd name="connsiteX2" fmla="*/ 1767364 w 1767363"/>
                <a:gd name="connsiteY2" fmla="*/ 939737 h 1484185"/>
                <a:gd name="connsiteX3" fmla="*/ 0 w 1767363"/>
                <a:gd name="connsiteY3" fmla="*/ 0 h 1484185"/>
                <a:gd name="connsiteX4" fmla="*/ 362903 w 1767363"/>
                <a:gd name="connsiteY4" fmla="*/ 475393 h 1484185"/>
                <a:gd name="connsiteX5" fmla="*/ 35719 w 1767363"/>
                <a:gd name="connsiteY5" fmla="*/ 904113 h 1484185"/>
                <a:gd name="connsiteX6" fmla="*/ 996792 w 1767363"/>
                <a:gd name="connsiteY6" fmla="*/ 1414177 h 1484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7363" h="1484185">
                  <a:moveTo>
                    <a:pt x="996792" y="1414177"/>
                  </a:moveTo>
                  <a:lnTo>
                    <a:pt x="1540097" y="1484186"/>
                  </a:lnTo>
                  <a:lnTo>
                    <a:pt x="1767364" y="939737"/>
                  </a:lnTo>
                  <a:cubicBezTo>
                    <a:pt x="1367124" y="352901"/>
                    <a:pt x="708374" y="2286"/>
                    <a:pt x="0" y="0"/>
                  </a:cubicBezTo>
                  <a:lnTo>
                    <a:pt x="362903" y="475393"/>
                  </a:lnTo>
                  <a:lnTo>
                    <a:pt x="35719" y="904113"/>
                  </a:lnTo>
                  <a:cubicBezTo>
                    <a:pt x="415576" y="917258"/>
                    <a:pt x="771240" y="1105567"/>
                    <a:pt x="996792" y="1414177"/>
                  </a:cubicBezTo>
                  <a:close/>
                </a:path>
              </a:pathLst>
            </a:custGeom>
            <a:grpFill/>
            <a:ln w="542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800"/>
            </a:p>
          </p:txBody>
        </p:sp>
        <p:sp>
          <p:nvSpPr>
            <p:cNvPr id="337" name="Freihandform: Form 48">
              <a:extLst>
                <a:ext uri="{FF2B5EF4-FFF2-40B4-BE49-F238E27FC236}">
                  <a16:creationId xmlns:a16="http://schemas.microsoft.com/office/drawing/2014/main" id="{5BB150B3-96E1-1154-6CD5-53668CD60AAC}"/>
                </a:ext>
              </a:extLst>
            </p:cNvPr>
            <p:cNvSpPr>
              <a:spLocks/>
            </p:cNvSpPr>
            <p:nvPr/>
          </p:nvSpPr>
          <p:spPr>
            <a:xfrm>
              <a:off x="2618332" y="1557339"/>
              <a:ext cx="3661968" cy="803703"/>
            </a:xfrm>
            <a:custGeom>
              <a:avLst/>
              <a:gdLst>
                <a:gd name="connsiteX0" fmla="*/ 0 w 6280301"/>
                <a:gd name="connsiteY0" fmla="*/ 0 h 803702"/>
                <a:gd name="connsiteX1" fmla="*/ 2068955 w 6280301"/>
                <a:gd name="connsiteY1" fmla="*/ 0 h 803702"/>
                <a:gd name="connsiteX2" fmla="*/ 2962275 w 6280301"/>
                <a:gd name="connsiteY2" fmla="*/ 0 h 803702"/>
                <a:gd name="connsiteX3" fmla="*/ 5960903 w 6280301"/>
                <a:gd name="connsiteY3" fmla="*/ 0 h 803702"/>
                <a:gd name="connsiteX4" fmla="*/ 6280301 w 6280301"/>
                <a:gd name="connsiteY4" fmla="*/ 418612 h 803702"/>
                <a:gd name="connsiteX5" fmla="*/ 5986384 w 6280301"/>
                <a:gd name="connsiteY5" fmla="*/ 803702 h 803702"/>
                <a:gd name="connsiteX6" fmla="*/ 2068955 w 6280301"/>
                <a:gd name="connsiteY6" fmla="*/ 803702 h 803702"/>
                <a:gd name="connsiteX7" fmla="*/ 2068955 w 6280301"/>
                <a:gd name="connsiteY7" fmla="*/ 803701 h 803702"/>
                <a:gd name="connsiteX8" fmla="*/ 0 w 6280301"/>
                <a:gd name="connsiteY8" fmla="*/ 803701 h 803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0301" h="803702">
                  <a:moveTo>
                    <a:pt x="0" y="0"/>
                  </a:moveTo>
                  <a:lnTo>
                    <a:pt x="2068955" y="0"/>
                  </a:lnTo>
                  <a:lnTo>
                    <a:pt x="2962275" y="0"/>
                  </a:lnTo>
                  <a:lnTo>
                    <a:pt x="5960903" y="0"/>
                  </a:lnTo>
                  <a:lnTo>
                    <a:pt x="6280301" y="418612"/>
                  </a:lnTo>
                  <a:lnTo>
                    <a:pt x="5986384" y="803702"/>
                  </a:lnTo>
                  <a:lnTo>
                    <a:pt x="2068955" y="803702"/>
                  </a:lnTo>
                  <a:lnTo>
                    <a:pt x="2068955" y="803701"/>
                  </a:lnTo>
                  <a:lnTo>
                    <a:pt x="0" y="803701"/>
                  </a:lnTo>
                  <a:close/>
                </a:path>
              </a:pathLst>
            </a:custGeom>
            <a:solidFill>
              <a:schemeClr val="bg1">
                <a:lumMod val="85000"/>
              </a:schemeClr>
            </a:solidFill>
            <a:ln w="542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800"/>
            </a:p>
          </p:txBody>
        </p:sp>
      </p:grpSp>
      <p:sp>
        <p:nvSpPr>
          <p:cNvPr id="338" name="TextBox 337">
            <a:extLst>
              <a:ext uri="{FF2B5EF4-FFF2-40B4-BE49-F238E27FC236}">
                <a16:creationId xmlns:a16="http://schemas.microsoft.com/office/drawing/2014/main" id="{9DCF500F-83D9-0911-E5D4-99FCB3DC910E}"/>
              </a:ext>
            </a:extLst>
          </p:cNvPr>
          <p:cNvSpPr txBox="1"/>
          <p:nvPr/>
        </p:nvSpPr>
        <p:spPr>
          <a:xfrm>
            <a:off x="206190" y="4354641"/>
            <a:ext cx="1866545" cy="2462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i="1">
                <a:latin typeface="Segoe UI Variable Display" pitchFamily="2" charset="0"/>
                <a:cs typeface="Segoe UI Variable Display" pitchFamily="2" charset="0"/>
              </a:rPr>
              <a:t>Local Supply Liquidity</a:t>
            </a:r>
            <a:endParaRPr lang="en-US" sz="1000" i="1">
              <a:solidFill>
                <a:schemeClr val="tx1"/>
              </a:solidFill>
              <a:latin typeface="Segoe UI Variable Display" pitchFamily="2" charset="0"/>
              <a:ea typeface="Segoe UI Symbol" panose="020B0502040204020203" pitchFamily="34" charset="0"/>
              <a:cs typeface="Segoe UI Variable Display" pitchFamily="2" charset="0"/>
            </a:endParaRPr>
          </a:p>
        </p:txBody>
      </p:sp>
      <p:sp>
        <p:nvSpPr>
          <p:cNvPr id="339" name="TextBox 338">
            <a:extLst>
              <a:ext uri="{FF2B5EF4-FFF2-40B4-BE49-F238E27FC236}">
                <a16:creationId xmlns:a16="http://schemas.microsoft.com/office/drawing/2014/main" id="{E73E5924-B191-0BF0-F5DC-7FC487D6AE15}"/>
              </a:ext>
            </a:extLst>
          </p:cNvPr>
          <p:cNvSpPr txBox="1"/>
          <p:nvPr/>
        </p:nvSpPr>
        <p:spPr>
          <a:xfrm>
            <a:off x="1935723" y="4495042"/>
            <a:ext cx="925338"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800"/>
              <a:t>More local demand</a:t>
            </a:r>
            <a:endParaRPr lang="en-US" sz="800">
              <a:solidFill>
                <a:schemeClr val="tx1"/>
              </a:solidFill>
              <a:latin typeface="Segoe UI Symbol" panose="020B0502040204020203" pitchFamily="34" charset="0"/>
              <a:ea typeface="Segoe UI Symbol" panose="020B0502040204020203" pitchFamily="34" charset="0"/>
              <a:cs typeface="Segoe UI"/>
            </a:endParaRPr>
          </a:p>
        </p:txBody>
      </p:sp>
      <p:sp>
        <p:nvSpPr>
          <p:cNvPr id="340" name="TextBox 339">
            <a:extLst>
              <a:ext uri="{FF2B5EF4-FFF2-40B4-BE49-F238E27FC236}">
                <a16:creationId xmlns:a16="http://schemas.microsoft.com/office/drawing/2014/main" id="{4C923F3D-3A13-E6B4-4D32-0931203A0455}"/>
              </a:ext>
            </a:extLst>
          </p:cNvPr>
          <p:cNvSpPr txBox="1"/>
          <p:nvPr/>
        </p:nvSpPr>
        <p:spPr>
          <a:xfrm>
            <a:off x="2162128" y="5173439"/>
            <a:ext cx="1054161"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800"/>
              <a:t>Higher </a:t>
            </a:r>
          </a:p>
          <a:p>
            <a:pPr algn="ctr"/>
            <a:r>
              <a:rPr lang="en-AU" sz="800"/>
              <a:t>utilisation</a:t>
            </a:r>
            <a:endParaRPr lang="en-US" sz="800">
              <a:solidFill>
                <a:schemeClr val="tx1"/>
              </a:solidFill>
              <a:latin typeface="Segoe UI Symbol" panose="020B0502040204020203" pitchFamily="34" charset="0"/>
              <a:ea typeface="Segoe UI Symbol" panose="020B0502040204020203" pitchFamily="34" charset="0"/>
              <a:cs typeface="Segoe UI"/>
            </a:endParaRPr>
          </a:p>
        </p:txBody>
      </p:sp>
      <p:sp>
        <p:nvSpPr>
          <p:cNvPr id="341" name="TextBox 340">
            <a:extLst>
              <a:ext uri="{FF2B5EF4-FFF2-40B4-BE49-F238E27FC236}">
                <a16:creationId xmlns:a16="http://schemas.microsoft.com/office/drawing/2014/main" id="{19DD5B88-6E55-9DCB-BB47-CD93ED110926}"/>
              </a:ext>
            </a:extLst>
          </p:cNvPr>
          <p:cNvSpPr txBox="1"/>
          <p:nvPr/>
        </p:nvSpPr>
        <p:spPr>
          <a:xfrm>
            <a:off x="1739162" y="5786811"/>
            <a:ext cx="1054161"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800"/>
              <a:t>Shorter</a:t>
            </a:r>
          </a:p>
          <a:p>
            <a:pPr algn="ctr"/>
            <a:r>
              <a:rPr lang="en-AU" sz="800"/>
              <a:t>ETAs</a:t>
            </a:r>
            <a:endParaRPr lang="en-US" sz="800">
              <a:solidFill>
                <a:schemeClr val="tx1"/>
              </a:solidFill>
              <a:latin typeface="Segoe UI Symbol" panose="020B0502040204020203" pitchFamily="34" charset="0"/>
              <a:ea typeface="Segoe UI Symbol" panose="020B0502040204020203" pitchFamily="34" charset="0"/>
              <a:cs typeface="Segoe UI"/>
            </a:endParaRPr>
          </a:p>
        </p:txBody>
      </p:sp>
      <p:sp>
        <p:nvSpPr>
          <p:cNvPr id="342" name="TextBox 341">
            <a:extLst>
              <a:ext uri="{FF2B5EF4-FFF2-40B4-BE49-F238E27FC236}">
                <a16:creationId xmlns:a16="http://schemas.microsoft.com/office/drawing/2014/main" id="{91707A24-4B21-91FD-57A3-C60DC5BAE933}"/>
              </a:ext>
            </a:extLst>
          </p:cNvPr>
          <p:cNvSpPr txBox="1"/>
          <p:nvPr/>
        </p:nvSpPr>
        <p:spPr>
          <a:xfrm>
            <a:off x="1030257" y="5715970"/>
            <a:ext cx="1054161"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800"/>
              <a:t>Better </a:t>
            </a:r>
          </a:p>
          <a:p>
            <a:pPr algn="ctr"/>
            <a:r>
              <a:rPr lang="en-AU" sz="800"/>
              <a:t>experience</a:t>
            </a:r>
            <a:endParaRPr lang="en-US" sz="800">
              <a:solidFill>
                <a:schemeClr val="tx1"/>
              </a:solidFill>
              <a:latin typeface="Segoe UI Symbol" panose="020B0502040204020203" pitchFamily="34" charset="0"/>
              <a:ea typeface="Segoe UI Symbol" panose="020B0502040204020203" pitchFamily="34" charset="0"/>
              <a:cs typeface="Segoe UI"/>
            </a:endParaRPr>
          </a:p>
        </p:txBody>
      </p:sp>
      <p:sp>
        <p:nvSpPr>
          <p:cNvPr id="343" name="TextBox 342">
            <a:extLst>
              <a:ext uri="{FF2B5EF4-FFF2-40B4-BE49-F238E27FC236}">
                <a16:creationId xmlns:a16="http://schemas.microsoft.com/office/drawing/2014/main" id="{ED823CEB-A02E-1563-549E-26A57213EA3A}"/>
              </a:ext>
            </a:extLst>
          </p:cNvPr>
          <p:cNvSpPr txBox="1"/>
          <p:nvPr/>
        </p:nvSpPr>
        <p:spPr>
          <a:xfrm>
            <a:off x="661905" y="5056260"/>
            <a:ext cx="1110927"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800" b="1"/>
              <a:t>Denser </a:t>
            </a:r>
          </a:p>
          <a:p>
            <a:pPr algn="ctr"/>
            <a:r>
              <a:rPr lang="en-AU" sz="800" b="1"/>
              <a:t>marketplace</a:t>
            </a:r>
            <a:endParaRPr lang="en-US" sz="800" b="1">
              <a:solidFill>
                <a:schemeClr val="tx1"/>
              </a:solidFill>
              <a:latin typeface="Segoe UI Symbol" panose="020B0502040204020203" pitchFamily="34" charset="0"/>
              <a:ea typeface="Segoe UI Symbol" panose="020B0502040204020203" pitchFamily="34" charset="0"/>
              <a:cs typeface="Segoe UI"/>
            </a:endParaRPr>
          </a:p>
        </p:txBody>
      </p:sp>
      <p:sp>
        <p:nvSpPr>
          <p:cNvPr id="345" name="Rectangle 344">
            <a:extLst>
              <a:ext uri="{FF2B5EF4-FFF2-40B4-BE49-F238E27FC236}">
                <a16:creationId xmlns:a16="http://schemas.microsoft.com/office/drawing/2014/main" id="{75420650-C5AA-AA90-386D-596BFA1A8E54}"/>
              </a:ext>
            </a:extLst>
          </p:cNvPr>
          <p:cNvSpPr/>
          <p:nvPr/>
        </p:nvSpPr>
        <p:spPr>
          <a:xfrm>
            <a:off x="3240272" y="4387267"/>
            <a:ext cx="2727870" cy="481222"/>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46" name="Rectangle 345">
            <a:extLst>
              <a:ext uri="{FF2B5EF4-FFF2-40B4-BE49-F238E27FC236}">
                <a16:creationId xmlns:a16="http://schemas.microsoft.com/office/drawing/2014/main" id="{572DC7E5-5F84-71E4-1A32-B4165CDB60D4}"/>
              </a:ext>
            </a:extLst>
          </p:cNvPr>
          <p:cNvSpPr/>
          <p:nvPr/>
        </p:nvSpPr>
        <p:spPr>
          <a:xfrm>
            <a:off x="3249982" y="5012951"/>
            <a:ext cx="2716797" cy="481222"/>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47" name="Rectangle 346">
            <a:extLst>
              <a:ext uri="{FF2B5EF4-FFF2-40B4-BE49-F238E27FC236}">
                <a16:creationId xmlns:a16="http://schemas.microsoft.com/office/drawing/2014/main" id="{0E3B0CB9-31A2-6A2E-5C3E-ECE0247C047C}"/>
              </a:ext>
            </a:extLst>
          </p:cNvPr>
          <p:cNvSpPr/>
          <p:nvPr/>
        </p:nvSpPr>
        <p:spPr>
          <a:xfrm>
            <a:off x="3267489" y="5658348"/>
            <a:ext cx="2725798" cy="481222"/>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48" name="Oval 347">
            <a:extLst>
              <a:ext uri="{FF2B5EF4-FFF2-40B4-BE49-F238E27FC236}">
                <a16:creationId xmlns:a16="http://schemas.microsoft.com/office/drawing/2014/main" id="{106FA106-03BD-B8BD-07E0-E0C566CCD805}"/>
              </a:ext>
            </a:extLst>
          </p:cNvPr>
          <p:cNvSpPr/>
          <p:nvPr/>
        </p:nvSpPr>
        <p:spPr>
          <a:xfrm>
            <a:off x="3099174" y="4470931"/>
            <a:ext cx="312645" cy="319088"/>
          </a:xfrm>
          <a:prstGeom prst="ellipse">
            <a:avLst/>
          </a:prstGeom>
          <a:solidFill>
            <a:srgbClr val="02C168"/>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latin typeface="Segoe UI Symbol" panose="020B0502040204020203" pitchFamily="34" charset="0"/>
                <a:ea typeface="Segoe UI Symbol" panose="020B0502040204020203" pitchFamily="34" charset="0"/>
                <a:cs typeface="Segoe UI Variable Display" pitchFamily="2" charset="0"/>
              </a:rPr>
              <a:t>1</a:t>
            </a:r>
          </a:p>
        </p:txBody>
      </p:sp>
      <p:sp>
        <p:nvSpPr>
          <p:cNvPr id="349" name="Oval 348">
            <a:extLst>
              <a:ext uri="{FF2B5EF4-FFF2-40B4-BE49-F238E27FC236}">
                <a16:creationId xmlns:a16="http://schemas.microsoft.com/office/drawing/2014/main" id="{CB204BAE-E659-4705-3277-E1C0334F93FA}"/>
              </a:ext>
            </a:extLst>
          </p:cNvPr>
          <p:cNvSpPr/>
          <p:nvPr/>
        </p:nvSpPr>
        <p:spPr>
          <a:xfrm>
            <a:off x="3103371" y="5093436"/>
            <a:ext cx="312645" cy="319088"/>
          </a:xfrm>
          <a:prstGeom prst="ellipse">
            <a:avLst/>
          </a:prstGeom>
          <a:solidFill>
            <a:srgbClr val="02C168"/>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latin typeface="Segoe UI Symbol" panose="020B0502040204020203" pitchFamily="34" charset="0"/>
                <a:ea typeface="Segoe UI Symbol" panose="020B0502040204020203" pitchFamily="34" charset="0"/>
                <a:cs typeface="Segoe UI Variable Display" pitchFamily="2" charset="0"/>
              </a:rPr>
              <a:t>2</a:t>
            </a:r>
          </a:p>
        </p:txBody>
      </p:sp>
      <p:sp>
        <p:nvSpPr>
          <p:cNvPr id="350" name="Oval 349">
            <a:extLst>
              <a:ext uri="{FF2B5EF4-FFF2-40B4-BE49-F238E27FC236}">
                <a16:creationId xmlns:a16="http://schemas.microsoft.com/office/drawing/2014/main" id="{EB5BBD66-9102-9924-FD15-400DCE088548}"/>
              </a:ext>
            </a:extLst>
          </p:cNvPr>
          <p:cNvSpPr/>
          <p:nvPr/>
        </p:nvSpPr>
        <p:spPr>
          <a:xfrm>
            <a:off x="3098322" y="5738453"/>
            <a:ext cx="312645" cy="319088"/>
          </a:xfrm>
          <a:prstGeom prst="ellipse">
            <a:avLst/>
          </a:prstGeom>
          <a:solidFill>
            <a:srgbClr val="02C168"/>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latin typeface="Segoe UI Symbol" panose="020B0502040204020203" pitchFamily="34" charset="0"/>
                <a:ea typeface="Segoe UI Symbol" panose="020B0502040204020203" pitchFamily="34" charset="0"/>
                <a:cs typeface="Segoe UI Variable Display" pitchFamily="2" charset="0"/>
              </a:rPr>
              <a:t>3</a:t>
            </a:r>
          </a:p>
        </p:txBody>
      </p:sp>
      <p:sp>
        <p:nvSpPr>
          <p:cNvPr id="352" name="TextBox 351">
            <a:extLst>
              <a:ext uri="{FF2B5EF4-FFF2-40B4-BE49-F238E27FC236}">
                <a16:creationId xmlns:a16="http://schemas.microsoft.com/office/drawing/2014/main" id="{5C54706A-AA0C-62EE-9276-85BA1ACB7629}"/>
              </a:ext>
            </a:extLst>
          </p:cNvPr>
          <p:cNvSpPr txBox="1"/>
          <p:nvPr/>
        </p:nvSpPr>
        <p:spPr>
          <a:xfrm>
            <a:off x="3357908" y="4443931"/>
            <a:ext cx="2622422"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a:solidFill>
                  <a:schemeClr val="bg1"/>
                </a:solidFill>
                <a:latin typeface="Segoe UI Symbol" panose="020B0502040204020203" pitchFamily="34" charset="0"/>
                <a:ea typeface="Segoe UI Symbol" panose="020B0502040204020203" pitchFamily="34" charset="0"/>
              </a:rPr>
              <a:t>Global platforms need critical mass of riders, drivers and merchants in every local market.</a:t>
            </a:r>
            <a:endParaRPr lang="en-US" sz="900">
              <a:solidFill>
                <a:schemeClr val="bg1"/>
              </a:solidFill>
              <a:latin typeface="Segoe UI Symbol" panose="020B0502040204020203" pitchFamily="34" charset="0"/>
              <a:ea typeface="Segoe UI Symbol" panose="020B0502040204020203" pitchFamily="34" charset="0"/>
              <a:cs typeface="Segoe UI"/>
            </a:endParaRPr>
          </a:p>
        </p:txBody>
      </p:sp>
      <p:sp>
        <p:nvSpPr>
          <p:cNvPr id="353" name="TextBox 352">
            <a:extLst>
              <a:ext uri="{FF2B5EF4-FFF2-40B4-BE49-F238E27FC236}">
                <a16:creationId xmlns:a16="http://schemas.microsoft.com/office/drawing/2014/main" id="{38F5F3FB-5D74-F123-B221-414F426FD1AC}"/>
              </a:ext>
            </a:extLst>
          </p:cNvPr>
          <p:cNvSpPr txBox="1"/>
          <p:nvPr/>
        </p:nvSpPr>
        <p:spPr>
          <a:xfrm>
            <a:off x="3462136" y="5078752"/>
            <a:ext cx="2413966"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a:solidFill>
                  <a:schemeClr val="bg1"/>
                </a:solidFill>
                <a:latin typeface="Segoe UI Symbol" panose="020B0502040204020203" pitchFamily="34" charset="0"/>
                <a:ea typeface="Segoe UI Symbol" panose="020B0502040204020203" pitchFamily="34" charset="0"/>
              </a:rPr>
              <a:t>Membership and multi-category offerings reduce reliance on price wars.</a:t>
            </a:r>
            <a:endParaRPr lang="en-US" sz="900">
              <a:solidFill>
                <a:schemeClr val="bg1"/>
              </a:solidFill>
              <a:latin typeface="Segoe UI Symbol" panose="020B0502040204020203" pitchFamily="34" charset="0"/>
              <a:ea typeface="Segoe UI Symbol" panose="020B0502040204020203" pitchFamily="34" charset="0"/>
              <a:cs typeface="Segoe UI"/>
            </a:endParaRPr>
          </a:p>
        </p:txBody>
      </p:sp>
      <p:sp>
        <p:nvSpPr>
          <p:cNvPr id="354" name="TextBox 353">
            <a:extLst>
              <a:ext uri="{FF2B5EF4-FFF2-40B4-BE49-F238E27FC236}">
                <a16:creationId xmlns:a16="http://schemas.microsoft.com/office/drawing/2014/main" id="{0FB5CBA2-C628-6A71-D8D3-F8DFC53737E7}"/>
              </a:ext>
            </a:extLst>
          </p:cNvPr>
          <p:cNvSpPr txBox="1"/>
          <p:nvPr/>
        </p:nvSpPr>
        <p:spPr>
          <a:xfrm>
            <a:off x="3357908" y="5729224"/>
            <a:ext cx="2610837"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a:solidFill>
                  <a:schemeClr val="bg1"/>
                </a:solidFill>
                <a:latin typeface="Segoe UI Symbol" panose="020B0502040204020203" pitchFamily="34" charset="0"/>
                <a:ea typeface="Segoe UI Symbol" panose="020B0502040204020203" pitchFamily="34" charset="0"/>
              </a:rPr>
              <a:t>Local leader is determined by reliable supply, strong merchant choice, regulatory navigation.</a:t>
            </a:r>
            <a:endParaRPr lang="en-US" sz="900">
              <a:solidFill>
                <a:schemeClr val="bg1"/>
              </a:solidFill>
              <a:latin typeface="Segoe UI Symbol" panose="020B0502040204020203" pitchFamily="34" charset="0"/>
              <a:ea typeface="Segoe UI Symbol" panose="020B0502040204020203" pitchFamily="34" charset="0"/>
              <a:cs typeface="Segoe UI"/>
            </a:endParaRPr>
          </a:p>
        </p:txBody>
      </p:sp>
      <p:sp>
        <p:nvSpPr>
          <p:cNvPr id="358" name="Left-right Arrow 357">
            <a:extLst>
              <a:ext uri="{FF2B5EF4-FFF2-40B4-BE49-F238E27FC236}">
                <a16:creationId xmlns:a16="http://schemas.microsoft.com/office/drawing/2014/main" id="{A8DCBCC6-03D0-492C-E767-A52EB2992088}"/>
              </a:ext>
            </a:extLst>
          </p:cNvPr>
          <p:cNvSpPr/>
          <p:nvPr/>
        </p:nvSpPr>
        <p:spPr>
          <a:xfrm>
            <a:off x="6234993" y="5616774"/>
            <a:ext cx="5671892" cy="229832"/>
          </a:xfrm>
          <a:prstGeom prst="leftRightArrow">
            <a:avLst/>
          </a:prstGeom>
          <a:gradFill flip="none" rotWithShape="1">
            <a:gsLst>
              <a:gs pos="0">
                <a:srgbClr val="81DBB1"/>
              </a:gs>
              <a:gs pos="0">
                <a:srgbClr val="80DCB1"/>
              </a:gs>
              <a:gs pos="50000">
                <a:srgbClr val="02C168"/>
              </a:gs>
              <a:gs pos="100000">
                <a:srgbClr val="01784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TextBox 358">
            <a:extLst>
              <a:ext uri="{FF2B5EF4-FFF2-40B4-BE49-F238E27FC236}">
                <a16:creationId xmlns:a16="http://schemas.microsoft.com/office/drawing/2014/main" id="{E5208887-16F3-E8BC-4407-E4DDB7DADE76}"/>
              </a:ext>
            </a:extLst>
          </p:cNvPr>
          <p:cNvSpPr txBox="1"/>
          <p:nvPr/>
        </p:nvSpPr>
        <p:spPr>
          <a:xfrm>
            <a:off x="6122734" y="5846606"/>
            <a:ext cx="1172779"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b="1">
                <a:solidFill>
                  <a:schemeClr val="tx1"/>
                </a:solidFill>
              </a:rPr>
              <a:t>Near term: </a:t>
            </a:r>
          </a:p>
          <a:p>
            <a:pPr algn="ctr"/>
            <a:r>
              <a:rPr lang="en-AU" sz="900">
                <a:solidFill>
                  <a:schemeClr val="tx1"/>
                </a:solidFill>
              </a:rPr>
              <a:t>Macro Conditions</a:t>
            </a:r>
            <a:endParaRPr lang="en-US" sz="900">
              <a:solidFill>
                <a:schemeClr val="tx1"/>
              </a:solidFill>
              <a:latin typeface="Segoe UI Symbol" panose="020B0502040204020203" pitchFamily="34" charset="0"/>
              <a:ea typeface="Segoe UI Symbol" panose="020B0502040204020203" pitchFamily="34" charset="0"/>
              <a:cs typeface="Segoe UI"/>
            </a:endParaRPr>
          </a:p>
        </p:txBody>
      </p:sp>
      <p:sp>
        <p:nvSpPr>
          <p:cNvPr id="360" name="TextBox 359">
            <a:extLst>
              <a:ext uri="{FF2B5EF4-FFF2-40B4-BE49-F238E27FC236}">
                <a16:creationId xmlns:a16="http://schemas.microsoft.com/office/drawing/2014/main" id="{C9AA5F5C-131F-D9F8-31FE-67979D03896F}"/>
              </a:ext>
            </a:extLst>
          </p:cNvPr>
          <p:cNvSpPr txBox="1"/>
          <p:nvPr/>
        </p:nvSpPr>
        <p:spPr>
          <a:xfrm>
            <a:off x="8432147" y="5846606"/>
            <a:ext cx="1277583"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b="1">
                <a:solidFill>
                  <a:schemeClr val="tx1"/>
                </a:solidFill>
              </a:rPr>
              <a:t>Medium term: I</a:t>
            </a:r>
            <a:r>
              <a:rPr lang="en-AU" sz="900">
                <a:solidFill>
                  <a:schemeClr val="tx1"/>
                </a:solidFill>
              </a:rPr>
              <a:t>ndustry Evolution</a:t>
            </a:r>
            <a:endParaRPr lang="en-US" sz="900">
              <a:solidFill>
                <a:schemeClr val="tx1"/>
              </a:solidFill>
              <a:latin typeface="Segoe UI Symbol" panose="020B0502040204020203" pitchFamily="34" charset="0"/>
              <a:ea typeface="Segoe UI Symbol" panose="020B0502040204020203" pitchFamily="34" charset="0"/>
              <a:cs typeface="Segoe UI"/>
            </a:endParaRPr>
          </a:p>
        </p:txBody>
      </p:sp>
      <p:sp>
        <p:nvSpPr>
          <p:cNvPr id="361" name="TextBox 360">
            <a:extLst>
              <a:ext uri="{FF2B5EF4-FFF2-40B4-BE49-F238E27FC236}">
                <a16:creationId xmlns:a16="http://schemas.microsoft.com/office/drawing/2014/main" id="{E7E582F8-A489-47FB-7713-8AA49907C0D3}"/>
              </a:ext>
            </a:extLst>
          </p:cNvPr>
          <p:cNvSpPr txBox="1"/>
          <p:nvPr/>
        </p:nvSpPr>
        <p:spPr>
          <a:xfrm>
            <a:off x="10820881" y="5853543"/>
            <a:ext cx="1339642"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b="1">
                <a:solidFill>
                  <a:schemeClr val="tx1"/>
                </a:solidFill>
              </a:rPr>
              <a:t>Long term: </a:t>
            </a:r>
          </a:p>
          <a:p>
            <a:pPr algn="ctr"/>
            <a:r>
              <a:rPr lang="en-AU" sz="900">
                <a:solidFill>
                  <a:schemeClr val="tx1"/>
                </a:solidFill>
              </a:rPr>
              <a:t>Supply &amp; Regulation</a:t>
            </a:r>
            <a:endParaRPr lang="en-US" sz="900">
              <a:solidFill>
                <a:schemeClr val="tx1"/>
              </a:solidFill>
              <a:latin typeface="Segoe UI Symbol" panose="020B0502040204020203" pitchFamily="34" charset="0"/>
              <a:ea typeface="Segoe UI Symbol" panose="020B0502040204020203" pitchFamily="34" charset="0"/>
              <a:cs typeface="Segoe UI"/>
            </a:endParaRPr>
          </a:p>
        </p:txBody>
      </p:sp>
      <p:sp>
        <p:nvSpPr>
          <p:cNvPr id="186" name="TextBox 185">
            <a:extLst>
              <a:ext uri="{FF2B5EF4-FFF2-40B4-BE49-F238E27FC236}">
                <a16:creationId xmlns:a16="http://schemas.microsoft.com/office/drawing/2014/main" id="{9C7A5671-5AF4-1738-9159-9E519AC37CCE}"/>
              </a:ext>
            </a:extLst>
          </p:cNvPr>
          <p:cNvSpPr txBox="1"/>
          <p:nvPr/>
        </p:nvSpPr>
        <p:spPr>
          <a:xfrm>
            <a:off x="6161623" y="4995946"/>
            <a:ext cx="1752645" cy="5078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a:latin typeface="Segoe UI Symbol" panose="020B0502040204020203" pitchFamily="34" charset="0"/>
                <a:ea typeface="Segoe UI Symbol" panose="020B0502040204020203" pitchFamily="34" charset="0"/>
              </a:rPr>
              <a:t>Consumer </a:t>
            </a:r>
            <a:r>
              <a:rPr lang="en-AU" sz="900" b="1">
                <a:latin typeface="Segoe UI Symbol" panose="020B0502040204020203" pitchFamily="34" charset="0"/>
                <a:ea typeface="Segoe UI Symbol" panose="020B0502040204020203" pitchFamily="34" charset="0"/>
              </a:rPr>
              <a:t>affordability</a:t>
            </a:r>
            <a:r>
              <a:rPr lang="en-AU" sz="900">
                <a:latin typeface="Segoe UI Symbol" panose="020B0502040204020203" pitchFamily="34" charset="0"/>
                <a:ea typeface="Segoe UI Symbol" panose="020B0502040204020203" pitchFamily="34" charset="0"/>
              </a:rPr>
              <a:t> and </a:t>
            </a:r>
            <a:r>
              <a:rPr lang="en-AU" sz="900" b="1">
                <a:latin typeface="Segoe UI Symbol" panose="020B0502040204020203" pitchFamily="34" charset="0"/>
                <a:ea typeface="Segoe UI Symbol" panose="020B0502040204020203" pitchFamily="34" charset="0"/>
              </a:rPr>
              <a:t>supply costs </a:t>
            </a:r>
            <a:r>
              <a:rPr lang="en-AU" sz="900">
                <a:latin typeface="Segoe UI Symbol" panose="020B0502040204020203" pitchFamily="34" charset="0"/>
                <a:ea typeface="Segoe UI Symbol" panose="020B0502040204020203" pitchFamily="34" charset="0"/>
              </a:rPr>
              <a:t>drive</a:t>
            </a:r>
            <a:r>
              <a:rPr lang="en-AU" sz="900" b="1">
                <a:latin typeface="Segoe UI Symbol" panose="020B0502040204020203" pitchFamily="34" charset="0"/>
                <a:ea typeface="Segoe UI Symbol" panose="020B0502040204020203" pitchFamily="34" charset="0"/>
              </a:rPr>
              <a:t> </a:t>
            </a:r>
            <a:r>
              <a:rPr lang="en-AU" sz="900">
                <a:latin typeface="Segoe UI Symbol" panose="020B0502040204020203" pitchFamily="34" charset="0"/>
                <a:ea typeface="Segoe UI Symbol" panose="020B0502040204020203" pitchFamily="34" charset="0"/>
              </a:rPr>
              <a:t>trip volumes, pricing and margins.</a:t>
            </a:r>
            <a:endParaRPr lang="en-US" sz="900">
              <a:solidFill>
                <a:schemeClr val="tx1"/>
              </a:solidFill>
              <a:latin typeface="Segoe UI Symbol" panose="020B0502040204020203" pitchFamily="34" charset="0"/>
              <a:ea typeface="Segoe UI Symbol" panose="020B0502040204020203" pitchFamily="34" charset="0"/>
              <a:cs typeface="Segoe UI"/>
            </a:endParaRPr>
          </a:p>
        </p:txBody>
      </p:sp>
      <p:sp>
        <p:nvSpPr>
          <p:cNvPr id="187" name="TextBox 186">
            <a:extLst>
              <a:ext uri="{FF2B5EF4-FFF2-40B4-BE49-F238E27FC236}">
                <a16:creationId xmlns:a16="http://schemas.microsoft.com/office/drawing/2014/main" id="{09B53B3C-5C89-085B-C0D9-150AB28B94EB}"/>
              </a:ext>
            </a:extLst>
          </p:cNvPr>
          <p:cNvSpPr txBox="1"/>
          <p:nvPr/>
        </p:nvSpPr>
        <p:spPr>
          <a:xfrm>
            <a:off x="8132447" y="4997415"/>
            <a:ext cx="1874316" cy="5078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a:latin typeface="Segoe UI Symbol" panose="020B0502040204020203" pitchFamily="34" charset="0"/>
                <a:ea typeface="Segoe UI Symbol" panose="020B0502040204020203" pitchFamily="34" charset="0"/>
              </a:rPr>
              <a:t>As core markets mature, </a:t>
            </a:r>
            <a:r>
              <a:rPr lang="en-AU" sz="900" b="1">
                <a:latin typeface="Segoe UI Symbol" panose="020B0502040204020203" pitchFamily="34" charset="0"/>
                <a:ea typeface="Segoe UI Symbol" panose="020B0502040204020203" pitchFamily="34" charset="0"/>
              </a:rPr>
              <a:t>growth shifts toward</a:t>
            </a:r>
            <a:r>
              <a:rPr lang="en-AU" sz="900">
                <a:latin typeface="Segoe UI Symbol" panose="020B0502040204020203" pitchFamily="34" charset="0"/>
                <a:ea typeface="Segoe UI Symbol" panose="020B0502040204020203" pitchFamily="34" charset="0"/>
              </a:rPr>
              <a:t> retail delivery, subscriptions and advertising.</a:t>
            </a:r>
            <a:endParaRPr lang="en-US" sz="900">
              <a:solidFill>
                <a:schemeClr val="tx1"/>
              </a:solidFill>
              <a:latin typeface="Segoe UI Symbol" panose="020B0502040204020203" pitchFamily="34" charset="0"/>
              <a:ea typeface="Segoe UI Symbol" panose="020B0502040204020203" pitchFamily="34" charset="0"/>
              <a:cs typeface="Segoe UI"/>
            </a:endParaRPr>
          </a:p>
        </p:txBody>
      </p:sp>
      <p:sp>
        <p:nvSpPr>
          <p:cNvPr id="188" name="TextBox 187">
            <a:extLst>
              <a:ext uri="{FF2B5EF4-FFF2-40B4-BE49-F238E27FC236}">
                <a16:creationId xmlns:a16="http://schemas.microsoft.com/office/drawing/2014/main" id="{01ED8E9E-E011-2DD9-FC15-C7916129D14E}"/>
              </a:ext>
            </a:extLst>
          </p:cNvPr>
          <p:cNvSpPr txBox="1"/>
          <p:nvPr/>
        </p:nvSpPr>
        <p:spPr>
          <a:xfrm>
            <a:off x="10129044" y="5008434"/>
            <a:ext cx="1963737" cy="5078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a:latin typeface="Segoe UI Symbol" panose="020B0502040204020203" pitchFamily="34" charset="0"/>
                <a:ea typeface="Segoe UI Symbol" panose="020B0502040204020203" pitchFamily="34" charset="0"/>
              </a:rPr>
              <a:t>AVs and regulation </a:t>
            </a:r>
            <a:r>
              <a:rPr lang="en-AU" sz="900" b="1">
                <a:latin typeface="Segoe UI Symbol" panose="020B0502040204020203" pitchFamily="34" charset="0"/>
                <a:ea typeface="Segoe UI Symbol" panose="020B0502040204020203" pitchFamily="34" charset="0"/>
              </a:rPr>
              <a:t>will</a:t>
            </a:r>
            <a:r>
              <a:rPr lang="en-AU" sz="900">
                <a:latin typeface="Segoe UI Symbol" panose="020B0502040204020203" pitchFamily="34" charset="0"/>
                <a:ea typeface="Segoe UI Symbol" panose="020B0502040204020203" pitchFamily="34" charset="0"/>
              </a:rPr>
              <a:t> </a:t>
            </a:r>
            <a:r>
              <a:rPr lang="en-AU" sz="900" b="1">
                <a:latin typeface="Segoe UI Symbol" panose="020B0502040204020203" pitchFamily="34" charset="0"/>
                <a:ea typeface="Segoe UI Symbol" panose="020B0502040204020203" pitchFamily="34" charset="0"/>
              </a:rPr>
              <a:t>determine</a:t>
            </a:r>
            <a:r>
              <a:rPr lang="en-AU" sz="900">
                <a:latin typeface="Segoe UI Symbol" panose="020B0502040204020203" pitchFamily="34" charset="0"/>
                <a:ea typeface="Segoe UI Symbol" panose="020B0502040204020203" pitchFamily="34" charset="0"/>
              </a:rPr>
              <a:t> future supply costs, </a:t>
            </a:r>
            <a:r>
              <a:rPr lang="en-AU" sz="900" b="1">
                <a:latin typeface="Segoe UI Symbol" panose="020B0502040204020203" pitchFamily="34" charset="0"/>
                <a:ea typeface="Segoe UI Symbol" panose="020B0502040204020203" pitchFamily="34" charset="0"/>
              </a:rPr>
              <a:t>revenue</a:t>
            </a:r>
            <a:r>
              <a:rPr lang="en-AU" sz="900">
                <a:latin typeface="Segoe UI Symbol" panose="020B0502040204020203" pitchFamily="34" charset="0"/>
                <a:ea typeface="Segoe UI Symbol" panose="020B0502040204020203" pitchFamily="34" charset="0"/>
              </a:rPr>
              <a:t> </a:t>
            </a:r>
            <a:r>
              <a:rPr lang="en-AU" sz="900" b="1">
                <a:latin typeface="Segoe UI Symbol" panose="020B0502040204020203" pitchFamily="34" charset="0"/>
                <a:ea typeface="Segoe UI Symbol" panose="020B0502040204020203" pitchFamily="34" charset="0"/>
              </a:rPr>
              <a:t>presentation</a:t>
            </a:r>
            <a:r>
              <a:rPr lang="en-AU" sz="900">
                <a:latin typeface="Segoe UI Symbol" panose="020B0502040204020203" pitchFamily="34" charset="0"/>
                <a:ea typeface="Segoe UI Symbol" panose="020B0502040204020203" pitchFamily="34" charset="0"/>
              </a:rPr>
              <a:t> and value capture.</a:t>
            </a:r>
            <a:endParaRPr lang="en-US" sz="900">
              <a:solidFill>
                <a:schemeClr val="tx1"/>
              </a:solidFill>
              <a:latin typeface="Segoe UI Symbol" panose="020B0502040204020203" pitchFamily="34" charset="0"/>
              <a:ea typeface="Segoe UI Symbol" panose="020B0502040204020203" pitchFamily="34" charset="0"/>
              <a:cs typeface="Segoe UI"/>
            </a:endParaRPr>
          </a:p>
        </p:txBody>
      </p:sp>
      <p:pic>
        <p:nvPicPr>
          <p:cNvPr id="4" name="Picture 3">
            <a:extLst>
              <a:ext uri="{FF2B5EF4-FFF2-40B4-BE49-F238E27FC236}">
                <a16:creationId xmlns:a16="http://schemas.microsoft.com/office/drawing/2014/main" id="{BF47B6CB-9D43-6785-AC02-34E56FDE9F53}"/>
              </a:ext>
            </a:extLst>
          </p:cNvPr>
          <p:cNvPicPr>
            <a:picLocks noChangeAspect="1"/>
          </p:cNvPicPr>
          <p:nvPr/>
        </p:nvPicPr>
        <p:blipFill>
          <a:blip r:embed="rId62"/>
          <a:stretch>
            <a:fillRect/>
          </a:stretch>
        </p:blipFill>
        <p:spPr>
          <a:xfrm>
            <a:off x="6778625" y="4495042"/>
            <a:ext cx="424343" cy="424343"/>
          </a:xfrm>
          <a:prstGeom prst="rect">
            <a:avLst/>
          </a:prstGeom>
        </p:spPr>
      </p:pic>
      <p:pic>
        <p:nvPicPr>
          <p:cNvPr id="6" name="Picture 5">
            <a:extLst>
              <a:ext uri="{FF2B5EF4-FFF2-40B4-BE49-F238E27FC236}">
                <a16:creationId xmlns:a16="http://schemas.microsoft.com/office/drawing/2014/main" id="{03496C05-888E-55B5-3A15-C12150296DF2}"/>
              </a:ext>
            </a:extLst>
          </p:cNvPr>
          <p:cNvPicPr>
            <a:picLocks noChangeAspect="1"/>
          </p:cNvPicPr>
          <p:nvPr/>
        </p:nvPicPr>
        <p:blipFill>
          <a:blip r:embed="rId63"/>
          <a:stretch>
            <a:fillRect/>
          </a:stretch>
        </p:blipFill>
        <p:spPr>
          <a:xfrm>
            <a:off x="8841041" y="4477751"/>
            <a:ext cx="481222" cy="481222"/>
          </a:xfrm>
          <a:prstGeom prst="rect">
            <a:avLst/>
          </a:prstGeom>
        </p:spPr>
      </p:pic>
      <p:pic>
        <p:nvPicPr>
          <p:cNvPr id="9" name="Picture 8">
            <a:extLst>
              <a:ext uri="{FF2B5EF4-FFF2-40B4-BE49-F238E27FC236}">
                <a16:creationId xmlns:a16="http://schemas.microsoft.com/office/drawing/2014/main" id="{3E9CEB72-C301-97E5-2348-60562CB5DBCA}"/>
              </a:ext>
            </a:extLst>
          </p:cNvPr>
          <p:cNvPicPr>
            <a:picLocks noChangeAspect="1"/>
          </p:cNvPicPr>
          <p:nvPr/>
        </p:nvPicPr>
        <p:blipFill>
          <a:blip r:embed="rId64"/>
          <a:stretch>
            <a:fillRect/>
          </a:stretch>
        </p:blipFill>
        <p:spPr>
          <a:xfrm>
            <a:off x="10899185" y="4495042"/>
            <a:ext cx="453484" cy="453484"/>
          </a:xfrm>
          <a:prstGeom prst="rect">
            <a:avLst/>
          </a:prstGeom>
        </p:spPr>
      </p:pic>
      <p:sp>
        <p:nvSpPr>
          <p:cNvPr id="12" name="TextBox 11">
            <a:extLst>
              <a:ext uri="{FF2B5EF4-FFF2-40B4-BE49-F238E27FC236}">
                <a16:creationId xmlns:a16="http://schemas.microsoft.com/office/drawing/2014/main" id="{8F9EA951-4E51-45C2-B115-BE3E7047AAF6}"/>
              </a:ext>
            </a:extLst>
          </p:cNvPr>
          <p:cNvSpPr txBox="1"/>
          <p:nvPr/>
        </p:nvSpPr>
        <p:spPr>
          <a:xfrm>
            <a:off x="160590" y="1586400"/>
            <a:ext cx="3582485" cy="2308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b="1">
                <a:latin typeface="Segoe UI Variable Display" pitchFamily="2" charset="0"/>
                <a:ea typeface="Segoe UI Symbol" panose="020B0502040204020203" pitchFamily="34" charset="0"/>
                <a:cs typeface="Segoe UI Variable Display" pitchFamily="2" charset="0"/>
              </a:rPr>
              <a:t>Platform Scale: Annualised Gross Bookings / GMV by Company</a:t>
            </a:r>
            <a:endParaRPr lang="en-US" sz="900" b="1">
              <a:solidFill>
                <a:schemeClr val="tx1"/>
              </a:solidFill>
              <a:latin typeface="Segoe UI Variable Display" pitchFamily="2" charset="0"/>
              <a:ea typeface="Segoe UI Symbol" panose="020B0502040204020203" pitchFamily="34" charset="0"/>
              <a:cs typeface="Segoe UI Variable Display" pitchFamily="2" charset="0"/>
            </a:endParaRPr>
          </a:p>
        </p:txBody>
      </p:sp>
    </p:spTree>
    <p:extLst>
      <p:ext uri="{BB962C8B-B14F-4D97-AF65-F5344CB8AC3E}">
        <p14:creationId xmlns:p14="http://schemas.microsoft.com/office/powerpoint/2010/main" val="12536820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A04DA-C718-88D4-90E7-8D2F2B59CABC}"/>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63B6973E-50BC-B3DB-8F7E-BA3CFA3C2F99}"/>
              </a:ext>
            </a:extLst>
          </p:cNvPr>
          <p:cNvGraphicFramePr>
            <a:graphicFrameLocks/>
          </p:cNvGraphicFramePr>
          <p:nvPr>
            <p:custDataLst>
              <p:tags r:id="rId1"/>
            </p:custDataLst>
            <p:extLst>
              <p:ext uri="{D42A27DB-BD31-4B8C-83A1-F6EECF244321}">
                <p14:modId xmlns:p14="http://schemas.microsoft.com/office/powerpoint/2010/main" val="290318586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63B6973E-50BC-B3DB-8F7E-BA3CFA3C2F99}"/>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CE99901-6B04-90CC-B35E-2F34A9CCB3C9}"/>
              </a:ext>
            </a:extLst>
          </p:cNvPr>
          <p:cNvSpPr>
            <a:spLocks noGrp="1"/>
          </p:cNvSpPr>
          <p:nvPr>
            <p:ph type="title"/>
          </p:nvPr>
        </p:nvSpPr>
        <p:spPr>
          <a:xfrm>
            <a:off x="287338" y="329048"/>
            <a:ext cx="10537706" cy="376555"/>
          </a:xfrm>
        </p:spPr>
        <p:txBody>
          <a:bodyPr vert="horz" rIns="91440">
            <a:normAutofit fontScale="90000"/>
          </a:bodyPr>
          <a:lstStyle/>
          <a:p>
            <a:r>
              <a:rPr lang="en-AU">
                <a:latin typeface="Segoe UI Variable Display" pitchFamily="2" charset="0"/>
                <a:cs typeface="Segoe UI Variable Display" pitchFamily="2" charset="0"/>
              </a:rPr>
              <a:t>Financial and Operational Highlights for Second Quarter 2026</a:t>
            </a:r>
            <a:br>
              <a:rPr lang="en-AU">
                <a:latin typeface="Segoe UI Variable Display" pitchFamily="2" charset="0"/>
                <a:cs typeface="Segoe UI Variable Display" pitchFamily="2" charset="0"/>
              </a:rPr>
            </a:br>
            <a:endParaRPr lang="en-US">
              <a:latin typeface="Segoe UI Variable Display" pitchFamily="2" charset="0"/>
              <a:cs typeface="Segoe UI Variable Display" pitchFamily="2" charset="0"/>
            </a:endParaRPr>
          </a:p>
        </p:txBody>
      </p:sp>
      <p:pic>
        <p:nvPicPr>
          <p:cNvPr id="3" name="Picture 2">
            <a:extLst>
              <a:ext uri="{FF2B5EF4-FFF2-40B4-BE49-F238E27FC236}">
                <a16:creationId xmlns:a16="http://schemas.microsoft.com/office/drawing/2014/main" id="{3A5FAD22-619D-941B-D1BC-6725FA981E09}"/>
              </a:ext>
            </a:extLst>
          </p:cNvPr>
          <p:cNvPicPr>
            <a:picLocks noChangeAspect="1"/>
          </p:cNvPicPr>
          <p:nvPr/>
        </p:nvPicPr>
        <p:blipFill>
          <a:blip r:embed="rId6"/>
          <a:stretch>
            <a:fillRect/>
          </a:stretch>
        </p:blipFill>
        <p:spPr>
          <a:xfrm>
            <a:off x="1568320" y="1096734"/>
            <a:ext cx="9055359" cy="5282293"/>
          </a:xfrm>
          <a:prstGeom prst="rect">
            <a:avLst/>
          </a:prstGeom>
        </p:spPr>
      </p:pic>
    </p:spTree>
    <p:extLst>
      <p:ext uri="{BB962C8B-B14F-4D97-AF65-F5344CB8AC3E}">
        <p14:creationId xmlns:p14="http://schemas.microsoft.com/office/powerpoint/2010/main" val="7586957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62627-53DC-903D-92B7-D38837973D2A}"/>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D726BFEE-84BF-EB42-DF55-538DDABC3946}"/>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D726BFEE-84BF-EB42-DF55-538DDABC3946}"/>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5C94775-8ED1-1D6A-7BB2-083791078857}"/>
              </a:ext>
            </a:extLst>
          </p:cNvPr>
          <p:cNvSpPr>
            <a:spLocks noGrp="1"/>
          </p:cNvSpPr>
          <p:nvPr>
            <p:ph type="title"/>
          </p:nvPr>
        </p:nvSpPr>
        <p:spPr>
          <a:xfrm>
            <a:off x="287338" y="329048"/>
            <a:ext cx="10537706" cy="376555"/>
          </a:xfrm>
        </p:spPr>
        <p:txBody>
          <a:bodyPr vert="horz" rIns="91440">
            <a:normAutofit fontScale="90000"/>
          </a:bodyPr>
          <a:lstStyle/>
          <a:p>
            <a:r>
              <a:rPr lang="en-AU">
                <a:latin typeface="Segoe UI Variable Display" pitchFamily="2" charset="0"/>
                <a:cs typeface="Segoe UI Variable Display" pitchFamily="2" charset="0"/>
              </a:rPr>
              <a:t>Q1 2026 Earnings Call Transcript</a:t>
            </a:r>
            <a:br>
              <a:rPr lang="en-AU">
                <a:latin typeface="Segoe UI Variable Display" pitchFamily="2" charset="0"/>
                <a:cs typeface="Segoe UI Variable Display" pitchFamily="2" charset="0"/>
              </a:rPr>
            </a:br>
            <a:endParaRPr lang="en-US">
              <a:latin typeface="Segoe UI Variable Display" pitchFamily="2" charset="0"/>
              <a:cs typeface="Segoe UI Variable Display" pitchFamily="2" charset="0"/>
            </a:endParaRPr>
          </a:p>
        </p:txBody>
      </p:sp>
      <p:pic>
        <p:nvPicPr>
          <p:cNvPr id="4" name="Picture 3">
            <a:extLst>
              <a:ext uri="{FF2B5EF4-FFF2-40B4-BE49-F238E27FC236}">
                <a16:creationId xmlns:a16="http://schemas.microsoft.com/office/drawing/2014/main" id="{68CC732E-40DA-51FF-F1BB-9BF5BB4B4F4A}"/>
              </a:ext>
            </a:extLst>
          </p:cNvPr>
          <p:cNvPicPr>
            <a:picLocks noChangeAspect="1"/>
          </p:cNvPicPr>
          <p:nvPr/>
        </p:nvPicPr>
        <p:blipFill>
          <a:blip r:embed="rId6"/>
          <a:stretch>
            <a:fillRect/>
          </a:stretch>
        </p:blipFill>
        <p:spPr>
          <a:xfrm>
            <a:off x="2209800" y="1167583"/>
            <a:ext cx="7772400" cy="5361369"/>
          </a:xfrm>
          <a:prstGeom prst="rect">
            <a:avLst/>
          </a:prstGeom>
        </p:spPr>
      </p:pic>
    </p:spTree>
    <p:extLst>
      <p:ext uri="{BB962C8B-B14F-4D97-AF65-F5344CB8AC3E}">
        <p14:creationId xmlns:p14="http://schemas.microsoft.com/office/powerpoint/2010/main" val="35067177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26965-AC20-4010-2E9F-D648DDDC7B09}"/>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05A019D2-535B-EC74-017B-F115C7C47BBE}"/>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05A019D2-535B-EC74-017B-F115C7C47BBE}"/>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1C979A0-6E29-3564-DCAE-E86E1CCE75EE}"/>
              </a:ext>
            </a:extLst>
          </p:cNvPr>
          <p:cNvSpPr>
            <a:spLocks noGrp="1"/>
          </p:cNvSpPr>
          <p:nvPr>
            <p:ph type="title"/>
          </p:nvPr>
        </p:nvSpPr>
        <p:spPr>
          <a:xfrm>
            <a:off x="287338" y="329048"/>
            <a:ext cx="10537706" cy="376555"/>
          </a:xfrm>
        </p:spPr>
        <p:txBody>
          <a:bodyPr vert="horz" rIns="91440">
            <a:normAutofit/>
          </a:bodyPr>
          <a:lstStyle/>
          <a:p>
            <a:r>
              <a:rPr lang="en-AU"/>
              <a:t>Free Cash Flow (Q2 26 Earnings Supplemental Data)</a:t>
            </a:r>
            <a:endParaRPr lang="en-US">
              <a:latin typeface="Segoe UI Variable Display" pitchFamily="2" charset="0"/>
              <a:cs typeface="Segoe UI Variable Display" pitchFamily="2" charset="0"/>
            </a:endParaRPr>
          </a:p>
        </p:txBody>
      </p:sp>
      <p:pic>
        <p:nvPicPr>
          <p:cNvPr id="3" name="Picture 2">
            <a:extLst>
              <a:ext uri="{FF2B5EF4-FFF2-40B4-BE49-F238E27FC236}">
                <a16:creationId xmlns:a16="http://schemas.microsoft.com/office/drawing/2014/main" id="{C3E10B4E-2286-F61A-65E1-5EDCEA414201}"/>
              </a:ext>
            </a:extLst>
          </p:cNvPr>
          <p:cNvPicPr>
            <a:picLocks noChangeAspect="1"/>
          </p:cNvPicPr>
          <p:nvPr/>
        </p:nvPicPr>
        <p:blipFill>
          <a:blip r:embed="rId6"/>
          <a:stretch>
            <a:fillRect/>
          </a:stretch>
        </p:blipFill>
        <p:spPr>
          <a:xfrm>
            <a:off x="2209800" y="1012695"/>
            <a:ext cx="7772400" cy="5398667"/>
          </a:xfrm>
          <a:prstGeom prst="rect">
            <a:avLst/>
          </a:prstGeom>
        </p:spPr>
      </p:pic>
    </p:spTree>
    <p:extLst>
      <p:ext uri="{BB962C8B-B14F-4D97-AF65-F5344CB8AC3E}">
        <p14:creationId xmlns:p14="http://schemas.microsoft.com/office/powerpoint/2010/main" val="27635678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2F876-8807-2272-8678-FD371AA5EA11}"/>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41B1DFE6-4FB6-0F93-205A-2CEDC2C6D865}"/>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41B1DFE6-4FB6-0F93-205A-2CEDC2C6D86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E3FF250-9D90-3CA9-A00F-CC6CE7A2DB13}"/>
              </a:ext>
            </a:extLst>
          </p:cNvPr>
          <p:cNvSpPr>
            <a:spLocks noGrp="1"/>
          </p:cNvSpPr>
          <p:nvPr>
            <p:ph type="title"/>
          </p:nvPr>
        </p:nvSpPr>
        <p:spPr>
          <a:xfrm>
            <a:off x="287338" y="329048"/>
            <a:ext cx="10537706" cy="376555"/>
          </a:xfrm>
        </p:spPr>
        <p:txBody>
          <a:bodyPr vert="horz" rIns="91440">
            <a:normAutofit/>
          </a:bodyPr>
          <a:lstStyle/>
          <a:p>
            <a:r>
              <a:rPr lang="en-AU"/>
              <a:t>Segment Operating Performance Measure Change, Effective Q1 2026 </a:t>
            </a:r>
            <a:endParaRPr lang="en-US">
              <a:latin typeface="Segoe UI Variable Display" pitchFamily="2" charset="0"/>
              <a:cs typeface="Segoe UI Variable Display" pitchFamily="2" charset="0"/>
            </a:endParaRPr>
          </a:p>
        </p:txBody>
      </p:sp>
      <p:pic>
        <p:nvPicPr>
          <p:cNvPr id="4" name="Picture 3">
            <a:extLst>
              <a:ext uri="{FF2B5EF4-FFF2-40B4-BE49-F238E27FC236}">
                <a16:creationId xmlns:a16="http://schemas.microsoft.com/office/drawing/2014/main" id="{29457F3A-B6EA-AC63-3326-3E3598DC65B4}"/>
              </a:ext>
            </a:extLst>
          </p:cNvPr>
          <p:cNvPicPr>
            <a:picLocks noChangeAspect="1"/>
          </p:cNvPicPr>
          <p:nvPr/>
        </p:nvPicPr>
        <p:blipFill>
          <a:blip r:embed="rId6"/>
          <a:stretch>
            <a:fillRect/>
          </a:stretch>
        </p:blipFill>
        <p:spPr>
          <a:xfrm>
            <a:off x="1788378" y="994257"/>
            <a:ext cx="8615244" cy="4869485"/>
          </a:xfrm>
          <a:prstGeom prst="rect">
            <a:avLst/>
          </a:prstGeom>
        </p:spPr>
      </p:pic>
      <p:sp>
        <p:nvSpPr>
          <p:cNvPr id="6" name="TextBox 5">
            <a:extLst>
              <a:ext uri="{FF2B5EF4-FFF2-40B4-BE49-F238E27FC236}">
                <a16:creationId xmlns:a16="http://schemas.microsoft.com/office/drawing/2014/main" id="{932C87A1-D6E6-8C7F-9B14-B0DA536C4002}"/>
              </a:ext>
            </a:extLst>
          </p:cNvPr>
          <p:cNvSpPr txBox="1"/>
          <p:nvPr/>
        </p:nvSpPr>
        <p:spPr>
          <a:xfrm>
            <a:off x="390525" y="6152396"/>
            <a:ext cx="11410950" cy="215444"/>
          </a:xfrm>
          <a:prstGeom prst="rect">
            <a:avLst/>
          </a:prstGeom>
          <a:noFill/>
        </p:spPr>
        <p:txBody>
          <a:bodyPr wrap="square">
            <a:spAutoFit/>
          </a:bodyPr>
          <a:lstStyle/>
          <a:p>
            <a:r>
              <a:rPr lang="en-AU" sz="800">
                <a:solidFill>
                  <a:schemeClr val="bg1">
                    <a:lumMod val="65000"/>
                  </a:schemeClr>
                </a:solidFill>
                <a:latin typeface="Segoe UI Symbol" panose="020B0502040204020203" pitchFamily="34" charset="0"/>
                <a:ea typeface="Segoe UI Symbol" panose="020B0502040204020203" pitchFamily="34" charset="0"/>
              </a:rPr>
              <a:t>Segment Operating Income is a </a:t>
            </a:r>
            <a:r>
              <a:rPr lang="en-AU" sz="800" i="1">
                <a:solidFill>
                  <a:schemeClr val="bg1">
                    <a:lumMod val="65000"/>
                  </a:schemeClr>
                </a:solidFill>
                <a:latin typeface="Segoe UI Symbol" panose="020B0502040204020203" pitchFamily="34" charset="0"/>
                <a:ea typeface="Segoe UI Symbol" panose="020B0502040204020203" pitchFamily="34" charset="0"/>
              </a:rPr>
              <a:t>narrower</a:t>
            </a:r>
            <a:r>
              <a:rPr lang="en-AU" sz="800">
                <a:solidFill>
                  <a:schemeClr val="bg1">
                    <a:lumMod val="65000"/>
                  </a:schemeClr>
                </a:solidFill>
                <a:latin typeface="Segoe UI Symbol" panose="020B0502040204020203" pitchFamily="34" charset="0"/>
                <a:ea typeface="Segoe UI Symbol" panose="020B0502040204020203" pitchFamily="34" charset="0"/>
              </a:rPr>
              <a:t> set of add-backs than the old Adjusted EBITDA was –  it now absorbs stock-based compensation, most D&amp;A, legal/regulatory settlements, impairments, and restructuring charges that used to be excluded.</a:t>
            </a:r>
            <a:endParaRPr lang="en-US" sz="800">
              <a:solidFill>
                <a:schemeClr val="bg1">
                  <a:lumMod val="65000"/>
                </a:schemeClr>
              </a:solidFill>
              <a:latin typeface="Segoe UI Symbol" panose="020B0502040204020203" pitchFamily="34" charset="0"/>
              <a:ea typeface="Segoe UI Symbol" panose="020B0502040204020203" pitchFamily="34" charset="0"/>
            </a:endParaRPr>
          </a:p>
        </p:txBody>
      </p:sp>
    </p:spTree>
    <p:extLst>
      <p:ext uri="{BB962C8B-B14F-4D97-AF65-F5344CB8AC3E}">
        <p14:creationId xmlns:p14="http://schemas.microsoft.com/office/powerpoint/2010/main" val="36766510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ECA6E-AD68-1ADD-29AB-826DCCD32957}"/>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DA4309CC-A568-B35F-75C8-0D695725608E}"/>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DA4309CC-A568-B35F-75C8-0D695725608E}"/>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B96FE16-CA21-11E6-477F-EEA9CDE48AE8}"/>
              </a:ext>
            </a:extLst>
          </p:cNvPr>
          <p:cNvSpPr>
            <a:spLocks noGrp="1"/>
          </p:cNvSpPr>
          <p:nvPr>
            <p:ph type="title"/>
          </p:nvPr>
        </p:nvSpPr>
        <p:spPr>
          <a:xfrm>
            <a:off x="287338" y="329048"/>
            <a:ext cx="10537706" cy="376555"/>
          </a:xfrm>
        </p:spPr>
        <p:txBody>
          <a:bodyPr vert="horz" rIns="91440">
            <a:normAutofit/>
          </a:bodyPr>
          <a:lstStyle/>
          <a:p>
            <a:r>
              <a:rPr lang="en-AU"/>
              <a:t>Segment Operating Performance Measure Change – Reconciliation Tables </a:t>
            </a:r>
            <a:endParaRPr lang="en-US">
              <a:latin typeface="Segoe UI Variable Display" pitchFamily="2" charset="0"/>
              <a:cs typeface="Segoe UI Variable Display" pitchFamily="2" charset="0"/>
            </a:endParaRPr>
          </a:p>
        </p:txBody>
      </p:sp>
      <p:sp>
        <p:nvSpPr>
          <p:cNvPr id="6" name="TextBox 5">
            <a:extLst>
              <a:ext uri="{FF2B5EF4-FFF2-40B4-BE49-F238E27FC236}">
                <a16:creationId xmlns:a16="http://schemas.microsoft.com/office/drawing/2014/main" id="{5D940842-CE4E-2B6B-410F-B2857058525C}"/>
              </a:ext>
            </a:extLst>
          </p:cNvPr>
          <p:cNvSpPr txBox="1"/>
          <p:nvPr/>
        </p:nvSpPr>
        <p:spPr>
          <a:xfrm>
            <a:off x="390525" y="6152396"/>
            <a:ext cx="11410950" cy="215444"/>
          </a:xfrm>
          <a:prstGeom prst="rect">
            <a:avLst/>
          </a:prstGeom>
          <a:noFill/>
        </p:spPr>
        <p:txBody>
          <a:bodyPr wrap="square">
            <a:spAutoFit/>
          </a:bodyPr>
          <a:lstStyle/>
          <a:p>
            <a:r>
              <a:rPr lang="en-AU" sz="800">
                <a:solidFill>
                  <a:schemeClr val="bg1">
                    <a:lumMod val="65000"/>
                  </a:schemeClr>
                </a:solidFill>
                <a:latin typeface="Segoe UI Symbol" panose="020B0502040204020203" pitchFamily="34" charset="0"/>
                <a:ea typeface="Segoe UI Symbol" panose="020B0502040204020203" pitchFamily="34" charset="0"/>
              </a:rPr>
              <a:t>Segment Operating Income is a </a:t>
            </a:r>
            <a:r>
              <a:rPr lang="en-AU" sz="800" i="1">
                <a:solidFill>
                  <a:schemeClr val="bg1">
                    <a:lumMod val="65000"/>
                  </a:schemeClr>
                </a:solidFill>
                <a:latin typeface="Segoe UI Symbol" panose="020B0502040204020203" pitchFamily="34" charset="0"/>
                <a:ea typeface="Segoe UI Symbol" panose="020B0502040204020203" pitchFamily="34" charset="0"/>
              </a:rPr>
              <a:t>narrower</a:t>
            </a:r>
            <a:r>
              <a:rPr lang="en-AU" sz="800">
                <a:solidFill>
                  <a:schemeClr val="bg1">
                    <a:lumMod val="65000"/>
                  </a:schemeClr>
                </a:solidFill>
                <a:latin typeface="Segoe UI Symbol" panose="020B0502040204020203" pitchFamily="34" charset="0"/>
                <a:ea typeface="Segoe UI Symbol" panose="020B0502040204020203" pitchFamily="34" charset="0"/>
              </a:rPr>
              <a:t> set of add-backs than the old Adjusted EBITDA was –  it now absorbs stock-based compensation, most D&amp;A, legal/regulatory settlements, impairments, and restructuring charges that used to be excluded.</a:t>
            </a:r>
            <a:endParaRPr lang="en-US" sz="800">
              <a:solidFill>
                <a:schemeClr val="bg1">
                  <a:lumMod val="65000"/>
                </a:schemeClr>
              </a:solidFill>
              <a:latin typeface="Segoe UI Symbol" panose="020B0502040204020203" pitchFamily="34" charset="0"/>
              <a:ea typeface="Segoe UI Symbol" panose="020B0502040204020203" pitchFamily="34" charset="0"/>
            </a:endParaRPr>
          </a:p>
        </p:txBody>
      </p:sp>
      <p:pic>
        <p:nvPicPr>
          <p:cNvPr id="3" name="Picture 2">
            <a:extLst>
              <a:ext uri="{FF2B5EF4-FFF2-40B4-BE49-F238E27FC236}">
                <a16:creationId xmlns:a16="http://schemas.microsoft.com/office/drawing/2014/main" id="{DF1D0727-33F5-3BC6-10ED-61B72AC979BF}"/>
              </a:ext>
            </a:extLst>
          </p:cNvPr>
          <p:cNvPicPr>
            <a:picLocks noChangeAspect="1"/>
          </p:cNvPicPr>
          <p:nvPr/>
        </p:nvPicPr>
        <p:blipFill>
          <a:blip r:embed="rId6"/>
          <a:stretch>
            <a:fillRect/>
          </a:stretch>
        </p:blipFill>
        <p:spPr>
          <a:xfrm>
            <a:off x="503223" y="2301852"/>
            <a:ext cx="5441402" cy="2254295"/>
          </a:xfrm>
          <a:prstGeom prst="rect">
            <a:avLst/>
          </a:prstGeom>
        </p:spPr>
      </p:pic>
      <p:pic>
        <p:nvPicPr>
          <p:cNvPr id="5" name="Picture 4">
            <a:extLst>
              <a:ext uri="{FF2B5EF4-FFF2-40B4-BE49-F238E27FC236}">
                <a16:creationId xmlns:a16="http://schemas.microsoft.com/office/drawing/2014/main" id="{52996EE5-560D-50BD-C44E-5367A6C37F11}"/>
              </a:ext>
            </a:extLst>
          </p:cNvPr>
          <p:cNvPicPr>
            <a:picLocks noChangeAspect="1"/>
          </p:cNvPicPr>
          <p:nvPr/>
        </p:nvPicPr>
        <p:blipFill>
          <a:blip r:embed="rId7"/>
          <a:stretch>
            <a:fillRect/>
          </a:stretch>
        </p:blipFill>
        <p:spPr>
          <a:xfrm>
            <a:off x="6595008" y="2185001"/>
            <a:ext cx="5093769" cy="2487997"/>
          </a:xfrm>
          <a:prstGeom prst="rect">
            <a:avLst/>
          </a:prstGeom>
        </p:spPr>
      </p:pic>
    </p:spTree>
    <p:extLst>
      <p:ext uri="{BB962C8B-B14F-4D97-AF65-F5344CB8AC3E}">
        <p14:creationId xmlns:p14="http://schemas.microsoft.com/office/powerpoint/2010/main" val="10366233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81E65-D69E-F88A-4E7F-8B335CE577A8}"/>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6F28B362-37DF-7610-7AE4-AEDCB5EEAA08}"/>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4" name="think-cell data - do not delete" hidden="1">
                        <a:extLst>
                          <a:ext uri="{FF2B5EF4-FFF2-40B4-BE49-F238E27FC236}">
                            <a16:creationId xmlns:a16="http://schemas.microsoft.com/office/drawing/2014/main" id="{6F28B362-37DF-7610-7AE4-AEDCB5EEAA08}"/>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86421EE-9B65-7D1A-4B12-8A3218625D54}"/>
              </a:ext>
            </a:extLst>
          </p:cNvPr>
          <p:cNvSpPr>
            <a:spLocks noGrp="1"/>
          </p:cNvSpPr>
          <p:nvPr>
            <p:ph type="title"/>
          </p:nvPr>
        </p:nvSpPr>
        <p:spPr>
          <a:xfrm>
            <a:off x="287338" y="329048"/>
            <a:ext cx="10537706" cy="376555"/>
          </a:xfrm>
        </p:spPr>
        <p:txBody>
          <a:bodyPr vert="horz" rIns="91440">
            <a:normAutofit/>
          </a:bodyPr>
          <a:lstStyle/>
          <a:p>
            <a:r>
              <a:rPr lang="en-AU"/>
              <a:t>Expanding TAM (Q3 2025 Earnings Supplemental Data)</a:t>
            </a:r>
            <a:endParaRPr lang="en-US">
              <a:latin typeface="Segoe UI Variable Display" pitchFamily="2" charset="0"/>
              <a:cs typeface="Segoe UI Variable Display" pitchFamily="2" charset="0"/>
            </a:endParaRPr>
          </a:p>
        </p:txBody>
      </p:sp>
      <p:pic>
        <p:nvPicPr>
          <p:cNvPr id="4" name="Picture 3">
            <a:extLst>
              <a:ext uri="{FF2B5EF4-FFF2-40B4-BE49-F238E27FC236}">
                <a16:creationId xmlns:a16="http://schemas.microsoft.com/office/drawing/2014/main" id="{AB4E86D3-5E8B-E8FA-8A69-93DC4F90AD76}"/>
              </a:ext>
            </a:extLst>
          </p:cNvPr>
          <p:cNvPicPr>
            <a:picLocks noChangeAspect="1"/>
          </p:cNvPicPr>
          <p:nvPr/>
        </p:nvPicPr>
        <p:blipFill>
          <a:blip r:embed="rId6"/>
          <a:stretch>
            <a:fillRect/>
          </a:stretch>
        </p:blipFill>
        <p:spPr>
          <a:xfrm>
            <a:off x="1305146" y="987850"/>
            <a:ext cx="9581707" cy="5363448"/>
          </a:xfrm>
          <a:prstGeom prst="rect">
            <a:avLst/>
          </a:prstGeom>
        </p:spPr>
      </p:pic>
    </p:spTree>
    <p:extLst>
      <p:ext uri="{BB962C8B-B14F-4D97-AF65-F5344CB8AC3E}">
        <p14:creationId xmlns:p14="http://schemas.microsoft.com/office/powerpoint/2010/main" val="18639761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ACE40-CB89-740C-CAE5-2D8A324A2411}"/>
            </a:ext>
          </a:extLst>
        </p:cNvPr>
        <p:cNvGrpSpPr/>
        <p:nvPr/>
      </p:nvGrpSpPr>
      <p:grpSpPr>
        <a:xfrm>
          <a:off x="0" y="0"/>
          <a:ext cx="0" cy="0"/>
          <a:chOff x="0" y="0"/>
          <a:chExt cx="0" cy="0"/>
        </a:xfrm>
      </p:grpSpPr>
      <p:graphicFrame>
        <p:nvGraphicFramePr>
          <p:cNvPr id="64" name="think-cell data - do not delete" hidden="1">
            <a:extLst>
              <a:ext uri="{FF2B5EF4-FFF2-40B4-BE49-F238E27FC236}">
                <a16:creationId xmlns:a16="http://schemas.microsoft.com/office/drawing/2014/main" id="{8DC4D7B4-9E37-B76D-F6C3-5CA06D0B287B}"/>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20" imgW="7772400" imgH="10058400" progId="TCLayout.ActiveDocument.1">
                  <p:embed/>
                </p:oleObj>
              </mc:Choice>
              <mc:Fallback>
                <p:oleObj name="think-cell Slide" r:id="rId20" imgW="7772400" imgH="10058400" progId="TCLayout.ActiveDocument.1">
                  <p:embed/>
                  <p:pic>
                    <p:nvPicPr>
                      <p:cNvPr id="64" name="think-cell data - do not delete" hidden="1">
                        <a:extLst>
                          <a:ext uri="{FF2B5EF4-FFF2-40B4-BE49-F238E27FC236}">
                            <a16:creationId xmlns:a16="http://schemas.microsoft.com/office/drawing/2014/main" id="{8DC4D7B4-9E37-B76D-F6C3-5CA06D0B287B}"/>
                          </a:ext>
                        </a:extLst>
                      </p:cNvPr>
                      <p:cNvPicPr/>
                      <p:nvPr/>
                    </p:nvPicPr>
                    <p:blipFill>
                      <a:blip r:embed="rId21"/>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F0BC90B-3E5D-6163-99E6-9F5B39062B75}"/>
              </a:ext>
            </a:extLst>
          </p:cNvPr>
          <p:cNvSpPr>
            <a:spLocks noGrp="1"/>
          </p:cNvSpPr>
          <p:nvPr>
            <p:ph type="title"/>
          </p:nvPr>
        </p:nvSpPr>
        <p:spPr>
          <a:xfrm>
            <a:off x="287338" y="329048"/>
            <a:ext cx="10537706" cy="376555"/>
          </a:xfrm>
        </p:spPr>
        <p:txBody>
          <a:bodyPr vert="horz" rIns="91440"/>
          <a:lstStyle/>
          <a:p>
            <a:r>
              <a:rPr lang="en-AU">
                <a:latin typeface="Segoe UI Variable Display" pitchFamily="2" charset="0"/>
                <a:cs typeface="Segoe UI Variable Display" pitchFamily="2" charset="0"/>
              </a:rPr>
              <a:t>UK Mobility Reclassification</a:t>
            </a:r>
            <a:endParaRPr lang="en-US">
              <a:latin typeface="Segoe UI Variable Display" pitchFamily="2" charset="0"/>
              <a:cs typeface="Segoe UI Variable Display" pitchFamily="2" charset="0"/>
            </a:endParaRPr>
          </a:p>
        </p:txBody>
      </p:sp>
      <p:sp>
        <p:nvSpPr>
          <p:cNvPr id="35" name="Content Placeholder 6">
            <a:extLst>
              <a:ext uri="{FF2B5EF4-FFF2-40B4-BE49-F238E27FC236}">
                <a16:creationId xmlns:a16="http://schemas.microsoft.com/office/drawing/2014/main" id="{2B8F5675-912C-09A9-B384-CAE0A9E0FD8B}"/>
              </a:ext>
            </a:extLst>
          </p:cNvPr>
          <p:cNvSpPr txBox="1">
            <a:spLocks/>
          </p:cNvSpPr>
          <p:nvPr/>
        </p:nvSpPr>
        <p:spPr>
          <a:xfrm>
            <a:off x="6554537" y="1217791"/>
            <a:ext cx="5695986" cy="22983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200">
                <a:latin typeface="Segoe UI Symbol" panose="020B0502040204020203" pitchFamily="34" charset="0"/>
                <a:ea typeface="Segoe UI Symbol" panose="020B0502040204020203" pitchFamily="34" charset="0"/>
              </a:rPr>
              <a:t>… under a temporary reporting distortion masking strong underlying growth</a:t>
            </a:r>
          </a:p>
        </p:txBody>
      </p:sp>
      <p:sp>
        <p:nvSpPr>
          <p:cNvPr id="36" name="Content Placeholder 7">
            <a:extLst>
              <a:ext uri="{FF2B5EF4-FFF2-40B4-BE49-F238E27FC236}">
                <a16:creationId xmlns:a16="http://schemas.microsoft.com/office/drawing/2014/main" id="{C831792A-0E7B-ADFC-A9EB-E291CDD371FE}"/>
              </a:ext>
            </a:extLst>
          </p:cNvPr>
          <p:cNvSpPr txBox="1">
            <a:spLocks/>
          </p:cNvSpPr>
          <p:nvPr/>
        </p:nvSpPr>
        <p:spPr>
          <a:xfrm>
            <a:off x="287338" y="1252100"/>
            <a:ext cx="5695986" cy="22983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200">
                <a:latin typeface="Segoe UI Symbol" panose="020B0502040204020203" pitchFamily="34" charset="0"/>
                <a:ea typeface="Segoe UI Symbol" panose="020B0502040204020203" pitchFamily="34" charset="0"/>
              </a:rPr>
              <a:t>The market misreads Uber as a </a:t>
            </a:r>
            <a:r>
              <a:rPr lang="en-AU" sz="1200">
                <a:latin typeface="Segoe UI Symbol" panose="020B0502040204020203" pitchFamily="34" charset="0"/>
                <a:ea typeface="Segoe UI Symbol" panose="020B0502040204020203" pitchFamily="34" charset="0"/>
              </a:rPr>
              <a:t>decelerating, take-rate-constrained aggregator</a:t>
            </a:r>
            <a:endParaRPr lang="en-US" sz="1200">
              <a:latin typeface="Segoe UI Symbol" panose="020B0502040204020203" pitchFamily="34" charset="0"/>
              <a:ea typeface="Segoe UI Symbol" panose="020B0502040204020203" pitchFamily="34" charset="0"/>
            </a:endParaRPr>
          </a:p>
        </p:txBody>
      </p:sp>
      <p:grpSp>
        <p:nvGrpSpPr>
          <p:cNvPr id="37" name="Group 36">
            <a:extLst>
              <a:ext uri="{FF2B5EF4-FFF2-40B4-BE49-F238E27FC236}">
                <a16:creationId xmlns:a16="http://schemas.microsoft.com/office/drawing/2014/main" id="{6E7445DF-17DB-452D-64F8-287152146E12}"/>
              </a:ext>
            </a:extLst>
          </p:cNvPr>
          <p:cNvGrpSpPr/>
          <p:nvPr/>
        </p:nvGrpSpPr>
        <p:grpSpPr>
          <a:xfrm>
            <a:off x="6246457" y="5075698"/>
            <a:ext cx="5823307" cy="1143176"/>
            <a:chOff x="6190989" y="2602780"/>
            <a:chExt cx="5753713" cy="1414740"/>
          </a:xfrm>
        </p:grpSpPr>
        <p:sp>
          <p:nvSpPr>
            <p:cNvPr id="38" name="Rectangle 37">
              <a:extLst>
                <a:ext uri="{FF2B5EF4-FFF2-40B4-BE49-F238E27FC236}">
                  <a16:creationId xmlns:a16="http://schemas.microsoft.com/office/drawing/2014/main" id="{7E558B5A-0A08-FFC3-BF06-8A6C0683A0F6}"/>
                </a:ext>
              </a:extLst>
            </p:cNvPr>
            <p:cNvSpPr/>
            <p:nvPr/>
          </p:nvSpPr>
          <p:spPr>
            <a:xfrm>
              <a:off x="6236669" y="2680419"/>
              <a:ext cx="5671892" cy="1337101"/>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9" name="TextBox 38">
              <a:extLst>
                <a:ext uri="{FF2B5EF4-FFF2-40B4-BE49-F238E27FC236}">
                  <a16:creationId xmlns:a16="http://schemas.microsoft.com/office/drawing/2014/main" id="{41B3C4B0-DBD2-21D6-B7A1-090BDF4F2B64}"/>
                </a:ext>
              </a:extLst>
            </p:cNvPr>
            <p:cNvSpPr txBox="1"/>
            <p:nvPr/>
          </p:nvSpPr>
          <p:spPr>
            <a:xfrm>
              <a:off x="6615271" y="2855765"/>
              <a:ext cx="4914688" cy="7427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100">
                  <a:solidFill>
                    <a:schemeClr val="bg1"/>
                  </a:solidFill>
                  <a:latin typeface="Segoe UI Symbol" panose="020B0502040204020203" pitchFamily="34" charset="0"/>
                  <a:ea typeface="Segoe UI Symbol" panose="020B0502040204020203" pitchFamily="34" charset="0"/>
                </a:rPr>
                <a:t>Of that 500 basis points, about 400 basis points is entirely related to this UK business model change, and it’s an optical impact … the net take rate disclosed in our 10-Q will largely show take rate remaining broadly stable.</a:t>
              </a:r>
              <a:endParaRPr lang="en-US" sz="1100">
                <a:solidFill>
                  <a:schemeClr val="bg1"/>
                </a:solidFill>
                <a:latin typeface="Segoe UI Symbol" panose="020B0502040204020203" pitchFamily="34" charset="0"/>
                <a:ea typeface="Segoe UI Symbol" panose="020B0502040204020203" pitchFamily="34" charset="0"/>
                <a:cs typeface="Segoe UI"/>
              </a:endParaRPr>
            </a:p>
          </p:txBody>
        </p:sp>
        <p:sp>
          <p:nvSpPr>
            <p:cNvPr id="40" name="TextBox 39">
              <a:extLst>
                <a:ext uri="{FF2B5EF4-FFF2-40B4-BE49-F238E27FC236}">
                  <a16:creationId xmlns:a16="http://schemas.microsoft.com/office/drawing/2014/main" id="{4D699262-F780-BF73-4E37-52874690DE6D}"/>
                </a:ext>
              </a:extLst>
            </p:cNvPr>
            <p:cNvSpPr txBox="1"/>
            <p:nvPr/>
          </p:nvSpPr>
          <p:spPr>
            <a:xfrm>
              <a:off x="6190989" y="3692440"/>
              <a:ext cx="3277593" cy="2856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900" i="1">
                  <a:solidFill>
                    <a:schemeClr val="bg1"/>
                  </a:solidFill>
                  <a:latin typeface="Segoe UI Symbol" panose="020B0502040204020203" pitchFamily="34" charset="0"/>
                  <a:ea typeface="Segoe UI Symbol" panose="020B0502040204020203" pitchFamily="34" charset="0"/>
                  <a:cs typeface="Segoe UI Variable Display" pitchFamily="2" charset="0"/>
                </a:rPr>
                <a:t>Balaji Krishnamurthy (CFO), Q2 2026 earnings call</a:t>
              </a:r>
              <a:endParaRPr lang="en-US" sz="900" i="1">
                <a:solidFill>
                  <a:schemeClr val="bg1"/>
                </a:solidFill>
                <a:latin typeface="Segoe UI Symbol" panose="020B0502040204020203" pitchFamily="34" charset="0"/>
                <a:ea typeface="Segoe UI Symbol" panose="020B0502040204020203" pitchFamily="34" charset="0"/>
                <a:cs typeface="Segoe UI Variable Display" pitchFamily="2" charset="0"/>
              </a:endParaRPr>
            </a:p>
          </p:txBody>
        </p:sp>
        <p:pic>
          <p:nvPicPr>
            <p:cNvPr id="41" name="Graphic 40" descr="Open quotation mark with solid fill">
              <a:extLst>
                <a:ext uri="{FF2B5EF4-FFF2-40B4-BE49-F238E27FC236}">
                  <a16:creationId xmlns:a16="http://schemas.microsoft.com/office/drawing/2014/main" id="{38FD3233-FF81-3E95-DAE4-C82F0955437D}"/>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6200529" y="2602780"/>
              <a:ext cx="564914" cy="608148"/>
            </a:xfrm>
            <a:prstGeom prst="rect">
              <a:avLst/>
            </a:prstGeom>
          </p:spPr>
        </p:pic>
        <p:pic>
          <p:nvPicPr>
            <p:cNvPr id="42" name="Graphic 41" descr="Open quotation mark with solid fill">
              <a:extLst>
                <a:ext uri="{FF2B5EF4-FFF2-40B4-BE49-F238E27FC236}">
                  <a16:creationId xmlns:a16="http://schemas.microsoft.com/office/drawing/2014/main" id="{AB134045-BAE7-B7C6-C2CC-C32EFE29D0E1}"/>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flipH="1" flipV="1">
              <a:off x="11379790" y="3282091"/>
              <a:ext cx="564912" cy="613648"/>
            </a:xfrm>
            <a:prstGeom prst="rect">
              <a:avLst/>
            </a:prstGeom>
          </p:spPr>
        </p:pic>
      </p:grpSp>
      <p:cxnSp>
        <p:nvCxnSpPr>
          <p:cNvPr id="43" name="Straight Connector 42">
            <a:extLst>
              <a:ext uri="{FF2B5EF4-FFF2-40B4-BE49-F238E27FC236}">
                <a16:creationId xmlns:a16="http://schemas.microsoft.com/office/drawing/2014/main" id="{0E449B05-16B1-94D8-2FE4-A7A186295652}"/>
              </a:ext>
            </a:extLst>
          </p:cNvPr>
          <p:cNvCxnSpPr/>
          <p:nvPr>
            <p:custDataLst>
              <p:tags r:id="rId2"/>
            </p:custDataLst>
          </p:nvPr>
        </p:nvCxnSpPr>
        <p:spPr bwMode="auto">
          <a:xfrm>
            <a:off x="10421938" y="2444750"/>
            <a:ext cx="0" cy="431800"/>
          </a:xfrm>
          <a:prstGeom prst="line">
            <a:avLst/>
          </a:prstGeom>
          <a:ln w="317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DC5146A9-DE02-C6B3-17B4-955DAA2EB075}"/>
              </a:ext>
            </a:extLst>
          </p:cNvPr>
          <p:cNvCxnSpPr/>
          <p:nvPr>
            <p:custDataLst>
              <p:tags r:id="rId3"/>
            </p:custDataLst>
          </p:nvPr>
        </p:nvCxnSpPr>
        <p:spPr bwMode="auto">
          <a:xfrm>
            <a:off x="11666538" y="3419475"/>
            <a:ext cx="0" cy="431800"/>
          </a:xfrm>
          <a:prstGeom prst="line">
            <a:avLst/>
          </a:prstGeom>
          <a:ln w="317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graphicFrame>
        <p:nvGraphicFramePr>
          <p:cNvPr id="82" name="Chart 81">
            <a:extLst>
              <a:ext uri="{FF2B5EF4-FFF2-40B4-BE49-F238E27FC236}">
                <a16:creationId xmlns:a16="http://schemas.microsoft.com/office/drawing/2014/main" id="{4ECE8CD8-81EB-4A86-EF5C-198C373E34CD}"/>
              </a:ext>
            </a:extLst>
          </p:cNvPr>
          <p:cNvGraphicFramePr/>
          <p:nvPr>
            <p:custDataLst>
              <p:tags r:id="rId4"/>
            </p:custDataLst>
          </p:nvPr>
        </p:nvGraphicFramePr>
        <p:xfrm>
          <a:off x="8470900" y="1462088"/>
          <a:ext cx="3524250" cy="3371850"/>
        </p:xfrm>
        <a:graphic>
          <a:graphicData uri="http://schemas.openxmlformats.org/drawingml/2006/chart">
            <c:chart xmlns:c="http://schemas.openxmlformats.org/drawingml/2006/chart" xmlns:r="http://schemas.openxmlformats.org/officeDocument/2006/relationships" r:id="rId23"/>
          </a:graphicData>
        </a:graphic>
      </p:graphicFrame>
      <p:sp>
        <p:nvSpPr>
          <p:cNvPr id="46" name="Rectangle 45">
            <a:extLst>
              <a:ext uri="{FF2B5EF4-FFF2-40B4-BE49-F238E27FC236}">
                <a16:creationId xmlns:a16="http://schemas.microsoft.com/office/drawing/2014/main" id="{E4CD116E-1FE0-358A-55B1-FA94CEDEA76A}"/>
              </a:ext>
            </a:extLst>
          </p:cNvPr>
          <p:cNvSpPr/>
          <p:nvPr>
            <p:custDataLst>
              <p:tags r:id="rId5"/>
            </p:custDataLst>
          </p:nvPr>
        </p:nvSpPr>
        <p:spPr bwMode="auto">
          <a:xfrm>
            <a:off x="6554788" y="2097088"/>
            <a:ext cx="1912938" cy="15240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r">
              <a:spcBef>
                <a:spcPct val="0"/>
              </a:spcBef>
              <a:spcAft>
                <a:spcPct val="0"/>
              </a:spcAft>
            </a:pPr>
            <a:fld id="{13159FD3-7EE9-4568-8FEA-A1408DF88F9F}" type="datetime'''Q2 ''''2''02''''6'' reported re''ven''''''ue gr''owth'''''''">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r">
                <a:spcBef>
                  <a:spcPct val="0"/>
                </a:spcBef>
                <a:spcAft>
                  <a:spcPct val="0"/>
                </a:spcAft>
              </a:pPr>
              <a:t>Q2 2026 reported revenue growth</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47" name="Rectangle 46">
            <a:extLst>
              <a:ext uri="{FF2B5EF4-FFF2-40B4-BE49-F238E27FC236}">
                <a16:creationId xmlns:a16="http://schemas.microsoft.com/office/drawing/2014/main" id="{F2C1407C-EBE8-ACA0-4344-9389D650D111}"/>
              </a:ext>
            </a:extLst>
          </p:cNvPr>
          <p:cNvSpPr/>
          <p:nvPr>
            <p:custDataLst>
              <p:tags r:id="rId6"/>
            </p:custDataLst>
          </p:nvPr>
        </p:nvSpPr>
        <p:spPr bwMode="gray">
          <a:xfrm>
            <a:off x="10836275" y="3079750"/>
            <a:ext cx="417513"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17463" tIns="0" rIns="17463" bIns="0" rtlCol="0" anchor="ctr"/>
          <a:lstStyle/>
          <a:p>
            <a:pPr algn="ctr">
              <a:lnSpc>
                <a:spcPct val="90000"/>
              </a:lnSpc>
              <a:spcBef>
                <a:spcPct val="0"/>
              </a:spcBef>
              <a:spcAft>
                <a:spcPct val="0"/>
              </a:spcAft>
            </a:pPr>
            <a:r>
              <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t>+8 ppt</a:t>
            </a:r>
          </a:p>
        </p:txBody>
      </p:sp>
      <p:sp>
        <p:nvSpPr>
          <p:cNvPr id="48" name="Rectangle 47">
            <a:extLst>
              <a:ext uri="{FF2B5EF4-FFF2-40B4-BE49-F238E27FC236}">
                <a16:creationId xmlns:a16="http://schemas.microsoft.com/office/drawing/2014/main" id="{A7D2B8A9-B8EC-BD64-30A9-BC4197AE3B45}"/>
              </a:ext>
            </a:extLst>
          </p:cNvPr>
          <p:cNvSpPr/>
          <p:nvPr>
            <p:custDataLst>
              <p:tags r:id="rId7"/>
            </p:custDataLst>
          </p:nvPr>
        </p:nvSpPr>
        <p:spPr bwMode="auto">
          <a:xfrm>
            <a:off x="7085013" y="3071813"/>
            <a:ext cx="1382713" cy="15240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r">
              <a:spcBef>
                <a:spcPct val="0"/>
              </a:spcBef>
              <a:spcAft>
                <a:spcPct val="0"/>
              </a:spcAft>
            </a:pPr>
            <a:fld id="{20D802B8-700F-4B07-8405-09583233DD95}" type="datetime'''UK'''' r''''''eport''ing'' ad''just''m''''''''''''en''t'''">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r">
                <a:spcBef>
                  <a:spcPct val="0"/>
                </a:spcBef>
                <a:spcAft>
                  <a:spcPct val="0"/>
                </a:spcAft>
              </a:pPr>
              <a:t>UK reporting adjustment</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49" name="Rectangle 48">
            <a:extLst>
              <a:ext uri="{FF2B5EF4-FFF2-40B4-BE49-F238E27FC236}">
                <a16:creationId xmlns:a16="http://schemas.microsoft.com/office/drawing/2014/main" id="{52F3B669-AA1E-11E0-DA31-E71BF7C117D9}"/>
              </a:ext>
            </a:extLst>
          </p:cNvPr>
          <p:cNvSpPr/>
          <p:nvPr>
            <p:custDataLst>
              <p:tags r:id="rId8"/>
            </p:custDataLst>
          </p:nvPr>
        </p:nvSpPr>
        <p:spPr bwMode="auto">
          <a:xfrm>
            <a:off x="6572250" y="4044950"/>
            <a:ext cx="1895475" cy="15240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r">
              <a:spcBef>
                <a:spcPct val="0"/>
              </a:spcBef>
              <a:spcAft>
                <a:spcPct val="0"/>
              </a:spcAft>
            </a:pPr>
            <a:r>
              <a:rPr lang="en-AU" sz="10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t>Underlying revenue-growth proxy</a:t>
            </a:r>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graphicFrame>
        <p:nvGraphicFramePr>
          <p:cNvPr id="81" name="Chart 80">
            <a:extLst>
              <a:ext uri="{FF2B5EF4-FFF2-40B4-BE49-F238E27FC236}">
                <a16:creationId xmlns:a16="http://schemas.microsoft.com/office/drawing/2014/main" id="{34F888DE-57B1-9947-A8CF-9C102DE82A0F}"/>
              </a:ext>
            </a:extLst>
          </p:cNvPr>
          <p:cNvGraphicFramePr/>
          <p:nvPr>
            <p:custDataLst>
              <p:tags r:id="rId9"/>
            </p:custDataLst>
          </p:nvPr>
        </p:nvGraphicFramePr>
        <p:xfrm>
          <a:off x="306388" y="1893888"/>
          <a:ext cx="4311650" cy="2736850"/>
        </p:xfrm>
        <a:graphic>
          <a:graphicData uri="http://schemas.openxmlformats.org/drawingml/2006/chart">
            <c:chart xmlns:c="http://schemas.openxmlformats.org/drawingml/2006/chart" xmlns:r="http://schemas.openxmlformats.org/officeDocument/2006/relationships" r:id="rId24"/>
          </a:graphicData>
        </a:graphic>
      </p:graphicFrame>
      <p:sp>
        <p:nvSpPr>
          <p:cNvPr id="51" name="Rectangle 50">
            <a:extLst>
              <a:ext uri="{FF2B5EF4-FFF2-40B4-BE49-F238E27FC236}">
                <a16:creationId xmlns:a16="http://schemas.microsoft.com/office/drawing/2014/main" id="{B4387F02-DF26-9132-3EA9-D17EB0B95599}"/>
              </a:ext>
            </a:extLst>
          </p:cNvPr>
          <p:cNvSpPr/>
          <p:nvPr>
            <p:custDataLst>
              <p:tags r:id="rId10"/>
            </p:custDataLst>
          </p:nvPr>
        </p:nvSpPr>
        <p:spPr bwMode="auto">
          <a:xfrm>
            <a:off x="585788" y="1749425"/>
            <a:ext cx="179388" cy="15240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spcBef>
                <a:spcPct val="0"/>
              </a:spcBef>
              <a:spcAft>
                <a:spcPct val="0"/>
              </a:spcAft>
            </a:pPr>
            <a:r>
              <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t>(%)</a:t>
            </a:r>
          </a:p>
        </p:txBody>
      </p:sp>
      <p:sp>
        <p:nvSpPr>
          <p:cNvPr id="52" name="Rectangle 51">
            <a:extLst>
              <a:ext uri="{FF2B5EF4-FFF2-40B4-BE49-F238E27FC236}">
                <a16:creationId xmlns:a16="http://schemas.microsoft.com/office/drawing/2014/main" id="{5C22DD6A-9573-448C-A829-97949E752254}"/>
              </a:ext>
            </a:extLst>
          </p:cNvPr>
          <p:cNvSpPr/>
          <p:nvPr>
            <p:custDataLst>
              <p:tags r:id="rId11"/>
            </p:custDataLst>
          </p:nvPr>
        </p:nvSpPr>
        <p:spPr bwMode="auto">
          <a:xfrm>
            <a:off x="433388" y="4518025"/>
            <a:ext cx="484188" cy="15240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BEF7A25C-EB09-4BEE-89B5-142CC917D7EC}" type="datetime'''''''''Q''''''''2'''''''''' ''''''20''''2''''''''''5'">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Q2 2025</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3" name="Rectangle 52">
            <a:extLst>
              <a:ext uri="{FF2B5EF4-FFF2-40B4-BE49-F238E27FC236}">
                <a16:creationId xmlns:a16="http://schemas.microsoft.com/office/drawing/2014/main" id="{B5E8D3E3-72AF-51BD-978F-9F957D388A21}"/>
              </a:ext>
            </a:extLst>
          </p:cNvPr>
          <p:cNvSpPr/>
          <p:nvPr>
            <p:custDataLst>
              <p:tags r:id="rId12"/>
            </p:custDataLst>
          </p:nvPr>
        </p:nvSpPr>
        <p:spPr bwMode="auto">
          <a:xfrm>
            <a:off x="1398588" y="4518025"/>
            <a:ext cx="484188" cy="15240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6E73CC40-1A4A-41E0-B4FA-D40CF48B4523}" type="datetime'''''''''''''''Q''''3'''''' ''''''''''''20''''25'''''''">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Q3 2025</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4" name="Rectangle 53">
            <a:extLst>
              <a:ext uri="{FF2B5EF4-FFF2-40B4-BE49-F238E27FC236}">
                <a16:creationId xmlns:a16="http://schemas.microsoft.com/office/drawing/2014/main" id="{D84FE4EF-AFC8-F4E2-46A0-9E5632C1273F}"/>
              </a:ext>
            </a:extLst>
          </p:cNvPr>
          <p:cNvSpPr/>
          <p:nvPr>
            <p:custDataLst>
              <p:tags r:id="rId13"/>
            </p:custDataLst>
          </p:nvPr>
        </p:nvSpPr>
        <p:spPr bwMode="auto">
          <a:xfrm>
            <a:off x="2363788" y="4518025"/>
            <a:ext cx="484188" cy="15240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945579B9-7EF1-47BA-848F-6DEA44C18685}" type="datetime'''''Q''''''4'''''''' 2025'''''''''''''''''''''">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Q4 2025</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5" name="Rectangle 54">
            <a:extLst>
              <a:ext uri="{FF2B5EF4-FFF2-40B4-BE49-F238E27FC236}">
                <a16:creationId xmlns:a16="http://schemas.microsoft.com/office/drawing/2014/main" id="{D3BB53A1-816E-7163-B0CB-8FA4FE1ACCE3}"/>
              </a:ext>
            </a:extLst>
          </p:cNvPr>
          <p:cNvSpPr/>
          <p:nvPr>
            <p:custDataLst>
              <p:tags r:id="rId14"/>
            </p:custDataLst>
          </p:nvPr>
        </p:nvSpPr>
        <p:spPr bwMode="auto">
          <a:xfrm>
            <a:off x="3328988" y="4518025"/>
            <a:ext cx="484188" cy="15240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8B099732-6DB5-42C7-9DCE-BB248D68D107}" type="datetime'''''Q''''1 ''''''''''''''2''''''''''''''0''''26'''''''''">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Q1 2026</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6" name="Rectangle 55">
            <a:extLst>
              <a:ext uri="{FF2B5EF4-FFF2-40B4-BE49-F238E27FC236}">
                <a16:creationId xmlns:a16="http://schemas.microsoft.com/office/drawing/2014/main" id="{2F9706CA-2407-F8E4-89E9-937D1381F8F0}"/>
              </a:ext>
            </a:extLst>
          </p:cNvPr>
          <p:cNvSpPr/>
          <p:nvPr>
            <p:custDataLst>
              <p:tags r:id="rId15"/>
            </p:custDataLst>
          </p:nvPr>
        </p:nvSpPr>
        <p:spPr bwMode="auto">
          <a:xfrm>
            <a:off x="4294188" y="4518025"/>
            <a:ext cx="484188" cy="15240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55B7DBC2-04B3-4329-B033-4CA30053F9E0}" type="datetime'''Q''''2'''' ''''''''''''''2''0''''''''''''''2''''''''6'">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Q2 2026</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7" name="Rectangle 56">
            <a:extLst>
              <a:ext uri="{FF2B5EF4-FFF2-40B4-BE49-F238E27FC236}">
                <a16:creationId xmlns:a16="http://schemas.microsoft.com/office/drawing/2014/main" id="{C4C50D8E-874B-4A10-3B07-6F200D265F82}"/>
              </a:ext>
            </a:extLst>
          </p:cNvPr>
          <p:cNvSpPr/>
          <p:nvPr>
            <p:custDataLst>
              <p:tags r:id="rId16"/>
            </p:custDataLst>
          </p:nvPr>
        </p:nvSpPr>
        <p:spPr bwMode="auto">
          <a:xfrm>
            <a:off x="4678363" y="3575050"/>
            <a:ext cx="823913" cy="136525"/>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r>
              <a:rPr lang="en-US" alt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t>Revenue growth</a:t>
            </a:r>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8" name="Rectangle 57">
            <a:extLst>
              <a:ext uri="{FF2B5EF4-FFF2-40B4-BE49-F238E27FC236}">
                <a16:creationId xmlns:a16="http://schemas.microsoft.com/office/drawing/2014/main" id="{385B6D85-A4B0-4E2E-F878-3079EE53022B}"/>
              </a:ext>
            </a:extLst>
          </p:cNvPr>
          <p:cNvSpPr/>
          <p:nvPr>
            <p:custDataLst>
              <p:tags r:id="rId17"/>
            </p:custDataLst>
          </p:nvPr>
        </p:nvSpPr>
        <p:spPr bwMode="auto">
          <a:xfrm>
            <a:off x="4678363" y="2578100"/>
            <a:ext cx="950913" cy="273050"/>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r>
              <a:rPr lang="en-US" alt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t>Revenue margin </a:t>
            </a:r>
          </a:p>
          <a:p>
            <a:pPr algn="l">
              <a:spcBef>
                <a:spcPct val="0"/>
              </a:spcBef>
              <a:spcAft>
                <a:spcPct val="0"/>
              </a:spcAft>
            </a:pPr>
            <a:r>
              <a:rPr lang="en-US" alt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t>(Mobility segment)</a:t>
            </a:r>
          </a:p>
        </p:txBody>
      </p:sp>
      <p:sp>
        <p:nvSpPr>
          <p:cNvPr id="59" name="TextBox 58">
            <a:extLst>
              <a:ext uri="{FF2B5EF4-FFF2-40B4-BE49-F238E27FC236}">
                <a16:creationId xmlns:a16="http://schemas.microsoft.com/office/drawing/2014/main" id="{ACD458D5-E490-987E-23A4-D45EA9B5DCAC}"/>
              </a:ext>
            </a:extLst>
          </p:cNvPr>
          <p:cNvSpPr txBox="1"/>
          <p:nvPr/>
        </p:nvSpPr>
        <p:spPr>
          <a:xfrm>
            <a:off x="585788" y="5048055"/>
            <a:ext cx="1389402" cy="11156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50">
                <a:latin typeface="Segoe UI Symbol" panose="020B0502040204020203" pitchFamily="34" charset="0"/>
                <a:ea typeface="Segoe UI Symbol" panose="020B0502040204020203" pitchFamily="34" charset="0"/>
              </a:rPr>
              <a:t>From January 2026, Uber shifted UK Mobility reporting to record </a:t>
            </a:r>
            <a:r>
              <a:rPr lang="en-AU" sz="950" b="1">
                <a:solidFill>
                  <a:srgbClr val="017840"/>
                </a:solidFill>
                <a:latin typeface="Segoe UI Symbol" panose="020B0502040204020203" pitchFamily="34" charset="0"/>
                <a:ea typeface="Segoe UI Symbol" panose="020B0502040204020203" pitchFamily="34" charset="0"/>
              </a:rPr>
              <a:t>only commission revenue</a:t>
            </a:r>
            <a:r>
              <a:rPr lang="en-AU" sz="950" b="1">
                <a:latin typeface="Segoe UI Symbol" panose="020B0502040204020203" pitchFamily="34" charset="0"/>
                <a:ea typeface="Segoe UI Symbol" panose="020B0502040204020203" pitchFamily="34" charset="0"/>
              </a:rPr>
              <a:t> </a:t>
            </a:r>
            <a:r>
              <a:rPr lang="en-AU" sz="950">
                <a:latin typeface="Segoe UI Symbol" panose="020B0502040204020203" pitchFamily="34" charset="0"/>
                <a:ea typeface="Segoe UI Symbol" panose="020B0502040204020203" pitchFamily="34" charset="0"/>
              </a:rPr>
              <a:t>following regulatory changes.</a:t>
            </a:r>
            <a:endParaRPr lang="en-US" sz="950">
              <a:solidFill>
                <a:schemeClr val="tx1"/>
              </a:solidFill>
              <a:latin typeface="Segoe UI Symbol" panose="020B0502040204020203" pitchFamily="34" charset="0"/>
              <a:ea typeface="Segoe UI Symbol" panose="020B0502040204020203" pitchFamily="34" charset="0"/>
              <a:cs typeface="Segoe UI"/>
            </a:endParaRPr>
          </a:p>
        </p:txBody>
      </p:sp>
      <p:sp>
        <p:nvSpPr>
          <p:cNvPr id="60" name="TextBox 59">
            <a:extLst>
              <a:ext uri="{FF2B5EF4-FFF2-40B4-BE49-F238E27FC236}">
                <a16:creationId xmlns:a16="http://schemas.microsoft.com/office/drawing/2014/main" id="{DDD77FD0-6E21-CC81-383D-6A8504A91D49}"/>
              </a:ext>
            </a:extLst>
          </p:cNvPr>
          <p:cNvSpPr txBox="1"/>
          <p:nvPr/>
        </p:nvSpPr>
        <p:spPr>
          <a:xfrm>
            <a:off x="2361593" y="5048055"/>
            <a:ext cx="1255268" cy="11156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50">
                <a:latin typeface="Segoe UI Symbol" panose="020B0502040204020203" pitchFamily="34" charset="0"/>
                <a:ea typeface="Segoe UI Symbol" panose="020B0502040204020203" pitchFamily="34" charset="0"/>
              </a:rPr>
              <a:t>This reduced Q2 2026 reported revenue by </a:t>
            </a:r>
            <a:r>
              <a:rPr lang="en-AU" sz="950">
                <a:solidFill>
                  <a:srgbClr val="017840"/>
                </a:solidFill>
                <a:latin typeface="Segoe UI Symbol" panose="020B0502040204020203" pitchFamily="34" charset="0"/>
                <a:ea typeface="Segoe UI Symbol" panose="020B0502040204020203" pitchFamily="34" charset="0"/>
              </a:rPr>
              <a:t>~</a:t>
            </a:r>
            <a:r>
              <a:rPr lang="en-AU" sz="950" b="1">
                <a:solidFill>
                  <a:srgbClr val="017840"/>
                </a:solidFill>
                <a:latin typeface="Segoe UI Symbol" panose="020B0502040204020203" pitchFamily="34" charset="0"/>
                <a:ea typeface="Segoe UI Symbol" panose="020B0502040204020203" pitchFamily="34" charset="0"/>
              </a:rPr>
              <a:t>US$1.1bn</a:t>
            </a:r>
            <a:r>
              <a:rPr lang="en-AU" sz="950">
                <a:latin typeface="Segoe UI Symbol" panose="020B0502040204020203" pitchFamily="34" charset="0"/>
                <a:ea typeface="Segoe UI Symbol" panose="020B0502040204020203" pitchFamily="34" charset="0"/>
              </a:rPr>
              <a:t>,</a:t>
            </a:r>
            <a:r>
              <a:rPr lang="en-AU" sz="950" b="1">
                <a:latin typeface="Segoe UI Symbol" panose="020B0502040204020203" pitchFamily="34" charset="0"/>
                <a:ea typeface="Segoe UI Symbol" panose="020B0502040204020203" pitchFamily="34" charset="0"/>
              </a:rPr>
              <a:t> </a:t>
            </a:r>
            <a:r>
              <a:rPr lang="en-AU" sz="950">
                <a:latin typeface="Segoe UI Symbol" panose="020B0502040204020203" pitchFamily="34" charset="0"/>
                <a:ea typeface="Segoe UI Symbol" panose="020B0502040204020203" pitchFamily="34" charset="0"/>
              </a:rPr>
              <a:t>with</a:t>
            </a:r>
            <a:r>
              <a:rPr lang="en-AU" sz="950" b="1">
                <a:latin typeface="Segoe UI Symbol" panose="020B0502040204020203" pitchFamily="34" charset="0"/>
                <a:ea typeface="Segoe UI Symbol" panose="020B0502040204020203" pitchFamily="34" charset="0"/>
              </a:rPr>
              <a:t> </a:t>
            </a:r>
            <a:r>
              <a:rPr lang="en-AU" sz="950">
                <a:latin typeface="Segoe UI Symbol" panose="020B0502040204020203" pitchFamily="34" charset="0"/>
                <a:ea typeface="Segoe UI Symbol" panose="020B0502040204020203" pitchFamily="34" charset="0"/>
              </a:rPr>
              <a:t>Mobility's revenue margin down </a:t>
            </a:r>
            <a:r>
              <a:rPr lang="en-AU" sz="950" b="1">
                <a:solidFill>
                  <a:srgbClr val="017840"/>
                </a:solidFill>
                <a:latin typeface="Segoe UI Symbol" panose="020B0502040204020203" pitchFamily="34" charset="0"/>
                <a:ea typeface="Segoe UI Symbol" panose="020B0502040204020203" pitchFamily="34" charset="0"/>
              </a:rPr>
              <a:t>~500bps YoY</a:t>
            </a:r>
            <a:r>
              <a:rPr lang="en-AU" sz="950" b="1">
                <a:latin typeface="Segoe UI Symbol" panose="020B0502040204020203" pitchFamily="34" charset="0"/>
                <a:ea typeface="Segoe UI Symbol" panose="020B0502040204020203" pitchFamily="34" charset="0"/>
              </a:rPr>
              <a:t>.</a:t>
            </a:r>
            <a:endParaRPr lang="en-US" sz="950">
              <a:solidFill>
                <a:schemeClr val="tx1"/>
              </a:solidFill>
              <a:latin typeface="Segoe UI Symbol" panose="020B0502040204020203" pitchFamily="34" charset="0"/>
              <a:ea typeface="Segoe UI Symbol" panose="020B0502040204020203" pitchFamily="34" charset="0"/>
              <a:cs typeface="Segoe UI"/>
            </a:endParaRPr>
          </a:p>
        </p:txBody>
      </p:sp>
      <p:sp>
        <p:nvSpPr>
          <p:cNvPr id="61" name="TextBox 60">
            <a:extLst>
              <a:ext uri="{FF2B5EF4-FFF2-40B4-BE49-F238E27FC236}">
                <a16:creationId xmlns:a16="http://schemas.microsoft.com/office/drawing/2014/main" id="{9B6258FB-5F9D-2733-126A-45A411A859C4}"/>
              </a:ext>
            </a:extLst>
          </p:cNvPr>
          <p:cNvSpPr txBox="1"/>
          <p:nvPr/>
        </p:nvSpPr>
        <p:spPr>
          <a:xfrm>
            <a:off x="4036764" y="5048055"/>
            <a:ext cx="1296678" cy="11156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50" b="1">
                <a:solidFill>
                  <a:srgbClr val="017840"/>
                </a:solidFill>
                <a:latin typeface="Segoe UI Symbol" panose="020B0502040204020203" pitchFamily="34" charset="0"/>
                <a:ea typeface="Segoe UI Symbol" panose="020B0502040204020203" pitchFamily="34" charset="0"/>
              </a:rPr>
              <a:t>Gross bookings</a:t>
            </a:r>
            <a:r>
              <a:rPr lang="en-AU" sz="950">
                <a:latin typeface="Segoe UI Symbol" panose="020B0502040204020203" pitchFamily="34" charset="0"/>
                <a:ea typeface="Segoe UI Symbol" panose="020B0502040204020203" pitchFamily="34" charset="0"/>
              </a:rPr>
              <a:t> and </a:t>
            </a:r>
            <a:r>
              <a:rPr lang="en-AU" sz="950" b="1">
                <a:solidFill>
                  <a:srgbClr val="017840"/>
                </a:solidFill>
                <a:latin typeface="Segoe UI Symbol" panose="020B0502040204020203" pitchFamily="34" charset="0"/>
                <a:ea typeface="Segoe UI Symbol" panose="020B0502040204020203" pitchFamily="34" charset="0"/>
              </a:rPr>
              <a:t>underlying profitability</a:t>
            </a:r>
            <a:r>
              <a:rPr lang="en-AU" sz="950">
                <a:solidFill>
                  <a:schemeClr val="tx1"/>
                </a:solidFill>
                <a:latin typeface="Segoe UI Symbol" panose="020B0502040204020203" pitchFamily="34" charset="0"/>
                <a:ea typeface="Segoe UI Symbol" panose="020B0502040204020203" pitchFamily="34" charset="0"/>
              </a:rPr>
              <a:t> per trip </a:t>
            </a:r>
            <a:r>
              <a:rPr lang="en-AU" sz="950">
                <a:latin typeface="Segoe UI Symbol" panose="020B0502040204020203" pitchFamily="34" charset="0"/>
                <a:ea typeface="Segoe UI Symbol" panose="020B0502040204020203" pitchFamily="34" charset="0"/>
              </a:rPr>
              <a:t>are unaffected, with this distortion annualising from Q1 2027. </a:t>
            </a:r>
            <a:endParaRPr lang="en-US" sz="950">
              <a:solidFill>
                <a:schemeClr val="tx1"/>
              </a:solidFill>
              <a:latin typeface="Segoe UI Symbol" panose="020B0502040204020203" pitchFamily="34" charset="0"/>
              <a:ea typeface="Segoe UI Symbol" panose="020B0502040204020203" pitchFamily="34" charset="0"/>
              <a:cs typeface="Segoe UI"/>
            </a:endParaRPr>
          </a:p>
        </p:txBody>
      </p:sp>
      <p:pic>
        <p:nvPicPr>
          <p:cNvPr id="69" name="Content Placeholder 340" descr="Play with solid fill">
            <a:extLst>
              <a:ext uri="{FF2B5EF4-FFF2-40B4-BE49-F238E27FC236}">
                <a16:creationId xmlns:a16="http://schemas.microsoft.com/office/drawing/2014/main" id="{4BA95BF1-97AA-953C-DDE8-684517D449FF}"/>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3638972" y="4756287"/>
            <a:ext cx="417091" cy="1792089"/>
          </a:xfrm>
          <a:prstGeom prst="rect">
            <a:avLst/>
          </a:prstGeom>
        </p:spPr>
      </p:pic>
      <p:pic>
        <p:nvPicPr>
          <p:cNvPr id="71" name="Content Placeholder 340" descr="Play with solid fill">
            <a:extLst>
              <a:ext uri="{FF2B5EF4-FFF2-40B4-BE49-F238E27FC236}">
                <a16:creationId xmlns:a16="http://schemas.microsoft.com/office/drawing/2014/main" id="{2B30BDF3-8648-38EF-5BDE-9FC364B352AC}"/>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1944502" y="4709855"/>
            <a:ext cx="417091" cy="1792089"/>
          </a:xfrm>
          <a:prstGeom prst="rect">
            <a:avLst/>
          </a:prstGeom>
        </p:spPr>
      </p:pic>
      <p:cxnSp>
        <p:nvCxnSpPr>
          <p:cNvPr id="79" name="Straight Connector 78">
            <a:extLst>
              <a:ext uri="{FF2B5EF4-FFF2-40B4-BE49-F238E27FC236}">
                <a16:creationId xmlns:a16="http://schemas.microsoft.com/office/drawing/2014/main" id="{A94F71DA-28D9-77AD-CE13-EF6DA27F557F}"/>
              </a:ext>
            </a:extLst>
          </p:cNvPr>
          <p:cNvCxnSpPr>
            <a:cxnSpLocks/>
          </p:cNvCxnSpPr>
          <p:nvPr/>
        </p:nvCxnSpPr>
        <p:spPr>
          <a:xfrm>
            <a:off x="6095076" y="1328738"/>
            <a:ext cx="924" cy="5173206"/>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127587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74AC3BC-3089-20E0-54D5-94284DB060D4}"/>
              </a:ext>
            </a:extLst>
          </p:cNvPr>
          <p:cNvGraphicFramePr>
            <a:graphicFrameLocks/>
          </p:cNvGraphicFramePr>
          <p:nvPr>
            <p:custDataLst>
              <p:tags r:id="rId1"/>
            </p:custDataLst>
            <p:extLst>
              <p:ext uri="{D42A27DB-BD31-4B8C-83A1-F6EECF244321}">
                <p14:modId xmlns:p14="http://schemas.microsoft.com/office/powerpoint/2010/main" val="177951242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think-cell data - do not delete" hidden="1">
                        <a:extLst>
                          <a:ext uri="{FF2B5EF4-FFF2-40B4-BE49-F238E27FC236}">
                            <a16:creationId xmlns:a16="http://schemas.microsoft.com/office/drawing/2014/main" id="{274AC3BC-3089-20E0-54D5-94284DB060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C2E3036-888E-9939-D7B2-C8044F2D91EC}"/>
              </a:ext>
            </a:extLst>
          </p:cNvPr>
          <p:cNvSpPr>
            <a:spLocks noGrp="1"/>
          </p:cNvSpPr>
          <p:nvPr>
            <p:ph type="title"/>
          </p:nvPr>
        </p:nvSpPr>
        <p:spPr>
          <a:xfrm>
            <a:off x="274320" y="329563"/>
            <a:ext cx="10537706" cy="376555"/>
          </a:xfrm>
        </p:spPr>
        <p:txBody>
          <a:bodyPr vert="horz" rIns="91440"/>
          <a:lstStyle/>
          <a:p>
            <a:r>
              <a:rPr lang="en-AU"/>
              <a:t>Uber Gross Bookings by Segment (Form 10-Q, Q2 2026)</a:t>
            </a:r>
            <a:endParaRPr lang="en-US"/>
          </a:p>
        </p:txBody>
      </p:sp>
      <p:pic>
        <p:nvPicPr>
          <p:cNvPr id="4" name="Picture 3">
            <a:extLst>
              <a:ext uri="{FF2B5EF4-FFF2-40B4-BE49-F238E27FC236}">
                <a16:creationId xmlns:a16="http://schemas.microsoft.com/office/drawing/2014/main" id="{0251CE14-001B-EE7E-0446-99E8D29561B1}"/>
              </a:ext>
            </a:extLst>
          </p:cNvPr>
          <p:cNvPicPr>
            <a:picLocks noChangeAspect="1"/>
          </p:cNvPicPr>
          <p:nvPr/>
        </p:nvPicPr>
        <p:blipFill>
          <a:blip r:embed="rId5"/>
          <a:stretch>
            <a:fillRect/>
          </a:stretch>
        </p:blipFill>
        <p:spPr>
          <a:xfrm>
            <a:off x="1801586" y="1323087"/>
            <a:ext cx="8588828" cy="5205350"/>
          </a:xfrm>
          <a:prstGeom prst="rect">
            <a:avLst/>
          </a:prstGeom>
        </p:spPr>
      </p:pic>
    </p:spTree>
    <p:extLst>
      <p:ext uri="{BB962C8B-B14F-4D97-AF65-F5344CB8AC3E}">
        <p14:creationId xmlns:p14="http://schemas.microsoft.com/office/powerpoint/2010/main" val="29484599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E9B9A50-DCE3-5EF9-46DB-450C2DA98695}"/>
              </a:ext>
            </a:extLst>
          </p:cNvPr>
          <p:cNvGraphicFramePr>
            <a:graphicFrameLocks/>
          </p:cNvGraphicFramePr>
          <p:nvPr>
            <p:custDataLst>
              <p:tags r:id="rId1"/>
            </p:custDataLst>
            <p:extLst>
              <p:ext uri="{D42A27DB-BD31-4B8C-83A1-F6EECF244321}">
                <p14:modId xmlns:p14="http://schemas.microsoft.com/office/powerpoint/2010/main" val="155129828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think-cell data - do not delete" hidden="1">
                        <a:extLst>
                          <a:ext uri="{FF2B5EF4-FFF2-40B4-BE49-F238E27FC236}">
                            <a16:creationId xmlns:a16="http://schemas.microsoft.com/office/drawing/2014/main" id="{DE9B9A50-DCE3-5EF9-46DB-450C2DA9869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5FD9E9B-52CB-6640-C09A-AA4882D70950}"/>
              </a:ext>
            </a:extLst>
          </p:cNvPr>
          <p:cNvSpPr>
            <a:spLocks noGrp="1"/>
          </p:cNvSpPr>
          <p:nvPr>
            <p:ph type="title"/>
          </p:nvPr>
        </p:nvSpPr>
        <p:spPr/>
        <p:txBody>
          <a:bodyPr vert="horz" rIns="91440"/>
          <a:lstStyle/>
          <a:p>
            <a:r>
              <a:rPr lang="en-AU"/>
              <a:t>DoorDash Marketplace GOV and Adjusted EBITDA (Form 10-Q, Q2 2026)</a:t>
            </a:r>
            <a:endParaRPr lang="en-US"/>
          </a:p>
        </p:txBody>
      </p:sp>
      <p:pic>
        <p:nvPicPr>
          <p:cNvPr id="3" name="Picture 2">
            <a:extLst>
              <a:ext uri="{FF2B5EF4-FFF2-40B4-BE49-F238E27FC236}">
                <a16:creationId xmlns:a16="http://schemas.microsoft.com/office/drawing/2014/main" id="{75F22866-6B2F-6B3B-B251-9D02DC175D18}"/>
              </a:ext>
            </a:extLst>
          </p:cNvPr>
          <p:cNvPicPr>
            <a:picLocks noChangeAspect="1"/>
          </p:cNvPicPr>
          <p:nvPr/>
        </p:nvPicPr>
        <p:blipFill>
          <a:blip r:embed="rId5"/>
          <a:stretch>
            <a:fillRect/>
          </a:stretch>
        </p:blipFill>
        <p:spPr>
          <a:xfrm>
            <a:off x="1255199" y="1059656"/>
            <a:ext cx="9681602" cy="4964589"/>
          </a:xfrm>
          <a:prstGeom prst="rect">
            <a:avLst/>
          </a:prstGeom>
        </p:spPr>
      </p:pic>
    </p:spTree>
    <p:extLst>
      <p:ext uri="{BB962C8B-B14F-4D97-AF65-F5344CB8AC3E}">
        <p14:creationId xmlns:p14="http://schemas.microsoft.com/office/powerpoint/2010/main" val="25116772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38E8B92-BD91-30B2-6613-EE70C7328969}"/>
              </a:ext>
            </a:extLst>
          </p:cNvPr>
          <p:cNvGraphicFramePr>
            <a:graphicFrameLocks/>
          </p:cNvGraphicFramePr>
          <p:nvPr>
            <p:custDataLst>
              <p:tags r:id="rId1"/>
            </p:custDataLst>
            <p:extLst>
              <p:ext uri="{D42A27DB-BD31-4B8C-83A1-F6EECF244321}">
                <p14:modId xmlns:p14="http://schemas.microsoft.com/office/powerpoint/2010/main" val="19028514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think-cell data - do not delete" hidden="1">
                        <a:extLst>
                          <a:ext uri="{FF2B5EF4-FFF2-40B4-BE49-F238E27FC236}">
                            <a16:creationId xmlns:a16="http://schemas.microsoft.com/office/drawing/2014/main" id="{238E8B92-BD91-30B2-6613-EE70C7328969}"/>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07A0246-1FC2-0A72-746A-A3EC84357CEA}"/>
              </a:ext>
            </a:extLst>
          </p:cNvPr>
          <p:cNvSpPr>
            <a:spLocks noGrp="1"/>
          </p:cNvSpPr>
          <p:nvPr>
            <p:ph type="title"/>
          </p:nvPr>
        </p:nvSpPr>
        <p:spPr/>
        <p:txBody>
          <a:bodyPr vert="horz" rIns="91440"/>
          <a:lstStyle/>
          <a:p>
            <a:r>
              <a:rPr lang="en-AU"/>
              <a:t>Lyft Gross Bookings and Adjusted EBITDA (Form 10-Q, Q2 2026)</a:t>
            </a:r>
            <a:endParaRPr lang="en-US"/>
          </a:p>
        </p:txBody>
      </p:sp>
      <p:pic>
        <p:nvPicPr>
          <p:cNvPr id="4" name="Picture 3">
            <a:extLst>
              <a:ext uri="{FF2B5EF4-FFF2-40B4-BE49-F238E27FC236}">
                <a16:creationId xmlns:a16="http://schemas.microsoft.com/office/drawing/2014/main" id="{FE91FFCC-2186-90F9-713E-26274689F952}"/>
              </a:ext>
            </a:extLst>
          </p:cNvPr>
          <p:cNvPicPr>
            <a:picLocks noChangeAspect="1"/>
          </p:cNvPicPr>
          <p:nvPr/>
        </p:nvPicPr>
        <p:blipFill>
          <a:blip r:embed="rId5"/>
          <a:stretch>
            <a:fillRect/>
          </a:stretch>
        </p:blipFill>
        <p:spPr>
          <a:xfrm>
            <a:off x="743779" y="1470286"/>
            <a:ext cx="10704442" cy="4358015"/>
          </a:xfrm>
          <a:prstGeom prst="rect">
            <a:avLst/>
          </a:prstGeom>
        </p:spPr>
      </p:pic>
    </p:spTree>
    <p:extLst>
      <p:ext uri="{BB962C8B-B14F-4D97-AF65-F5344CB8AC3E}">
        <p14:creationId xmlns:p14="http://schemas.microsoft.com/office/powerpoint/2010/main" val="2520449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7AE7C-F176-7EE3-113D-D484FCC049BF}"/>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CDE04E8-298E-CAB9-48BB-02691AA8737D}"/>
              </a:ext>
            </a:extLst>
          </p:cNvPr>
          <p:cNvGraphicFramePr>
            <a:graphicFrameLocks/>
          </p:cNvGraphicFramePr>
          <p:nvPr>
            <p:custDataLst>
              <p:tags r:id="rId1"/>
            </p:custDataLst>
            <p:extLst>
              <p:ext uri="{D42A27DB-BD31-4B8C-83A1-F6EECF244321}">
                <p14:modId xmlns:p14="http://schemas.microsoft.com/office/powerpoint/2010/main" val="39534626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8" imgW="7772400" imgH="10058400" progId="TCLayout.ActiveDocument.1">
                  <p:embed/>
                </p:oleObj>
              </mc:Choice>
              <mc:Fallback>
                <p:oleObj name="think-cell Slide" r:id="rId8" imgW="7772400" imgH="10058400" progId="TCLayout.ActiveDocument.1">
                  <p:embed/>
                  <p:pic>
                    <p:nvPicPr>
                      <p:cNvPr id="12" name="think-cell data - do not delete" hidden="1">
                        <a:extLst>
                          <a:ext uri="{FF2B5EF4-FFF2-40B4-BE49-F238E27FC236}">
                            <a16:creationId xmlns:a16="http://schemas.microsoft.com/office/drawing/2014/main" id="{7CDE04E8-298E-CAB9-48BB-02691AA8737D}"/>
                          </a:ext>
                        </a:extLst>
                      </p:cNvPr>
                      <p:cNvPicPr/>
                      <p:nvPr/>
                    </p:nvPicPr>
                    <p:blipFill>
                      <a:blip r:embed="rId9"/>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2843010-D27D-AACF-41EC-D6318E265AB0}"/>
              </a:ext>
            </a:extLst>
          </p:cNvPr>
          <p:cNvSpPr>
            <a:spLocks noGrp="1"/>
          </p:cNvSpPr>
          <p:nvPr>
            <p:ph type="title"/>
          </p:nvPr>
        </p:nvSpPr>
        <p:spPr>
          <a:xfrm>
            <a:off x="253320" y="320807"/>
            <a:ext cx="10537706" cy="376555"/>
          </a:xfrm>
        </p:spPr>
        <p:txBody>
          <a:bodyPr vert="horz" rIns="91440"/>
          <a:lstStyle/>
          <a:p>
            <a:r>
              <a:rPr lang="en-US"/>
              <a:t>Uber’s scaled platform drives strong profit-per-booking growth without raising core fees</a:t>
            </a:r>
          </a:p>
        </p:txBody>
      </p:sp>
      <p:sp>
        <p:nvSpPr>
          <p:cNvPr id="6" name="Content Placeholder 5">
            <a:extLst>
              <a:ext uri="{FF2B5EF4-FFF2-40B4-BE49-F238E27FC236}">
                <a16:creationId xmlns:a16="http://schemas.microsoft.com/office/drawing/2014/main" id="{BCA43393-4D2F-F6C8-D23F-1D778155E256}"/>
              </a:ext>
            </a:extLst>
          </p:cNvPr>
          <p:cNvSpPr>
            <a:spLocks noGrp="1"/>
          </p:cNvSpPr>
          <p:nvPr>
            <p:ph idx="25"/>
          </p:nvPr>
        </p:nvSpPr>
        <p:spPr/>
        <p:txBody>
          <a:bodyPr/>
          <a:lstStyle/>
          <a:p>
            <a:r>
              <a:rPr lang="en-US"/>
              <a:t>Investment Thesis 1</a:t>
            </a:r>
          </a:p>
        </p:txBody>
      </p:sp>
      <p:sp>
        <p:nvSpPr>
          <p:cNvPr id="7" name="Content Placeholder 6">
            <a:extLst>
              <a:ext uri="{FF2B5EF4-FFF2-40B4-BE49-F238E27FC236}">
                <a16:creationId xmlns:a16="http://schemas.microsoft.com/office/drawing/2014/main" id="{A95AB4BD-642D-B434-E1F2-78A5E77EBFC2}"/>
              </a:ext>
            </a:extLst>
          </p:cNvPr>
          <p:cNvSpPr>
            <a:spLocks noGrp="1"/>
          </p:cNvSpPr>
          <p:nvPr>
            <p:ph idx="19"/>
          </p:nvPr>
        </p:nvSpPr>
        <p:spPr/>
        <p:txBody>
          <a:bodyPr/>
          <a:lstStyle/>
          <a:p>
            <a:r>
              <a:rPr lang="en-AU"/>
              <a:t>Merchant-funded advertising adds revenue on top of existing transactions</a:t>
            </a:r>
            <a:endParaRPr lang="en-US"/>
          </a:p>
        </p:txBody>
      </p:sp>
      <p:sp>
        <p:nvSpPr>
          <p:cNvPr id="8" name="Content Placeholder 7">
            <a:extLst>
              <a:ext uri="{FF2B5EF4-FFF2-40B4-BE49-F238E27FC236}">
                <a16:creationId xmlns:a16="http://schemas.microsoft.com/office/drawing/2014/main" id="{E681C88A-76CA-7697-6E68-C00402635A3D}"/>
              </a:ext>
            </a:extLst>
          </p:cNvPr>
          <p:cNvSpPr>
            <a:spLocks noGrp="1"/>
          </p:cNvSpPr>
          <p:nvPr>
            <p:ph idx="18"/>
          </p:nvPr>
        </p:nvSpPr>
        <p:spPr/>
        <p:txBody>
          <a:bodyPr/>
          <a:lstStyle/>
          <a:p>
            <a:r>
              <a:rPr lang="en-AU"/>
              <a:t>Consumer price sensitivity limits how far core fees can rise</a:t>
            </a:r>
            <a:endParaRPr lang="en-US"/>
          </a:p>
        </p:txBody>
      </p:sp>
      <p:sp>
        <p:nvSpPr>
          <p:cNvPr id="10" name="Content Placeholder 9">
            <a:extLst>
              <a:ext uri="{FF2B5EF4-FFF2-40B4-BE49-F238E27FC236}">
                <a16:creationId xmlns:a16="http://schemas.microsoft.com/office/drawing/2014/main" id="{7A6FE401-ED75-2C76-9C2A-867696B28E0B}"/>
              </a:ext>
            </a:extLst>
          </p:cNvPr>
          <p:cNvSpPr>
            <a:spLocks noGrp="1"/>
          </p:cNvSpPr>
          <p:nvPr>
            <p:ph idx="21"/>
          </p:nvPr>
        </p:nvSpPr>
        <p:spPr/>
        <p:txBody>
          <a:bodyPr/>
          <a:lstStyle/>
          <a:p>
            <a:r>
              <a:rPr lang="en-AU"/>
              <a:t>A barbell portfolio captures willingness-to-pay without raising the base price</a:t>
            </a:r>
          </a:p>
        </p:txBody>
      </p:sp>
      <p:sp>
        <p:nvSpPr>
          <p:cNvPr id="11" name="Content Placeholder 10">
            <a:extLst>
              <a:ext uri="{FF2B5EF4-FFF2-40B4-BE49-F238E27FC236}">
                <a16:creationId xmlns:a16="http://schemas.microsoft.com/office/drawing/2014/main" id="{18D0562A-0F20-AA67-11AB-BD63DDF5E978}"/>
              </a:ext>
            </a:extLst>
          </p:cNvPr>
          <p:cNvSpPr>
            <a:spLocks noGrp="1"/>
          </p:cNvSpPr>
          <p:nvPr>
            <p:ph idx="23"/>
          </p:nvPr>
        </p:nvSpPr>
        <p:spPr/>
        <p:txBody>
          <a:bodyPr/>
          <a:lstStyle/>
          <a:p>
            <a:r>
              <a:rPr lang="en-AU"/>
              <a:t>Grocery and retail add transaction volume on existing infrastructure</a:t>
            </a:r>
            <a:endParaRPr lang="en-US"/>
          </a:p>
        </p:txBody>
      </p:sp>
      <p:graphicFrame>
        <p:nvGraphicFramePr>
          <p:cNvPr id="19" name="Chart 18">
            <a:extLst>
              <a:ext uri="{FF2B5EF4-FFF2-40B4-BE49-F238E27FC236}">
                <a16:creationId xmlns:a16="http://schemas.microsoft.com/office/drawing/2014/main" id="{FE0E1C20-9857-16A6-0F12-EBDA1ADF793F}"/>
              </a:ext>
            </a:extLst>
          </p:cNvPr>
          <p:cNvGraphicFramePr/>
          <p:nvPr>
            <p:custDataLst>
              <p:tags r:id="rId2"/>
            </p:custDataLst>
            <p:extLst>
              <p:ext uri="{D42A27DB-BD31-4B8C-83A1-F6EECF244321}">
                <p14:modId xmlns:p14="http://schemas.microsoft.com/office/powerpoint/2010/main" val="1972622733"/>
              </p:ext>
            </p:extLst>
          </p:nvPr>
        </p:nvGraphicFramePr>
        <p:xfrm>
          <a:off x="7405688" y="1795463"/>
          <a:ext cx="3890962" cy="1474787"/>
        </p:xfrm>
        <a:graphic>
          <a:graphicData uri="http://schemas.openxmlformats.org/drawingml/2006/chart">
            <c:chart xmlns:c="http://schemas.openxmlformats.org/drawingml/2006/chart" xmlns:r="http://schemas.openxmlformats.org/officeDocument/2006/relationships" r:id="rId10"/>
          </a:graphicData>
        </a:graphic>
      </p:graphicFrame>
      <p:sp>
        <p:nvSpPr>
          <p:cNvPr id="13" name="Rectangle 12">
            <a:extLst>
              <a:ext uri="{FF2B5EF4-FFF2-40B4-BE49-F238E27FC236}">
                <a16:creationId xmlns:a16="http://schemas.microsoft.com/office/drawing/2014/main" id="{F932403D-76C0-C23C-623A-214EF743BE44}"/>
              </a:ext>
            </a:extLst>
          </p:cNvPr>
          <p:cNvSpPr/>
          <p:nvPr>
            <p:custDataLst>
              <p:tags r:id="rId3"/>
            </p:custDataLst>
          </p:nvPr>
        </p:nvSpPr>
        <p:spPr bwMode="auto">
          <a:xfrm>
            <a:off x="7150100" y="2103438"/>
            <a:ext cx="271463"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r">
              <a:spcBef>
                <a:spcPct val="0"/>
              </a:spcBef>
              <a:spcAft>
                <a:spcPct val="0"/>
              </a:spcAft>
            </a:pPr>
            <a:fld id="{C93C5932-2C3F-4FBF-BC37-5E4194089384}" type="datetime'''''''''''''''''''''2''.''0''''''''''0''''''''''''''%'''''">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r">
                <a:spcBef>
                  <a:spcPct val="0"/>
                </a:spcBef>
                <a:spcAft>
                  <a:spcPct val="0"/>
                </a:spcAft>
              </a:pPr>
              <a:t>2.00%</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5" name="Rectangle 14">
            <a:extLst>
              <a:ext uri="{FF2B5EF4-FFF2-40B4-BE49-F238E27FC236}">
                <a16:creationId xmlns:a16="http://schemas.microsoft.com/office/drawing/2014/main" id="{8D08CF88-15D8-2FB1-BFF0-B35C56A2D846}"/>
              </a:ext>
            </a:extLst>
          </p:cNvPr>
          <p:cNvSpPr/>
          <p:nvPr>
            <p:custDataLst>
              <p:tags r:id="rId4"/>
            </p:custDataLst>
          </p:nvPr>
        </p:nvSpPr>
        <p:spPr bwMode="auto">
          <a:xfrm>
            <a:off x="7150100" y="2471738"/>
            <a:ext cx="271463"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r">
              <a:spcBef>
                <a:spcPct val="0"/>
              </a:spcBef>
              <a:spcAft>
                <a:spcPct val="0"/>
              </a:spcAft>
            </a:pPr>
            <a:fld id="{E36E4DF3-6F7B-4213-B40B-097474464C09}" type="datetime'''''''''2''.''''''''''''''''5''''''''''''''''''0''''''%'''''">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r">
                <a:spcBef>
                  <a:spcPct val="0"/>
                </a:spcBef>
                <a:spcAft>
                  <a:spcPct val="0"/>
                </a:spcAft>
              </a:pPr>
              <a:t>2.50%</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6" name="Rectangle 15">
            <a:extLst>
              <a:ext uri="{FF2B5EF4-FFF2-40B4-BE49-F238E27FC236}">
                <a16:creationId xmlns:a16="http://schemas.microsoft.com/office/drawing/2014/main" id="{5F735BB4-88A2-DB1D-2622-D03EBD54A62E}"/>
              </a:ext>
            </a:extLst>
          </p:cNvPr>
          <p:cNvSpPr/>
          <p:nvPr>
            <p:custDataLst>
              <p:tags r:id="rId5"/>
            </p:custDataLst>
          </p:nvPr>
        </p:nvSpPr>
        <p:spPr bwMode="auto">
          <a:xfrm>
            <a:off x="7150100" y="2838450"/>
            <a:ext cx="271463" cy="122238"/>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r">
              <a:spcBef>
                <a:spcPct val="0"/>
              </a:spcBef>
              <a:spcAft>
                <a:spcPct val="0"/>
              </a:spcAft>
            </a:pPr>
            <a:fld id="{1A236786-EDB7-44E9-AD7E-A61ABC7B46CB}" type="datetime'''''''''''''3''''.''''''0''''''0''''''''''''''''''''''''%'''">
              <a:rPr lang="en-US" altLang="en-US" sz="8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r">
                <a:spcBef>
                  <a:spcPct val="0"/>
                </a:spcBef>
                <a:spcAft>
                  <a:spcPct val="0"/>
                </a:spcAft>
              </a:pPr>
              <a:t>3.00%</a:t>
            </a:fld>
            <a:endParaRPr lang="en-US" sz="8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60" name="TextBox 59">
            <a:extLst>
              <a:ext uri="{FF2B5EF4-FFF2-40B4-BE49-F238E27FC236}">
                <a16:creationId xmlns:a16="http://schemas.microsoft.com/office/drawing/2014/main" id="{0FE13285-B131-2625-51A8-72332E6D3F92}"/>
              </a:ext>
            </a:extLst>
          </p:cNvPr>
          <p:cNvSpPr txBox="1"/>
          <p:nvPr/>
        </p:nvSpPr>
        <p:spPr>
          <a:xfrm>
            <a:off x="6224622" y="1547951"/>
            <a:ext cx="4132228"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000" b="1">
                <a:solidFill>
                  <a:schemeClr val="tx1"/>
                </a:solidFill>
                <a:latin typeface="Segoe UI Variable Display" pitchFamily="2" charset="0"/>
                <a:ea typeface="Segoe UI Symbol" panose="020B0502040204020203" pitchFamily="34" charset="0"/>
                <a:cs typeface="Segoe UI Variable Display" pitchFamily="2" charset="0"/>
              </a:rPr>
              <a:t>Implied </a:t>
            </a:r>
            <a:r>
              <a:rPr lang="en-US" sz="1000" b="1" err="1">
                <a:solidFill>
                  <a:schemeClr val="tx1"/>
                </a:solidFill>
                <a:latin typeface="Segoe UI Variable Display" pitchFamily="2" charset="0"/>
                <a:ea typeface="Segoe UI Symbol" panose="020B0502040204020203" pitchFamily="34" charset="0"/>
                <a:cs typeface="Segoe UI Variable Display" pitchFamily="2" charset="0"/>
              </a:rPr>
              <a:t>Annualised</a:t>
            </a:r>
            <a:r>
              <a:rPr lang="en-US" sz="1000" b="1">
                <a:solidFill>
                  <a:schemeClr val="tx1"/>
                </a:solidFill>
                <a:latin typeface="Segoe UI Variable Display" pitchFamily="2" charset="0"/>
                <a:ea typeface="Segoe UI Symbol" panose="020B0502040204020203" pitchFamily="34" charset="0"/>
                <a:cs typeface="Segoe UI Variable Display" pitchFamily="2" charset="0"/>
              </a:rPr>
              <a:t> Delivery Ad Revenue</a:t>
            </a:r>
          </a:p>
          <a:p>
            <a:pPr algn="l"/>
            <a:r>
              <a:rPr lang="en-US" sz="800" i="1">
                <a:solidFill>
                  <a:schemeClr val="bg1">
                    <a:lumMod val="65000"/>
                  </a:schemeClr>
                </a:solidFill>
                <a:latin typeface="Segoe UI Symbol" panose="020B0502040204020203" pitchFamily="34" charset="0"/>
                <a:ea typeface="Segoe UI Symbol" panose="020B0502040204020203" pitchFamily="34" charset="0"/>
                <a:cs typeface="Segoe UI"/>
              </a:rPr>
              <a:t>Applied to Q2'26 Delivery Gross Bookings, </a:t>
            </a:r>
            <a:r>
              <a:rPr lang="en-US" sz="800" i="1" err="1">
                <a:solidFill>
                  <a:schemeClr val="bg1">
                    <a:lumMod val="65000"/>
                  </a:schemeClr>
                </a:solidFill>
                <a:latin typeface="Segoe UI Symbol" panose="020B0502040204020203" pitchFamily="34" charset="0"/>
                <a:ea typeface="Segoe UI Symbol" panose="020B0502040204020203" pitchFamily="34" charset="0"/>
                <a:cs typeface="Segoe UI"/>
              </a:rPr>
              <a:t>annualised</a:t>
            </a:r>
            <a:endParaRPr lang="en-US" sz="800" i="1">
              <a:solidFill>
                <a:schemeClr val="bg1">
                  <a:lumMod val="65000"/>
                </a:schemeClr>
              </a:solidFill>
              <a:latin typeface="Segoe UI Symbol" panose="020B0502040204020203" pitchFamily="34" charset="0"/>
              <a:ea typeface="Segoe UI Symbol" panose="020B0502040204020203" pitchFamily="34" charset="0"/>
              <a:cs typeface="Segoe UI"/>
            </a:endParaRPr>
          </a:p>
        </p:txBody>
      </p:sp>
      <p:sp>
        <p:nvSpPr>
          <p:cNvPr id="61" name="Right Bracket 60">
            <a:extLst>
              <a:ext uri="{FF2B5EF4-FFF2-40B4-BE49-F238E27FC236}">
                <a16:creationId xmlns:a16="http://schemas.microsoft.com/office/drawing/2014/main" id="{9914D4DA-64A4-D9E1-2C40-0EB1C111C24D}"/>
              </a:ext>
            </a:extLst>
          </p:cNvPr>
          <p:cNvSpPr/>
          <p:nvPr/>
        </p:nvSpPr>
        <p:spPr>
          <a:xfrm>
            <a:off x="11286307" y="2046288"/>
            <a:ext cx="60960" cy="974725"/>
          </a:xfrm>
          <a:prstGeom prst="rightBracket">
            <a:avLst/>
          </a:prstGeom>
          <a:ln>
            <a:solidFill>
              <a:srgbClr val="01784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17840"/>
              </a:solidFill>
            </a:endParaRPr>
          </a:p>
        </p:txBody>
      </p:sp>
      <p:sp>
        <p:nvSpPr>
          <p:cNvPr id="62" name="TextBox 61">
            <a:extLst>
              <a:ext uri="{FF2B5EF4-FFF2-40B4-BE49-F238E27FC236}">
                <a16:creationId xmlns:a16="http://schemas.microsoft.com/office/drawing/2014/main" id="{E1FD9EB8-EBCC-B488-BBD5-3135DB4A5387}"/>
              </a:ext>
            </a:extLst>
          </p:cNvPr>
          <p:cNvSpPr txBox="1"/>
          <p:nvPr/>
        </p:nvSpPr>
        <p:spPr>
          <a:xfrm>
            <a:off x="11347267" y="2352916"/>
            <a:ext cx="844733"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800">
                <a:solidFill>
                  <a:schemeClr val="tx1"/>
                </a:solidFill>
                <a:latin typeface="Segoe UI Variable Display" pitchFamily="2" charset="0"/>
                <a:ea typeface="Segoe UI Symbol" panose="020B0502040204020203" pitchFamily="34" charset="0"/>
                <a:cs typeface="Segoe UI Variable Display" pitchFamily="2" charset="0"/>
              </a:rPr>
              <a:t>~$550m </a:t>
            </a:r>
          </a:p>
          <a:p>
            <a:pPr algn="l"/>
            <a:r>
              <a:rPr lang="en-US" sz="800">
                <a:solidFill>
                  <a:schemeClr val="tx1"/>
                </a:solidFill>
                <a:latin typeface="Segoe UI Variable Display" pitchFamily="2" charset="0"/>
                <a:ea typeface="Segoe UI Symbol" panose="020B0502040204020203" pitchFamily="34" charset="0"/>
                <a:cs typeface="Segoe UI Variable Display" pitchFamily="2" charset="0"/>
              </a:rPr>
              <a:t>per 50 bp</a:t>
            </a:r>
            <a:endParaRPr lang="en-US" sz="700">
              <a:solidFill>
                <a:schemeClr val="bg1">
                  <a:lumMod val="65000"/>
                </a:schemeClr>
              </a:solidFill>
              <a:latin typeface="Segoe UI Symbol" panose="020B0502040204020203" pitchFamily="34" charset="0"/>
              <a:ea typeface="Segoe UI Symbol" panose="020B0502040204020203" pitchFamily="34" charset="0"/>
              <a:cs typeface="Segoe UI"/>
            </a:endParaRPr>
          </a:p>
        </p:txBody>
      </p:sp>
      <p:sp>
        <p:nvSpPr>
          <p:cNvPr id="68" name="TextBox 67">
            <a:extLst>
              <a:ext uri="{FF2B5EF4-FFF2-40B4-BE49-F238E27FC236}">
                <a16:creationId xmlns:a16="http://schemas.microsoft.com/office/drawing/2014/main" id="{4A370B6C-007D-3DE4-51DD-7729531025E5}"/>
              </a:ext>
            </a:extLst>
          </p:cNvPr>
          <p:cNvSpPr txBox="1"/>
          <p:nvPr/>
        </p:nvSpPr>
        <p:spPr>
          <a:xfrm>
            <a:off x="6150129" y="2278196"/>
            <a:ext cx="1053632"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800">
                <a:latin typeface="Segoe UI Symbol" panose="020B0502040204020203" pitchFamily="34" charset="0"/>
                <a:ea typeface="Segoe UI Symbol" panose="020B0502040204020203" pitchFamily="34" charset="0"/>
              </a:rPr>
              <a:t>Ad penetration </a:t>
            </a:r>
          </a:p>
          <a:p>
            <a:pPr algn="ctr"/>
            <a:r>
              <a:rPr lang="en-AU" sz="800">
                <a:latin typeface="Segoe UI Symbol" panose="020B0502040204020203" pitchFamily="34" charset="0"/>
                <a:ea typeface="Segoe UI Symbol" panose="020B0502040204020203" pitchFamily="34" charset="0"/>
              </a:rPr>
              <a:t>(% of Gross Bookings)</a:t>
            </a:r>
            <a:endParaRPr lang="en-US" sz="800">
              <a:solidFill>
                <a:schemeClr val="tx1"/>
              </a:solidFill>
              <a:latin typeface="Segoe UI Symbol" panose="020B0502040204020203" pitchFamily="34" charset="0"/>
              <a:ea typeface="Segoe UI Symbol" panose="020B0502040204020203" pitchFamily="34" charset="0"/>
              <a:cs typeface="Segoe UI"/>
            </a:endParaRPr>
          </a:p>
        </p:txBody>
      </p:sp>
      <p:sp>
        <p:nvSpPr>
          <p:cNvPr id="4" name="TextBox 3">
            <a:extLst>
              <a:ext uri="{FF2B5EF4-FFF2-40B4-BE49-F238E27FC236}">
                <a16:creationId xmlns:a16="http://schemas.microsoft.com/office/drawing/2014/main" id="{68A94177-99AC-A636-EDF8-9D842BAE8BCC}"/>
              </a:ext>
            </a:extLst>
          </p:cNvPr>
          <p:cNvSpPr txBox="1"/>
          <p:nvPr/>
        </p:nvSpPr>
        <p:spPr>
          <a:xfrm>
            <a:off x="253319" y="4261558"/>
            <a:ext cx="5675407" cy="415498"/>
          </a:xfrm>
          <a:prstGeom prst="rect">
            <a:avLst/>
          </a:prstGeom>
          <a:solidFill>
            <a:schemeClr val="bg1">
              <a:lumMod val="95000"/>
            </a:schemeClr>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a:solidFill>
                  <a:schemeClr val="tx1"/>
                </a:solidFill>
                <a:latin typeface="Segoe UI Symbol" panose="020B0502040204020203" pitchFamily="34" charset="0"/>
                <a:ea typeface="Segoe UI Symbol" panose="020B0502040204020203" pitchFamily="34" charset="0"/>
                <a:cs typeface="Segoe UI Variable Display" pitchFamily="2" charset="0"/>
              </a:rPr>
              <a:t>Uber converts one price point into a ladder of </a:t>
            </a:r>
            <a:r>
              <a:rPr lang="en-AU" sz="1000" b="1">
                <a:solidFill>
                  <a:schemeClr val="tx1"/>
                </a:solidFill>
                <a:latin typeface="Segoe UI Symbol" panose="020B0502040204020203" pitchFamily="34" charset="0"/>
                <a:ea typeface="Segoe UI Symbol" panose="020B0502040204020203" pitchFamily="34" charset="0"/>
                <a:cs typeface="Segoe UI Variable Display" pitchFamily="2" charset="0"/>
              </a:rPr>
              <a:t>price-service trade-offs</a:t>
            </a:r>
            <a:r>
              <a:rPr lang="en-AU" sz="1000">
                <a:solidFill>
                  <a:schemeClr val="tx1"/>
                </a:solidFill>
                <a:latin typeface="Segoe UI Symbol" panose="020B0502040204020203" pitchFamily="34" charset="0"/>
                <a:ea typeface="Segoe UI Symbol" panose="020B0502040204020203" pitchFamily="34" charset="0"/>
                <a:cs typeface="Segoe UI Variable Display" pitchFamily="2" charset="0"/>
              </a:rPr>
              <a:t>, with </a:t>
            </a:r>
            <a:r>
              <a:rPr lang="en-AU" sz="1000" b="1">
                <a:solidFill>
                  <a:schemeClr val="tx1"/>
                </a:solidFill>
                <a:latin typeface="Segoe UI Symbol" panose="020B0502040204020203" pitchFamily="34" charset="0"/>
                <a:ea typeface="Segoe UI Symbol" panose="020B0502040204020203" pitchFamily="34" charset="0"/>
                <a:cs typeface="Segoe UI Variable Display" pitchFamily="2" charset="0"/>
              </a:rPr>
              <a:t>yield</a:t>
            </a:r>
            <a:r>
              <a:rPr lang="en-AU" sz="1000">
                <a:solidFill>
                  <a:schemeClr val="tx1"/>
                </a:solidFill>
                <a:latin typeface="Segoe UI Symbol" panose="020B0502040204020203" pitchFamily="34" charset="0"/>
                <a:ea typeface="Segoe UI Symbol" panose="020B0502040204020203" pitchFamily="34" charset="0"/>
                <a:cs typeface="Segoe UI Variable Display" pitchFamily="2" charset="0"/>
              </a:rPr>
              <a:t> </a:t>
            </a:r>
            <a:r>
              <a:rPr lang="en-AU" sz="1000" b="1">
                <a:solidFill>
                  <a:schemeClr val="tx1"/>
                </a:solidFill>
                <a:latin typeface="Segoe UI Symbol" panose="020B0502040204020203" pitchFamily="34" charset="0"/>
                <a:ea typeface="Segoe UI Symbol" panose="020B0502040204020203" pitchFamily="34" charset="0"/>
                <a:cs typeface="Segoe UI Variable Display" pitchFamily="2" charset="0"/>
              </a:rPr>
              <a:t>expanding</a:t>
            </a:r>
            <a:r>
              <a:rPr lang="en-AU" sz="1000">
                <a:solidFill>
                  <a:schemeClr val="tx1"/>
                </a:solidFill>
                <a:latin typeface="Segoe UI Symbol" panose="020B0502040204020203" pitchFamily="34" charset="0"/>
                <a:ea typeface="Segoe UI Symbol" panose="020B0502040204020203" pitchFamily="34" charset="0"/>
                <a:cs typeface="Segoe UI Variable Display" pitchFamily="2" charset="0"/>
              </a:rPr>
              <a:t> </a:t>
            </a:r>
            <a:r>
              <a:rPr lang="en-AU" sz="1000" b="1">
                <a:solidFill>
                  <a:schemeClr val="tx1"/>
                </a:solidFill>
                <a:latin typeface="Segoe UI Symbol" panose="020B0502040204020203" pitchFamily="34" charset="0"/>
                <a:ea typeface="Segoe UI Symbol" panose="020B0502040204020203" pitchFamily="34" charset="0"/>
                <a:cs typeface="Segoe UI Variable Display" pitchFamily="2" charset="0"/>
              </a:rPr>
              <a:t>through</a:t>
            </a:r>
            <a:r>
              <a:rPr lang="en-AU" sz="1000">
                <a:solidFill>
                  <a:schemeClr val="tx1"/>
                </a:solidFill>
                <a:latin typeface="Segoe UI Symbol" panose="020B0502040204020203" pitchFamily="34" charset="0"/>
                <a:ea typeface="Segoe UI Symbol" panose="020B0502040204020203" pitchFamily="34" charset="0"/>
                <a:cs typeface="Segoe UI Variable Display" pitchFamily="2" charset="0"/>
              </a:rPr>
              <a:t> </a:t>
            </a:r>
            <a:r>
              <a:rPr lang="en-AU" sz="1000" b="1">
                <a:solidFill>
                  <a:schemeClr val="tx1"/>
                </a:solidFill>
                <a:latin typeface="Segoe UI Symbol" panose="020B0502040204020203" pitchFamily="34" charset="0"/>
                <a:ea typeface="Segoe UI Symbol" panose="020B0502040204020203" pitchFamily="34" charset="0"/>
                <a:cs typeface="Segoe UI Variable Display" pitchFamily="2" charset="0"/>
              </a:rPr>
              <a:t>mix</a:t>
            </a:r>
            <a:r>
              <a:rPr lang="en-AU" sz="1000">
                <a:solidFill>
                  <a:schemeClr val="tx1"/>
                </a:solidFill>
                <a:latin typeface="Segoe UI Symbol" panose="020B0502040204020203" pitchFamily="34" charset="0"/>
                <a:ea typeface="Segoe UI Symbol" panose="020B0502040204020203" pitchFamily="34" charset="0"/>
                <a:cs typeface="Segoe UI Variable Display" pitchFamily="2" charset="0"/>
              </a:rPr>
              <a:t>, rather than fare increases.</a:t>
            </a:r>
            <a:endParaRPr lang="en-US" sz="1000">
              <a:solidFill>
                <a:schemeClr val="tx1"/>
              </a:solidFill>
              <a:latin typeface="Segoe UI Symbol" panose="020B0502040204020203" pitchFamily="34" charset="0"/>
              <a:ea typeface="Segoe UI Symbol" panose="020B0502040204020203" pitchFamily="34" charset="0"/>
              <a:cs typeface="Segoe UI Variable Display" pitchFamily="2" charset="0"/>
            </a:endParaRPr>
          </a:p>
        </p:txBody>
      </p:sp>
      <p:cxnSp>
        <p:nvCxnSpPr>
          <p:cNvPr id="9" name="Straight Connector 8">
            <a:extLst>
              <a:ext uri="{FF2B5EF4-FFF2-40B4-BE49-F238E27FC236}">
                <a16:creationId xmlns:a16="http://schemas.microsoft.com/office/drawing/2014/main" id="{F11DF428-8979-2555-8BA6-6951AF9E0108}"/>
              </a:ext>
            </a:extLst>
          </p:cNvPr>
          <p:cNvCxnSpPr>
            <a:cxnSpLocks/>
          </p:cNvCxnSpPr>
          <p:nvPr/>
        </p:nvCxnSpPr>
        <p:spPr>
          <a:xfrm>
            <a:off x="253742" y="5822674"/>
            <a:ext cx="5686113" cy="0"/>
          </a:xfrm>
          <a:prstGeom prst="line">
            <a:avLst/>
          </a:prstGeom>
          <a:ln>
            <a:solidFill>
              <a:srgbClr val="017840"/>
            </a:solidFill>
          </a:ln>
        </p:spPr>
        <p:style>
          <a:lnRef idx="1">
            <a:schemeClr val="accent1"/>
          </a:lnRef>
          <a:fillRef idx="0">
            <a:schemeClr val="accent1"/>
          </a:fillRef>
          <a:effectRef idx="0">
            <a:schemeClr val="accent1"/>
          </a:effectRef>
          <a:fontRef idx="minor">
            <a:schemeClr val="tx1"/>
          </a:fontRef>
        </p:style>
      </p:cxnSp>
      <p:sp>
        <p:nvSpPr>
          <p:cNvPr id="26" name="Freeform 25">
            <a:extLst>
              <a:ext uri="{FF2B5EF4-FFF2-40B4-BE49-F238E27FC236}">
                <a16:creationId xmlns:a16="http://schemas.microsoft.com/office/drawing/2014/main" id="{662D715F-4AE4-18C8-5E27-72A470D66652}"/>
              </a:ext>
            </a:extLst>
          </p:cNvPr>
          <p:cNvSpPr/>
          <p:nvPr/>
        </p:nvSpPr>
        <p:spPr>
          <a:xfrm>
            <a:off x="259545" y="4821916"/>
            <a:ext cx="5620122" cy="988566"/>
          </a:xfrm>
          <a:custGeom>
            <a:avLst/>
            <a:gdLst>
              <a:gd name="connsiteX0" fmla="*/ 0 w 5413248"/>
              <a:gd name="connsiteY0" fmla="*/ 853460 h 1024148"/>
              <a:gd name="connsiteX1" fmla="*/ 1255776 w 5413248"/>
              <a:gd name="connsiteY1" fmla="*/ 731540 h 1024148"/>
              <a:gd name="connsiteX2" fmla="*/ 2682240 w 5413248"/>
              <a:gd name="connsiteY2" fmla="*/ 20 h 1024148"/>
              <a:gd name="connsiteX3" fmla="*/ 3974592 w 5413248"/>
              <a:gd name="connsiteY3" fmla="*/ 755924 h 1024148"/>
              <a:gd name="connsiteX4" fmla="*/ 5413248 w 5413248"/>
              <a:gd name="connsiteY4" fmla="*/ 1024148 h 1024148"/>
              <a:gd name="connsiteX5" fmla="*/ 5413248 w 5413248"/>
              <a:gd name="connsiteY5" fmla="*/ 1024148 h 1024148"/>
              <a:gd name="connsiteX0" fmla="*/ 0 w 5486400"/>
              <a:gd name="connsiteY0" fmla="*/ 999765 h 1024149"/>
              <a:gd name="connsiteX1" fmla="*/ 1328928 w 5486400"/>
              <a:gd name="connsiteY1" fmla="*/ 731541 h 1024149"/>
              <a:gd name="connsiteX2" fmla="*/ 2755392 w 5486400"/>
              <a:gd name="connsiteY2" fmla="*/ 21 h 1024149"/>
              <a:gd name="connsiteX3" fmla="*/ 4047744 w 5486400"/>
              <a:gd name="connsiteY3" fmla="*/ 755925 h 1024149"/>
              <a:gd name="connsiteX4" fmla="*/ 5486400 w 5486400"/>
              <a:gd name="connsiteY4" fmla="*/ 1024149 h 1024149"/>
              <a:gd name="connsiteX5" fmla="*/ 5486400 w 5486400"/>
              <a:gd name="connsiteY5" fmla="*/ 1024149 h 1024149"/>
              <a:gd name="connsiteX0" fmla="*/ 0 w 5608320"/>
              <a:gd name="connsiteY0" fmla="*/ 1072918 h 1073345"/>
              <a:gd name="connsiteX1" fmla="*/ 1450848 w 5608320"/>
              <a:gd name="connsiteY1" fmla="*/ 731542 h 1073345"/>
              <a:gd name="connsiteX2" fmla="*/ 2877312 w 5608320"/>
              <a:gd name="connsiteY2" fmla="*/ 22 h 1073345"/>
              <a:gd name="connsiteX3" fmla="*/ 4169664 w 5608320"/>
              <a:gd name="connsiteY3" fmla="*/ 755926 h 1073345"/>
              <a:gd name="connsiteX4" fmla="*/ 5608320 w 5608320"/>
              <a:gd name="connsiteY4" fmla="*/ 1024150 h 1073345"/>
              <a:gd name="connsiteX5" fmla="*/ 5608320 w 5608320"/>
              <a:gd name="connsiteY5" fmla="*/ 1024150 h 1073345"/>
              <a:gd name="connsiteX0" fmla="*/ 0 w 5608320"/>
              <a:gd name="connsiteY0" fmla="*/ 1072896 h 1073323"/>
              <a:gd name="connsiteX1" fmla="*/ 1450848 w 5608320"/>
              <a:gd name="connsiteY1" fmla="*/ 731520 h 1073323"/>
              <a:gd name="connsiteX2" fmla="*/ 2877312 w 5608320"/>
              <a:gd name="connsiteY2" fmla="*/ 0 h 1073323"/>
              <a:gd name="connsiteX3" fmla="*/ 4169664 w 5608320"/>
              <a:gd name="connsiteY3" fmla="*/ 731520 h 1073323"/>
              <a:gd name="connsiteX4" fmla="*/ 5608320 w 5608320"/>
              <a:gd name="connsiteY4" fmla="*/ 1024128 h 1073323"/>
              <a:gd name="connsiteX5" fmla="*/ 5608320 w 5608320"/>
              <a:gd name="connsiteY5" fmla="*/ 1024128 h 1073323"/>
              <a:gd name="connsiteX0" fmla="*/ 0 w 5608320"/>
              <a:gd name="connsiteY0" fmla="*/ 1072990 h 1073417"/>
              <a:gd name="connsiteX1" fmla="*/ 1450848 w 5608320"/>
              <a:gd name="connsiteY1" fmla="*/ 731614 h 1073417"/>
              <a:gd name="connsiteX2" fmla="*/ 2877312 w 5608320"/>
              <a:gd name="connsiteY2" fmla="*/ 94 h 1073417"/>
              <a:gd name="connsiteX3" fmla="*/ 4255008 w 5608320"/>
              <a:gd name="connsiteY3" fmla="*/ 682846 h 1073417"/>
              <a:gd name="connsiteX4" fmla="*/ 5608320 w 5608320"/>
              <a:gd name="connsiteY4" fmla="*/ 1024222 h 1073417"/>
              <a:gd name="connsiteX5" fmla="*/ 5608320 w 5608320"/>
              <a:gd name="connsiteY5" fmla="*/ 1024222 h 1073417"/>
              <a:gd name="connsiteX0" fmla="*/ 0 w 5608320"/>
              <a:gd name="connsiteY0" fmla="*/ 1036420 h 1036833"/>
              <a:gd name="connsiteX1" fmla="*/ 1450848 w 5608320"/>
              <a:gd name="connsiteY1" fmla="*/ 695044 h 1036833"/>
              <a:gd name="connsiteX2" fmla="*/ 2889504 w 5608320"/>
              <a:gd name="connsiteY2" fmla="*/ 100 h 1036833"/>
              <a:gd name="connsiteX3" fmla="*/ 4255008 w 5608320"/>
              <a:gd name="connsiteY3" fmla="*/ 646276 h 1036833"/>
              <a:gd name="connsiteX4" fmla="*/ 5608320 w 5608320"/>
              <a:gd name="connsiteY4" fmla="*/ 987652 h 1036833"/>
              <a:gd name="connsiteX5" fmla="*/ 5608320 w 5608320"/>
              <a:gd name="connsiteY5" fmla="*/ 987652 h 1036833"/>
              <a:gd name="connsiteX0" fmla="*/ 0 w 5608320"/>
              <a:gd name="connsiteY0" fmla="*/ 1036420 h 1037698"/>
              <a:gd name="connsiteX1" fmla="*/ 1450848 w 5608320"/>
              <a:gd name="connsiteY1" fmla="*/ 695044 h 1037698"/>
              <a:gd name="connsiteX2" fmla="*/ 2889504 w 5608320"/>
              <a:gd name="connsiteY2" fmla="*/ 100 h 1037698"/>
              <a:gd name="connsiteX3" fmla="*/ 4255008 w 5608320"/>
              <a:gd name="connsiteY3" fmla="*/ 646276 h 1037698"/>
              <a:gd name="connsiteX4" fmla="*/ 5608320 w 5608320"/>
              <a:gd name="connsiteY4" fmla="*/ 987652 h 1037698"/>
              <a:gd name="connsiteX5" fmla="*/ 5608320 w 5608320"/>
              <a:gd name="connsiteY5" fmla="*/ 987652 h 1037698"/>
              <a:gd name="connsiteX0" fmla="*/ 0 w 5608320"/>
              <a:gd name="connsiteY0" fmla="*/ 1036420 h 1036931"/>
              <a:gd name="connsiteX1" fmla="*/ 1450848 w 5608320"/>
              <a:gd name="connsiteY1" fmla="*/ 695044 h 1036931"/>
              <a:gd name="connsiteX2" fmla="*/ 2889504 w 5608320"/>
              <a:gd name="connsiteY2" fmla="*/ 100 h 1036931"/>
              <a:gd name="connsiteX3" fmla="*/ 4255008 w 5608320"/>
              <a:gd name="connsiteY3" fmla="*/ 646276 h 1036931"/>
              <a:gd name="connsiteX4" fmla="*/ 5608320 w 5608320"/>
              <a:gd name="connsiteY4" fmla="*/ 987652 h 1036931"/>
              <a:gd name="connsiteX5" fmla="*/ 5608320 w 5608320"/>
              <a:gd name="connsiteY5" fmla="*/ 987652 h 1036931"/>
              <a:gd name="connsiteX0" fmla="*/ 0 w 5608320"/>
              <a:gd name="connsiteY0" fmla="*/ 1037414 h 1037646"/>
              <a:gd name="connsiteX1" fmla="*/ 1426464 w 5608320"/>
              <a:gd name="connsiteY1" fmla="*/ 513158 h 1037646"/>
              <a:gd name="connsiteX2" fmla="*/ 2889504 w 5608320"/>
              <a:gd name="connsiteY2" fmla="*/ 1094 h 1037646"/>
              <a:gd name="connsiteX3" fmla="*/ 4255008 w 5608320"/>
              <a:gd name="connsiteY3" fmla="*/ 647270 h 1037646"/>
              <a:gd name="connsiteX4" fmla="*/ 5608320 w 5608320"/>
              <a:gd name="connsiteY4" fmla="*/ 988646 h 1037646"/>
              <a:gd name="connsiteX5" fmla="*/ 5608320 w 5608320"/>
              <a:gd name="connsiteY5" fmla="*/ 988646 h 1037646"/>
              <a:gd name="connsiteX0" fmla="*/ 0 w 5608320"/>
              <a:gd name="connsiteY0" fmla="*/ 1036562 h 1036794"/>
              <a:gd name="connsiteX1" fmla="*/ 1426464 w 5608320"/>
              <a:gd name="connsiteY1" fmla="*/ 512306 h 1036794"/>
              <a:gd name="connsiteX2" fmla="*/ 2889504 w 5608320"/>
              <a:gd name="connsiteY2" fmla="*/ 242 h 1036794"/>
              <a:gd name="connsiteX3" fmla="*/ 4340352 w 5608320"/>
              <a:gd name="connsiteY3" fmla="*/ 573266 h 1036794"/>
              <a:gd name="connsiteX4" fmla="*/ 5608320 w 5608320"/>
              <a:gd name="connsiteY4" fmla="*/ 987794 h 1036794"/>
              <a:gd name="connsiteX5" fmla="*/ 5608320 w 5608320"/>
              <a:gd name="connsiteY5" fmla="*/ 987794 h 1036794"/>
              <a:gd name="connsiteX0" fmla="*/ 0 w 5608320"/>
              <a:gd name="connsiteY0" fmla="*/ 1036358 h 1036590"/>
              <a:gd name="connsiteX1" fmla="*/ 1426464 w 5608320"/>
              <a:gd name="connsiteY1" fmla="*/ 512102 h 1036590"/>
              <a:gd name="connsiteX2" fmla="*/ 2889504 w 5608320"/>
              <a:gd name="connsiteY2" fmla="*/ 38 h 1036590"/>
              <a:gd name="connsiteX3" fmla="*/ 4255008 w 5608320"/>
              <a:gd name="connsiteY3" fmla="*/ 487718 h 1036590"/>
              <a:gd name="connsiteX4" fmla="*/ 5608320 w 5608320"/>
              <a:gd name="connsiteY4" fmla="*/ 987590 h 1036590"/>
              <a:gd name="connsiteX5" fmla="*/ 5608320 w 5608320"/>
              <a:gd name="connsiteY5" fmla="*/ 987590 h 1036590"/>
              <a:gd name="connsiteX0" fmla="*/ 0 w 5608320"/>
              <a:gd name="connsiteY0" fmla="*/ 1036355 h 1036587"/>
              <a:gd name="connsiteX1" fmla="*/ 1426464 w 5608320"/>
              <a:gd name="connsiteY1" fmla="*/ 512099 h 1036587"/>
              <a:gd name="connsiteX2" fmla="*/ 2889504 w 5608320"/>
              <a:gd name="connsiteY2" fmla="*/ 35 h 1036587"/>
              <a:gd name="connsiteX3" fmla="*/ 4255008 w 5608320"/>
              <a:gd name="connsiteY3" fmla="*/ 487715 h 1036587"/>
              <a:gd name="connsiteX4" fmla="*/ 4901184 w 5608320"/>
              <a:gd name="connsiteY4" fmla="*/ 804708 h 1036587"/>
              <a:gd name="connsiteX5" fmla="*/ 5608320 w 5608320"/>
              <a:gd name="connsiteY5" fmla="*/ 987587 h 1036587"/>
              <a:gd name="connsiteX6" fmla="*/ 5608320 w 5608320"/>
              <a:gd name="connsiteY6" fmla="*/ 987587 h 1036587"/>
              <a:gd name="connsiteX0" fmla="*/ 0 w 5608320"/>
              <a:gd name="connsiteY0" fmla="*/ 1036354 h 1036586"/>
              <a:gd name="connsiteX1" fmla="*/ 1426464 w 5608320"/>
              <a:gd name="connsiteY1" fmla="*/ 512098 h 1036586"/>
              <a:gd name="connsiteX2" fmla="*/ 2889504 w 5608320"/>
              <a:gd name="connsiteY2" fmla="*/ 34 h 1036586"/>
              <a:gd name="connsiteX3" fmla="*/ 4255008 w 5608320"/>
              <a:gd name="connsiteY3" fmla="*/ 487714 h 1036586"/>
              <a:gd name="connsiteX4" fmla="*/ 4828032 w 5608320"/>
              <a:gd name="connsiteY4" fmla="*/ 780323 h 1036586"/>
              <a:gd name="connsiteX5" fmla="*/ 5608320 w 5608320"/>
              <a:gd name="connsiteY5" fmla="*/ 987586 h 1036586"/>
              <a:gd name="connsiteX6" fmla="*/ 5608320 w 5608320"/>
              <a:gd name="connsiteY6" fmla="*/ 987586 h 1036586"/>
              <a:gd name="connsiteX0" fmla="*/ 0 w 5608320"/>
              <a:gd name="connsiteY0" fmla="*/ 1036792 h 1037024"/>
              <a:gd name="connsiteX1" fmla="*/ 1426464 w 5608320"/>
              <a:gd name="connsiteY1" fmla="*/ 512536 h 1037024"/>
              <a:gd name="connsiteX2" fmla="*/ 2889504 w 5608320"/>
              <a:gd name="connsiteY2" fmla="*/ 472 h 1037024"/>
              <a:gd name="connsiteX3" fmla="*/ 4084320 w 5608320"/>
              <a:gd name="connsiteY3" fmla="*/ 427192 h 1037024"/>
              <a:gd name="connsiteX4" fmla="*/ 4828032 w 5608320"/>
              <a:gd name="connsiteY4" fmla="*/ 780761 h 1037024"/>
              <a:gd name="connsiteX5" fmla="*/ 5608320 w 5608320"/>
              <a:gd name="connsiteY5" fmla="*/ 988024 h 1037024"/>
              <a:gd name="connsiteX6" fmla="*/ 5608320 w 5608320"/>
              <a:gd name="connsiteY6" fmla="*/ 988024 h 1037024"/>
              <a:gd name="connsiteX0" fmla="*/ 0 w 5608320"/>
              <a:gd name="connsiteY0" fmla="*/ 1037367 h 1037599"/>
              <a:gd name="connsiteX1" fmla="*/ 1426464 w 5608320"/>
              <a:gd name="connsiteY1" fmla="*/ 513111 h 1037599"/>
              <a:gd name="connsiteX2" fmla="*/ 2889504 w 5608320"/>
              <a:gd name="connsiteY2" fmla="*/ 1047 h 1037599"/>
              <a:gd name="connsiteX3" fmla="*/ 4108704 w 5608320"/>
              <a:gd name="connsiteY3" fmla="*/ 391191 h 1037599"/>
              <a:gd name="connsiteX4" fmla="*/ 4828032 w 5608320"/>
              <a:gd name="connsiteY4" fmla="*/ 781336 h 1037599"/>
              <a:gd name="connsiteX5" fmla="*/ 5608320 w 5608320"/>
              <a:gd name="connsiteY5" fmla="*/ 988599 h 1037599"/>
              <a:gd name="connsiteX6" fmla="*/ 5608320 w 5608320"/>
              <a:gd name="connsiteY6" fmla="*/ 988599 h 1037599"/>
              <a:gd name="connsiteX0" fmla="*/ 0 w 5608320"/>
              <a:gd name="connsiteY0" fmla="*/ 1037367 h 1037599"/>
              <a:gd name="connsiteX1" fmla="*/ 1426464 w 5608320"/>
              <a:gd name="connsiteY1" fmla="*/ 513111 h 1037599"/>
              <a:gd name="connsiteX2" fmla="*/ 2889504 w 5608320"/>
              <a:gd name="connsiteY2" fmla="*/ 1047 h 1037599"/>
              <a:gd name="connsiteX3" fmla="*/ 4108704 w 5608320"/>
              <a:gd name="connsiteY3" fmla="*/ 391191 h 1037599"/>
              <a:gd name="connsiteX4" fmla="*/ 4937760 w 5608320"/>
              <a:gd name="connsiteY4" fmla="*/ 781336 h 1037599"/>
              <a:gd name="connsiteX5" fmla="*/ 5608320 w 5608320"/>
              <a:gd name="connsiteY5" fmla="*/ 988599 h 1037599"/>
              <a:gd name="connsiteX6" fmla="*/ 5608320 w 5608320"/>
              <a:gd name="connsiteY6" fmla="*/ 988599 h 1037599"/>
              <a:gd name="connsiteX0" fmla="*/ 0 w 5608320"/>
              <a:gd name="connsiteY0" fmla="*/ 1037334 h 1037566"/>
              <a:gd name="connsiteX1" fmla="*/ 1426464 w 5608320"/>
              <a:gd name="connsiteY1" fmla="*/ 513078 h 1037566"/>
              <a:gd name="connsiteX2" fmla="*/ 2889504 w 5608320"/>
              <a:gd name="connsiteY2" fmla="*/ 1014 h 1037566"/>
              <a:gd name="connsiteX3" fmla="*/ 4108704 w 5608320"/>
              <a:gd name="connsiteY3" fmla="*/ 391158 h 1037566"/>
              <a:gd name="connsiteX4" fmla="*/ 4864608 w 5608320"/>
              <a:gd name="connsiteY4" fmla="*/ 720343 h 1037566"/>
              <a:gd name="connsiteX5" fmla="*/ 5608320 w 5608320"/>
              <a:gd name="connsiteY5" fmla="*/ 988566 h 1037566"/>
              <a:gd name="connsiteX6" fmla="*/ 5608320 w 5608320"/>
              <a:gd name="connsiteY6" fmla="*/ 988566 h 1037566"/>
              <a:gd name="connsiteX0" fmla="*/ 0 w 5608320"/>
              <a:gd name="connsiteY0" fmla="*/ 1037334 h 1037566"/>
              <a:gd name="connsiteX1" fmla="*/ 1426464 w 5608320"/>
              <a:gd name="connsiteY1" fmla="*/ 513078 h 1037566"/>
              <a:gd name="connsiteX2" fmla="*/ 2889504 w 5608320"/>
              <a:gd name="connsiteY2" fmla="*/ 1014 h 1037566"/>
              <a:gd name="connsiteX3" fmla="*/ 4108704 w 5608320"/>
              <a:gd name="connsiteY3" fmla="*/ 391158 h 1037566"/>
              <a:gd name="connsiteX4" fmla="*/ 4864608 w 5608320"/>
              <a:gd name="connsiteY4" fmla="*/ 720343 h 1037566"/>
              <a:gd name="connsiteX5" fmla="*/ 5608320 w 5608320"/>
              <a:gd name="connsiteY5" fmla="*/ 988566 h 1037566"/>
              <a:gd name="connsiteX6" fmla="*/ 5608320 w 5608320"/>
              <a:gd name="connsiteY6" fmla="*/ 988566 h 1037566"/>
              <a:gd name="connsiteX0" fmla="*/ 0 w 5608320"/>
              <a:gd name="connsiteY0" fmla="*/ 1037334 h 1037566"/>
              <a:gd name="connsiteX1" fmla="*/ 1426464 w 5608320"/>
              <a:gd name="connsiteY1" fmla="*/ 513078 h 1037566"/>
              <a:gd name="connsiteX2" fmla="*/ 2889504 w 5608320"/>
              <a:gd name="connsiteY2" fmla="*/ 1014 h 1037566"/>
              <a:gd name="connsiteX3" fmla="*/ 4108704 w 5608320"/>
              <a:gd name="connsiteY3" fmla="*/ 391158 h 1037566"/>
              <a:gd name="connsiteX4" fmla="*/ 4864608 w 5608320"/>
              <a:gd name="connsiteY4" fmla="*/ 720343 h 1037566"/>
              <a:gd name="connsiteX5" fmla="*/ 5608320 w 5608320"/>
              <a:gd name="connsiteY5" fmla="*/ 988566 h 1037566"/>
              <a:gd name="connsiteX6" fmla="*/ 5608320 w 5608320"/>
              <a:gd name="connsiteY6" fmla="*/ 988566 h 1037566"/>
              <a:gd name="connsiteX0" fmla="*/ 0 w 5548141"/>
              <a:gd name="connsiteY0" fmla="*/ 964182 h 988566"/>
              <a:gd name="connsiteX1" fmla="*/ 1366285 w 5548141"/>
              <a:gd name="connsiteY1" fmla="*/ 513078 h 988566"/>
              <a:gd name="connsiteX2" fmla="*/ 2829325 w 5548141"/>
              <a:gd name="connsiteY2" fmla="*/ 1014 h 988566"/>
              <a:gd name="connsiteX3" fmla="*/ 4048525 w 5548141"/>
              <a:gd name="connsiteY3" fmla="*/ 391158 h 988566"/>
              <a:gd name="connsiteX4" fmla="*/ 4804429 w 5548141"/>
              <a:gd name="connsiteY4" fmla="*/ 720343 h 988566"/>
              <a:gd name="connsiteX5" fmla="*/ 5548141 w 5548141"/>
              <a:gd name="connsiteY5" fmla="*/ 988566 h 988566"/>
              <a:gd name="connsiteX6" fmla="*/ 5548141 w 5548141"/>
              <a:gd name="connsiteY6" fmla="*/ 988566 h 988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48141" h="988566">
                <a:moveTo>
                  <a:pt x="0" y="964182"/>
                </a:moveTo>
                <a:cubicBezTo>
                  <a:pt x="404368" y="974342"/>
                  <a:pt x="894731" y="673606"/>
                  <a:pt x="1366285" y="513078"/>
                </a:cubicBezTo>
                <a:cubicBezTo>
                  <a:pt x="1837839" y="352550"/>
                  <a:pt x="2382285" y="21334"/>
                  <a:pt x="2829325" y="1014"/>
                </a:cubicBezTo>
                <a:cubicBezTo>
                  <a:pt x="3276365" y="-19306"/>
                  <a:pt x="3719341" y="271270"/>
                  <a:pt x="4048525" y="391158"/>
                </a:cubicBezTo>
                <a:cubicBezTo>
                  <a:pt x="4377709" y="511046"/>
                  <a:pt x="4633741" y="655319"/>
                  <a:pt x="4804429" y="720343"/>
                </a:cubicBezTo>
                <a:cubicBezTo>
                  <a:pt x="5052333" y="809751"/>
                  <a:pt x="5131735" y="911350"/>
                  <a:pt x="5548141" y="988566"/>
                </a:cubicBezTo>
                <a:lnTo>
                  <a:pt x="5548141" y="988566"/>
                </a:lnTo>
              </a:path>
            </a:pathLst>
          </a:custGeom>
          <a:solidFill>
            <a:srgbClr val="017840">
              <a:alpha val="20000"/>
            </a:srgbClr>
          </a:solidFill>
          <a:ln>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27" name="Rectangle 26">
            <a:extLst>
              <a:ext uri="{FF2B5EF4-FFF2-40B4-BE49-F238E27FC236}">
                <a16:creationId xmlns:a16="http://schemas.microsoft.com/office/drawing/2014/main" id="{26D7EF54-1A97-58C5-1908-72B222E7E7F0}"/>
              </a:ext>
            </a:extLst>
          </p:cNvPr>
          <p:cNvSpPr/>
          <p:nvPr/>
        </p:nvSpPr>
        <p:spPr>
          <a:xfrm>
            <a:off x="253742" y="4822930"/>
            <a:ext cx="1616504" cy="999744"/>
          </a:xfrm>
          <a:prstGeom prst="rect">
            <a:avLst/>
          </a:prstGeom>
          <a:solidFill>
            <a:srgbClr val="80DCB1">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28" name="Rectangle 27">
            <a:extLst>
              <a:ext uri="{FF2B5EF4-FFF2-40B4-BE49-F238E27FC236}">
                <a16:creationId xmlns:a16="http://schemas.microsoft.com/office/drawing/2014/main" id="{CD44AE79-AEF4-BBAE-7A5A-5D427260AF1A}"/>
              </a:ext>
            </a:extLst>
          </p:cNvPr>
          <p:cNvSpPr/>
          <p:nvPr/>
        </p:nvSpPr>
        <p:spPr>
          <a:xfrm>
            <a:off x="4301096" y="4822930"/>
            <a:ext cx="1616504" cy="999744"/>
          </a:xfrm>
          <a:prstGeom prst="rect">
            <a:avLst/>
          </a:prstGeom>
          <a:solidFill>
            <a:srgbClr val="80DCB1">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0" name="TextBox 29">
            <a:extLst>
              <a:ext uri="{FF2B5EF4-FFF2-40B4-BE49-F238E27FC236}">
                <a16:creationId xmlns:a16="http://schemas.microsoft.com/office/drawing/2014/main" id="{AE1879F2-A41E-5281-B2C1-4B028A9F7C07}"/>
              </a:ext>
            </a:extLst>
          </p:cNvPr>
          <p:cNvSpPr txBox="1"/>
          <p:nvPr/>
        </p:nvSpPr>
        <p:spPr>
          <a:xfrm>
            <a:off x="2362807" y="5202566"/>
            <a:ext cx="1461788" cy="3847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b="1">
                <a:solidFill>
                  <a:schemeClr val="tx1"/>
                </a:solidFill>
                <a:latin typeface="Segoe UI Symbol" panose="020B0502040204020203" pitchFamily="34" charset="0"/>
                <a:ea typeface="Segoe UI Symbol" panose="020B0502040204020203" pitchFamily="34" charset="0"/>
                <a:cs typeface="Segoe UI Variable Display" pitchFamily="2" charset="0"/>
              </a:rPr>
              <a:t>Core demand engine </a:t>
            </a:r>
          </a:p>
          <a:p>
            <a:pPr algn="ctr"/>
            <a:r>
              <a:rPr lang="en-US" sz="900" i="1">
                <a:solidFill>
                  <a:schemeClr val="bg1">
                    <a:lumMod val="65000"/>
                  </a:schemeClr>
                </a:solidFill>
                <a:latin typeface="Segoe UI Symbol" panose="020B0502040204020203" pitchFamily="34" charset="0"/>
                <a:ea typeface="Segoe UI Symbol" panose="020B0502040204020203" pitchFamily="34" charset="0"/>
                <a:cs typeface="Segoe UI"/>
              </a:rPr>
              <a:t>Prices held stable</a:t>
            </a:r>
          </a:p>
        </p:txBody>
      </p:sp>
      <p:sp>
        <p:nvSpPr>
          <p:cNvPr id="31" name="Right Arrow 30">
            <a:extLst>
              <a:ext uri="{FF2B5EF4-FFF2-40B4-BE49-F238E27FC236}">
                <a16:creationId xmlns:a16="http://schemas.microsoft.com/office/drawing/2014/main" id="{F066114F-122E-E9D8-246A-D9225A740F00}"/>
              </a:ext>
            </a:extLst>
          </p:cNvPr>
          <p:cNvSpPr/>
          <p:nvPr/>
        </p:nvSpPr>
        <p:spPr>
          <a:xfrm rot="16200000">
            <a:off x="4763283" y="5051209"/>
            <a:ext cx="445516" cy="163203"/>
          </a:xfrm>
          <a:prstGeom prst="rightArrow">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2" name="Right Arrow 31">
            <a:extLst>
              <a:ext uri="{FF2B5EF4-FFF2-40B4-BE49-F238E27FC236}">
                <a16:creationId xmlns:a16="http://schemas.microsoft.com/office/drawing/2014/main" id="{232FE982-DF27-8C88-2E5E-E6E846F74D5D}"/>
              </a:ext>
            </a:extLst>
          </p:cNvPr>
          <p:cNvSpPr/>
          <p:nvPr/>
        </p:nvSpPr>
        <p:spPr>
          <a:xfrm rot="16200000">
            <a:off x="1014528" y="5056528"/>
            <a:ext cx="445516" cy="163203"/>
          </a:xfrm>
          <a:prstGeom prst="rightArrow">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3" name="TextBox 32">
            <a:extLst>
              <a:ext uri="{FF2B5EF4-FFF2-40B4-BE49-F238E27FC236}">
                <a16:creationId xmlns:a16="http://schemas.microsoft.com/office/drawing/2014/main" id="{F1BB147B-494B-E52B-D41D-77CE00EE9515}"/>
              </a:ext>
            </a:extLst>
          </p:cNvPr>
          <p:cNvSpPr txBox="1"/>
          <p:nvPr/>
        </p:nvSpPr>
        <p:spPr>
          <a:xfrm>
            <a:off x="5006023" y="5019188"/>
            <a:ext cx="849958"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b="1">
                <a:latin typeface="Segoe UI Symbol" panose="020B0502040204020203" pitchFamily="34" charset="0"/>
                <a:ea typeface="Segoe UI Symbol" panose="020B0502040204020203" pitchFamily="34" charset="0"/>
              </a:rPr>
              <a:t>3.5x profit $ per user</a:t>
            </a:r>
            <a:endParaRPr lang="en-US" sz="900" b="1">
              <a:solidFill>
                <a:schemeClr val="tx1"/>
              </a:solidFill>
              <a:latin typeface="Segoe UI Symbol" panose="020B0502040204020203" pitchFamily="34" charset="0"/>
              <a:ea typeface="Segoe UI Symbol" panose="020B0502040204020203" pitchFamily="34" charset="0"/>
              <a:cs typeface="Segoe UI Variable Display" pitchFamily="2" charset="0"/>
            </a:endParaRPr>
          </a:p>
        </p:txBody>
      </p:sp>
      <p:sp>
        <p:nvSpPr>
          <p:cNvPr id="34" name="TextBox 33">
            <a:extLst>
              <a:ext uri="{FF2B5EF4-FFF2-40B4-BE49-F238E27FC236}">
                <a16:creationId xmlns:a16="http://schemas.microsoft.com/office/drawing/2014/main" id="{D0A65C98-2972-8397-9D4A-07885332FE73}"/>
              </a:ext>
            </a:extLst>
          </p:cNvPr>
          <p:cNvSpPr txBox="1"/>
          <p:nvPr/>
        </p:nvSpPr>
        <p:spPr>
          <a:xfrm>
            <a:off x="204199" y="5006477"/>
            <a:ext cx="1031122"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900" b="1">
                <a:latin typeface="Segoe UI Symbol" panose="020B0502040204020203" pitchFamily="34" charset="0"/>
                <a:ea typeface="Segoe UI Symbol" panose="020B0502040204020203" pitchFamily="34" charset="0"/>
              </a:rPr>
              <a:t>75% higher trip frequency</a:t>
            </a:r>
            <a:endParaRPr lang="en-US" sz="900" b="1">
              <a:solidFill>
                <a:schemeClr val="tx1"/>
              </a:solidFill>
              <a:latin typeface="Segoe UI Symbol" panose="020B0502040204020203" pitchFamily="34" charset="0"/>
              <a:ea typeface="Segoe UI Symbol" panose="020B0502040204020203" pitchFamily="34" charset="0"/>
              <a:cs typeface="Segoe UI Variable Display" pitchFamily="2" charset="0"/>
            </a:endParaRPr>
          </a:p>
        </p:txBody>
      </p:sp>
      <p:sp>
        <p:nvSpPr>
          <p:cNvPr id="35" name="TextBox 34">
            <a:extLst>
              <a:ext uri="{FF2B5EF4-FFF2-40B4-BE49-F238E27FC236}">
                <a16:creationId xmlns:a16="http://schemas.microsoft.com/office/drawing/2014/main" id="{CC0B6685-A1F5-BC0C-65F9-B7A73FF56DA0}"/>
              </a:ext>
            </a:extLst>
          </p:cNvPr>
          <p:cNvSpPr txBox="1"/>
          <p:nvPr/>
        </p:nvSpPr>
        <p:spPr>
          <a:xfrm>
            <a:off x="247581" y="5855626"/>
            <a:ext cx="1232409"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b="1">
                <a:solidFill>
                  <a:schemeClr val="tx1"/>
                </a:solidFill>
                <a:latin typeface="Segoe UI Variable Display" pitchFamily="2" charset="0"/>
                <a:ea typeface="Segoe UI Symbol" panose="020B0502040204020203" pitchFamily="34" charset="0"/>
                <a:cs typeface="Segoe UI Variable Display" pitchFamily="2" charset="0"/>
              </a:rPr>
              <a:t>Low Cost</a:t>
            </a:r>
          </a:p>
          <a:p>
            <a:pPr algn="ctr"/>
            <a:r>
              <a:rPr lang="en-AU" sz="800">
                <a:latin typeface="Segoe UI Symbol" panose="020B0502040204020203" pitchFamily="34" charset="0"/>
                <a:ea typeface="Segoe UI Symbol" panose="020B0502040204020203" pitchFamily="34" charset="0"/>
              </a:rPr>
              <a:t>Moto, Share, Shuttle</a:t>
            </a:r>
          </a:p>
        </p:txBody>
      </p:sp>
      <p:sp>
        <p:nvSpPr>
          <p:cNvPr id="36" name="TextBox 35">
            <a:extLst>
              <a:ext uri="{FF2B5EF4-FFF2-40B4-BE49-F238E27FC236}">
                <a16:creationId xmlns:a16="http://schemas.microsoft.com/office/drawing/2014/main" id="{6E0B8475-2C26-3EB3-E516-9FC92454F206}"/>
              </a:ext>
            </a:extLst>
          </p:cNvPr>
          <p:cNvSpPr txBox="1"/>
          <p:nvPr/>
        </p:nvSpPr>
        <p:spPr>
          <a:xfrm>
            <a:off x="2619543" y="5855626"/>
            <a:ext cx="1025873"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b="1">
                <a:solidFill>
                  <a:schemeClr val="tx1"/>
                </a:solidFill>
                <a:latin typeface="Segoe UI Variable Display" pitchFamily="2" charset="0"/>
                <a:ea typeface="Segoe UI Symbol" panose="020B0502040204020203" pitchFamily="34" charset="0"/>
                <a:cs typeface="Segoe UI Variable Display" pitchFamily="2" charset="0"/>
              </a:rPr>
              <a:t>Standard</a:t>
            </a:r>
          </a:p>
          <a:p>
            <a:pPr algn="ctr"/>
            <a:r>
              <a:rPr lang="en-AU" sz="800">
                <a:latin typeface="Segoe UI Symbol" panose="020B0502040204020203" pitchFamily="34" charset="0"/>
                <a:ea typeface="Segoe UI Symbol" panose="020B0502040204020203" pitchFamily="34" charset="0"/>
              </a:rPr>
              <a:t>UberX, XL, Taxi</a:t>
            </a:r>
          </a:p>
        </p:txBody>
      </p:sp>
      <p:sp>
        <p:nvSpPr>
          <p:cNvPr id="39" name="TextBox 38">
            <a:extLst>
              <a:ext uri="{FF2B5EF4-FFF2-40B4-BE49-F238E27FC236}">
                <a16:creationId xmlns:a16="http://schemas.microsoft.com/office/drawing/2014/main" id="{2A663649-5B35-DD43-DB0C-950E67AAD9B8}"/>
              </a:ext>
            </a:extLst>
          </p:cNvPr>
          <p:cNvSpPr txBox="1"/>
          <p:nvPr/>
        </p:nvSpPr>
        <p:spPr>
          <a:xfrm>
            <a:off x="4729231" y="5855626"/>
            <a:ext cx="1232409"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b="1">
                <a:solidFill>
                  <a:schemeClr val="tx1"/>
                </a:solidFill>
                <a:latin typeface="Segoe UI Variable Display" pitchFamily="2" charset="0"/>
                <a:ea typeface="Segoe UI Symbol" panose="020B0502040204020203" pitchFamily="34" charset="0"/>
                <a:cs typeface="Segoe UI Variable Display" pitchFamily="2" charset="0"/>
              </a:rPr>
              <a:t>Premium</a:t>
            </a:r>
          </a:p>
          <a:p>
            <a:pPr algn="ctr"/>
            <a:r>
              <a:rPr lang="en-AU" sz="800">
                <a:latin typeface="Segoe UI Symbol" panose="020B0502040204020203" pitchFamily="34" charset="0"/>
                <a:ea typeface="Segoe UI Symbol" panose="020B0502040204020203" pitchFamily="34" charset="0"/>
              </a:rPr>
              <a:t>Black, Comfort, Elite</a:t>
            </a:r>
          </a:p>
        </p:txBody>
      </p:sp>
      <p:grpSp>
        <p:nvGrpSpPr>
          <p:cNvPr id="41" name="Group 40">
            <a:extLst>
              <a:ext uri="{FF2B5EF4-FFF2-40B4-BE49-F238E27FC236}">
                <a16:creationId xmlns:a16="http://schemas.microsoft.com/office/drawing/2014/main" id="{8A137B9A-885D-08CD-D9EE-74A684D78837}"/>
              </a:ext>
            </a:extLst>
          </p:cNvPr>
          <p:cNvGrpSpPr/>
          <p:nvPr/>
        </p:nvGrpSpPr>
        <p:grpSpPr>
          <a:xfrm>
            <a:off x="8047676" y="4319089"/>
            <a:ext cx="2086024" cy="1471225"/>
            <a:chOff x="1279564" y="3641068"/>
            <a:chExt cx="2058845" cy="2330928"/>
          </a:xfrm>
        </p:grpSpPr>
        <p:grpSp>
          <p:nvGrpSpPr>
            <p:cNvPr id="42" name="Gruppieren 5">
              <a:extLst>
                <a:ext uri="{FF2B5EF4-FFF2-40B4-BE49-F238E27FC236}">
                  <a16:creationId xmlns:a16="http://schemas.microsoft.com/office/drawing/2014/main" id="{B58936B9-B99F-76DD-64F4-03DA4DB0976C}"/>
                </a:ext>
              </a:extLst>
            </p:cNvPr>
            <p:cNvGrpSpPr>
              <a:grpSpLocks/>
            </p:cNvGrpSpPr>
            <p:nvPr/>
          </p:nvGrpSpPr>
          <p:grpSpPr>
            <a:xfrm>
              <a:off x="1843993" y="5033812"/>
              <a:ext cx="929996" cy="641432"/>
              <a:chOff x="2117981" y="5220462"/>
              <a:chExt cx="929996" cy="641432"/>
            </a:xfrm>
          </p:grpSpPr>
          <p:sp>
            <p:nvSpPr>
              <p:cNvPr id="52" name="Freihandform: Form 6">
                <a:extLst>
                  <a:ext uri="{FF2B5EF4-FFF2-40B4-BE49-F238E27FC236}">
                    <a16:creationId xmlns:a16="http://schemas.microsoft.com/office/drawing/2014/main" id="{594F0930-AE08-819D-A9F1-B334B40D57B5}"/>
                  </a:ext>
                </a:extLst>
              </p:cNvPr>
              <p:cNvSpPr>
                <a:spLocks/>
              </p:cNvSpPr>
              <p:nvPr/>
            </p:nvSpPr>
            <p:spPr>
              <a:xfrm>
                <a:off x="2118726" y="5220462"/>
                <a:ext cx="929242" cy="43356"/>
              </a:xfrm>
              <a:custGeom>
                <a:avLst/>
                <a:gdLst>
                  <a:gd name="connsiteX0" fmla="*/ 118396 w 118395"/>
                  <a:gd name="connsiteY0" fmla="*/ 2762 h 5524"/>
                  <a:gd name="connsiteX1" fmla="*/ 59150 w 118395"/>
                  <a:gd name="connsiteY1" fmla="*/ 5525 h 5524"/>
                  <a:gd name="connsiteX2" fmla="*/ 0 w 118395"/>
                  <a:gd name="connsiteY2" fmla="*/ 2858 h 5524"/>
                  <a:gd name="connsiteX3" fmla="*/ 0 w 118395"/>
                  <a:gd name="connsiteY3" fmla="*/ 2858 h 5524"/>
                  <a:gd name="connsiteX4" fmla="*/ 59150 w 118395"/>
                  <a:gd name="connsiteY4" fmla="*/ 0 h 5524"/>
                  <a:gd name="connsiteX5" fmla="*/ 118396 w 118395"/>
                  <a:gd name="connsiteY5" fmla="*/ 2762 h 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395" h="5524">
                    <a:moveTo>
                      <a:pt x="118396" y="2762"/>
                    </a:moveTo>
                    <a:cubicBezTo>
                      <a:pt x="118396" y="4286"/>
                      <a:pt x="91916" y="5525"/>
                      <a:pt x="59150" y="5525"/>
                    </a:cubicBezTo>
                    <a:cubicBezTo>
                      <a:pt x="26384" y="5525"/>
                      <a:pt x="2000" y="4382"/>
                      <a:pt x="0" y="2858"/>
                    </a:cubicBezTo>
                    <a:lnTo>
                      <a:pt x="0" y="2858"/>
                    </a:lnTo>
                    <a:cubicBezTo>
                      <a:pt x="2000" y="1143"/>
                      <a:pt x="27718" y="0"/>
                      <a:pt x="59150" y="0"/>
                    </a:cubicBezTo>
                    <a:cubicBezTo>
                      <a:pt x="90583" y="0"/>
                      <a:pt x="118396" y="1238"/>
                      <a:pt x="118396" y="2762"/>
                    </a:cubicBezTo>
                    <a:close/>
                  </a:path>
                </a:pathLst>
              </a:custGeom>
              <a:solidFill>
                <a:srgbClr val="81DBB1">
                  <a:alpha val="50196"/>
                </a:srgbClr>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000" b="0" i="0" strike="noStrike" kern="1200" cap="none" spc="0" normalizeH="0" baseline="0" noProof="0">
                  <a:ln>
                    <a:noFill/>
                  </a:ln>
                  <a:solidFill>
                    <a:srgbClr val="454545"/>
                  </a:solidFill>
                  <a:effectLst/>
                  <a:uLnTx/>
                  <a:uFillTx/>
                  <a:latin typeface="Segoe UI Symbol" panose="020B0502040204020203" pitchFamily="34" charset="0"/>
                  <a:ea typeface="Segoe UI Symbol" panose="020B0502040204020203" pitchFamily="34" charset="0"/>
                </a:endParaRPr>
              </a:p>
            </p:txBody>
          </p:sp>
          <p:sp>
            <p:nvSpPr>
              <p:cNvPr id="53" name="Freihandform: Form 7">
                <a:extLst>
                  <a:ext uri="{FF2B5EF4-FFF2-40B4-BE49-F238E27FC236}">
                    <a16:creationId xmlns:a16="http://schemas.microsoft.com/office/drawing/2014/main" id="{FDE634F0-7AB0-30B1-063E-23047B930781}"/>
                  </a:ext>
                </a:extLst>
              </p:cNvPr>
              <p:cNvSpPr>
                <a:spLocks/>
              </p:cNvSpPr>
              <p:nvPr/>
            </p:nvSpPr>
            <p:spPr>
              <a:xfrm>
                <a:off x="2117981" y="5242148"/>
                <a:ext cx="929996" cy="619746"/>
              </a:xfrm>
              <a:custGeom>
                <a:avLst/>
                <a:gdLst>
                  <a:gd name="connsiteX0" fmla="*/ 118491 w 118491"/>
                  <a:gd name="connsiteY0" fmla="*/ 0 h 78962"/>
                  <a:gd name="connsiteX1" fmla="*/ 118491 w 118491"/>
                  <a:gd name="connsiteY1" fmla="*/ 76200 h 78962"/>
                  <a:gd name="connsiteX2" fmla="*/ 59246 w 118491"/>
                  <a:gd name="connsiteY2" fmla="*/ 78962 h 78962"/>
                  <a:gd name="connsiteX3" fmla="*/ 0 w 118491"/>
                  <a:gd name="connsiteY3" fmla="*/ 76200 h 78962"/>
                  <a:gd name="connsiteX4" fmla="*/ 95 w 118491"/>
                  <a:gd name="connsiteY4" fmla="*/ 76200 h 78962"/>
                  <a:gd name="connsiteX5" fmla="*/ 95 w 118491"/>
                  <a:gd name="connsiteY5" fmla="*/ 95 h 78962"/>
                  <a:gd name="connsiteX6" fmla="*/ 59246 w 118491"/>
                  <a:gd name="connsiteY6" fmla="*/ 2762 h 78962"/>
                  <a:gd name="connsiteX7" fmla="*/ 118491 w 118491"/>
                  <a:gd name="connsiteY7" fmla="*/ 0 h 7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491" h="78962">
                    <a:moveTo>
                      <a:pt x="118491" y="0"/>
                    </a:moveTo>
                    <a:lnTo>
                      <a:pt x="118491" y="76200"/>
                    </a:lnTo>
                    <a:cubicBezTo>
                      <a:pt x="118491" y="77724"/>
                      <a:pt x="92012" y="78962"/>
                      <a:pt x="59246" y="78962"/>
                    </a:cubicBezTo>
                    <a:cubicBezTo>
                      <a:pt x="26480" y="78962"/>
                      <a:pt x="0" y="77724"/>
                      <a:pt x="0" y="76200"/>
                    </a:cubicBezTo>
                    <a:cubicBezTo>
                      <a:pt x="0" y="76200"/>
                      <a:pt x="31" y="76200"/>
                      <a:pt x="95" y="76200"/>
                    </a:cubicBezTo>
                    <a:lnTo>
                      <a:pt x="95" y="95"/>
                    </a:lnTo>
                    <a:cubicBezTo>
                      <a:pt x="2096" y="1619"/>
                      <a:pt x="27813" y="2762"/>
                      <a:pt x="59246" y="2762"/>
                    </a:cubicBezTo>
                    <a:cubicBezTo>
                      <a:pt x="90678" y="2762"/>
                      <a:pt x="118491" y="1524"/>
                      <a:pt x="118491" y="0"/>
                    </a:cubicBezTo>
                    <a:close/>
                  </a:path>
                </a:pathLst>
              </a:custGeom>
              <a:solidFill>
                <a:srgbClr val="017840"/>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000" b="0" i="0" strike="noStrike" kern="1200" cap="none" spc="0" normalizeH="0" baseline="0" noProof="0">
                  <a:ln>
                    <a:noFill/>
                  </a:ln>
                  <a:solidFill>
                    <a:srgbClr val="454545"/>
                  </a:solidFill>
                  <a:effectLst/>
                  <a:uLnTx/>
                  <a:uFillTx/>
                  <a:latin typeface="Segoe UI Symbol" panose="020B0502040204020203" pitchFamily="34" charset="0"/>
                  <a:ea typeface="Segoe UI Symbol" panose="020B0502040204020203" pitchFamily="34" charset="0"/>
                </a:endParaRPr>
              </a:p>
            </p:txBody>
          </p:sp>
        </p:grpSp>
        <p:grpSp>
          <p:nvGrpSpPr>
            <p:cNvPr id="43" name="Gruppieren 8">
              <a:extLst>
                <a:ext uri="{FF2B5EF4-FFF2-40B4-BE49-F238E27FC236}">
                  <a16:creationId xmlns:a16="http://schemas.microsoft.com/office/drawing/2014/main" id="{BC59403B-DDAA-9D14-9E0D-44AE99081A11}"/>
                </a:ext>
              </a:extLst>
            </p:cNvPr>
            <p:cNvGrpSpPr>
              <a:grpSpLocks/>
            </p:cNvGrpSpPr>
            <p:nvPr/>
          </p:nvGrpSpPr>
          <p:grpSpPr>
            <a:xfrm>
              <a:off x="1566637" y="4337817"/>
              <a:ext cx="1484700" cy="654876"/>
              <a:chOff x="1840625" y="4524467"/>
              <a:chExt cx="1484700" cy="654876"/>
            </a:xfrm>
          </p:grpSpPr>
          <p:sp>
            <p:nvSpPr>
              <p:cNvPr id="50" name="Freihandform: Form 9">
                <a:extLst>
                  <a:ext uri="{FF2B5EF4-FFF2-40B4-BE49-F238E27FC236}">
                    <a16:creationId xmlns:a16="http://schemas.microsoft.com/office/drawing/2014/main" id="{76167522-A675-C35E-44D0-71846115FEDB}"/>
                  </a:ext>
                </a:extLst>
              </p:cNvPr>
              <p:cNvSpPr>
                <a:spLocks/>
              </p:cNvSpPr>
              <p:nvPr/>
            </p:nvSpPr>
            <p:spPr>
              <a:xfrm>
                <a:off x="1840625" y="4524467"/>
                <a:ext cx="1484700" cy="68770"/>
              </a:xfrm>
              <a:custGeom>
                <a:avLst/>
                <a:gdLst>
                  <a:gd name="connsiteX0" fmla="*/ 189166 w 189166"/>
                  <a:gd name="connsiteY0" fmla="*/ 4381 h 8762"/>
                  <a:gd name="connsiteX1" fmla="*/ 189071 w 189166"/>
                  <a:gd name="connsiteY1" fmla="*/ 4572 h 8762"/>
                  <a:gd name="connsiteX2" fmla="*/ 94583 w 189166"/>
                  <a:gd name="connsiteY2" fmla="*/ 8763 h 8762"/>
                  <a:gd name="connsiteX3" fmla="*/ 95 w 189166"/>
                  <a:gd name="connsiteY3" fmla="*/ 4572 h 8762"/>
                  <a:gd name="connsiteX4" fmla="*/ 0 w 189166"/>
                  <a:gd name="connsiteY4" fmla="*/ 4381 h 8762"/>
                  <a:gd name="connsiteX5" fmla="*/ 94583 w 189166"/>
                  <a:gd name="connsiteY5" fmla="*/ 0 h 8762"/>
                  <a:gd name="connsiteX6" fmla="*/ 189166 w 189166"/>
                  <a:gd name="connsiteY6" fmla="*/ 4381 h 8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166" h="8762">
                    <a:moveTo>
                      <a:pt x="189166" y="4381"/>
                    </a:moveTo>
                    <a:cubicBezTo>
                      <a:pt x="189166" y="4381"/>
                      <a:pt x="189166" y="4572"/>
                      <a:pt x="189071" y="4572"/>
                    </a:cubicBezTo>
                    <a:cubicBezTo>
                      <a:pt x="186500" y="6953"/>
                      <a:pt x="145256" y="8763"/>
                      <a:pt x="94583" y="8763"/>
                    </a:cubicBezTo>
                    <a:cubicBezTo>
                      <a:pt x="43910" y="8763"/>
                      <a:pt x="2667" y="6953"/>
                      <a:pt x="95" y="4572"/>
                    </a:cubicBezTo>
                    <a:cubicBezTo>
                      <a:pt x="0" y="4572"/>
                      <a:pt x="0" y="4477"/>
                      <a:pt x="0" y="4381"/>
                    </a:cubicBezTo>
                    <a:cubicBezTo>
                      <a:pt x="0" y="1905"/>
                      <a:pt x="42386" y="0"/>
                      <a:pt x="94583" y="0"/>
                    </a:cubicBezTo>
                    <a:cubicBezTo>
                      <a:pt x="146780" y="0"/>
                      <a:pt x="189166" y="1905"/>
                      <a:pt x="189166" y="4381"/>
                    </a:cubicBezTo>
                    <a:close/>
                  </a:path>
                </a:pathLst>
              </a:custGeom>
              <a:solidFill>
                <a:srgbClr val="81DBB1">
                  <a:alpha val="50000"/>
                </a:srgbClr>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00">
                  <a:solidFill>
                    <a:srgbClr val="454545"/>
                  </a:solidFill>
                  <a:latin typeface="Segoe UI Symbol" panose="020B0502040204020203" pitchFamily="34" charset="0"/>
                  <a:ea typeface="Segoe UI Symbol" panose="020B0502040204020203" pitchFamily="34" charset="0"/>
                </a:endParaRPr>
              </a:p>
            </p:txBody>
          </p:sp>
          <p:sp>
            <p:nvSpPr>
              <p:cNvPr id="51" name="Freihandform: Form 10">
                <a:extLst>
                  <a:ext uri="{FF2B5EF4-FFF2-40B4-BE49-F238E27FC236}">
                    <a16:creationId xmlns:a16="http://schemas.microsoft.com/office/drawing/2014/main" id="{7CED090C-8A41-4024-A5D3-72ED90B5EC3B}"/>
                  </a:ext>
                </a:extLst>
              </p:cNvPr>
              <p:cNvSpPr>
                <a:spLocks/>
              </p:cNvSpPr>
              <p:nvPr/>
            </p:nvSpPr>
            <p:spPr>
              <a:xfrm>
                <a:off x="1841370" y="4560351"/>
                <a:ext cx="1483208" cy="618992"/>
              </a:xfrm>
              <a:custGeom>
                <a:avLst/>
                <a:gdLst>
                  <a:gd name="connsiteX0" fmla="*/ 188976 w 188976"/>
                  <a:gd name="connsiteY0" fmla="*/ 0 h 78866"/>
                  <a:gd name="connsiteX1" fmla="*/ 157163 w 188976"/>
                  <a:gd name="connsiteY1" fmla="*/ 75914 h 78866"/>
                  <a:gd name="connsiteX2" fmla="*/ 94488 w 188976"/>
                  <a:gd name="connsiteY2" fmla="*/ 78867 h 78866"/>
                  <a:gd name="connsiteX3" fmla="*/ 31814 w 188976"/>
                  <a:gd name="connsiteY3" fmla="*/ 75914 h 78866"/>
                  <a:gd name="connsiteX4" fmla="*/ 31909 w 188976"/>
                  <a:gd name="connsiteY4" fmla="*/ 75914 h 78866"/>
                  <a:gd name="connsiteX5" fmla="*/ 31909 w 188976"/>
                  <a:gd name="connsiteY5" fmla="*/ 75914 h 78866"/>
                  <a:gd name="connsiteX6" fmla="*/ 0 w 188976"/>
                  <a:gd name="connsiteY6" fmla="*/ 0 h 78866"/>
                  <a:gd name="connsiteX7" fmla="*/ 94488 w 188976"/>
                  <a:gd name="connsiteY7" fmla="*/ 4191 h 78866"/>
                  <a:gd name="connsiteX8" fmla="*/ 188976 w 188976"/>
                  <a:gd name="connsiteY8" fmla="*/ 0 h 7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976" h="78866">
                    <a:moveTo>
                      <a:pt x="188976" y="0"/>
                    </a:moveTo>
                    <a:lnTo>
                      <a:pt x="157163" y="75914"/>
                    </a:lnTo>
                    <a:cubicBezTo>
                      <a:pt x="157163" y="77533"/>
                      <a:pt x="129159" y="78867"/>
                      <a:pt x="94488" y="78867"/>
                    </a:cubicBezTo>
                    <a:cubicBezTo>
                      <a:pt x="59817" y="78867"/>
                      <a:pt x="31814" y="77533"/>
                      <a:pt x="31814" y="75914"/>
                    </a:cubicBezTo>
                    <a:cubicBezTo>
                      <a:pt x="31814" y="75914"/>
                      <a:pt x="31845" y="75914"/>
                      <a:pt x="31909" y="75914"/>
                    </a:cubicBezTo>
                    <a:lnTo>
                      <a:pt x="31909" y="75914"/>
                    </a:lnTo>
                    <a:lnTo>
                      <a:pt x="0" y="0"/>
                    </a:lnTo>
                    <a:cubicBezTo>
                      <a:pt x="2572" y="2381"/>
                      <a:pt x="43910" y="4191"/>
                      <a:pt x="94488" y="4191"/>
                    </a:cubicBezTo>
                    <a:cubicBezTo>
                      <a:pt x="145066" y="4191"/>
                      <a:pt x="186404" y="2381"/>
                      <a:pt x="188976" y="0"/>
                    </a:cubicBezTo>
                    <a:close/>
                  </a:path>
                </a:pathLst>
              </a:custGeom>
              <a:solidFill>
                <a:srgbClr val="017840">
                  <a:alpha val="90000"/>
                </a:srgbClr>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000" b="0" i="0" strike="noStrike" kern="1200" cap="none" spc="0" normalizeH="0" baseline="0" noProof="0">
                  <a:ln>
                    <a:noFill/>
                  </a:ln>
                  <a:solidFill>
                    <a:srgbClr val="454545"/>
                  </a:solidFill>
                  <a:effectLst/>
                  <a:uLnTx/>
                  <a:uFillTx/>
                  <a:latin typeface="Segoe UI Symbol" panose="020B0502040204020203" pitchFamily="34" charset="0"/>
                  <a:ea typeface="Segoe UI Symbol" panose="020B0502040204020203" pitchFamily="34" charset="0"/>
                </a:endParaRPr>
              </a:p>
            </p:txBody>
          </p:sp>
        </p:grpSp>
        <p:grpSp>
          <p:nvGrpSpPr>
            <p:cNvPr id="44" name="Gruppieren 11">
              <a:extLst>
                <a:ext uri="{FF2B5EF4-FFF2-40B4-BE49-F238E27FC236}">
                  <a16:creationId xmlns:a16="http://schemas.microsoft.com/office/drawing/2014/main" id="{A4E8C939-9740-0DAF-7E37-FC0C087962CA}"/>
                </a:ext>
              </a:extLst>
            </p:cNvPr>
            <p:cNvGrpSpPr>
              <a:grpSpLocks/>
            </p:cNvGrpSpPr>
            <p:nvPr/>
          </p:nvGrpSpPr>
          <p:grpSpPr>
            <a:xfrm>
              <a:off x="1279564" y="3641068"/>
              <a:ext cx="2058845" cy="681789"/>
              <a:chOff x="1553552" y="3827718"/>
              <a:chExt cx="2058845" cy="681789"/>
            </a:xfrm>
          </p:grpSpPr>
          <p:sp>
            <p:nvSpPr>
              <p:cNvPr id="48" name="Freihandform: Form 12">
                <a:extLst>
                  <a:ext uri="{FF2B5EF4-FFF2-40B4-BE49-F238E27FC236}">
                    <a16:creationId xmlns:a16="http://schemas.microsoft.com/office/drawing/2014/main" id="{8534AC30-2746-F59A-1E7A-B4C258957D2D}"/>
                  </a:ext>
                </a:extLst>
              </p:cNvPr>
              <p:cNvSpPr>
                <a:spLocks/>
              </p:cNvSpPr>
              <p:nvPr/>
            </p:nvSpPr>
            <p:spPr>
              <a:xfrm>
                <a:off x="1553552" y="3827718"/>
                <a:ext cx="2058845" cy="95691"/>
              </a:xfrm>
              <a:custGeom>
                <a:avLst/>
                <a:gdLst>
                  <a:gd name="connsiteX0" fmla="*/ 262319 w 262318"/>
                  <a:gd name="connsiteY0" fmla="*/ 6096 h 12192"/>
                  <a:gd name="connsiteX1" fmla="*/ 131159 w 262318"/>
                  <a:gd name="connsiteY1" fmla="*/ 12192 h 12192"/>
                  <a:gd name="connsiteX2" fmla="*/ 190 w 262318"/>
                  <a:gd name="connsiteY2" fmla="*/ 6382 h 12192"/>
                  <a:gd name="connsiteX3" fmla="*/ 0 w 262318"/>
                  <a:gd name="connsiteY3" fmla="*/ 6096 h 12192"/>
                  <a:gd name="connsiteX4" fmla="*/ 131159 w 262318"/>
                  <a:gd name="connsiteY4" fmla="*/ 0 h 12192"/>
                  <a:gd name="connsiteX5" fmla="*/ 262319 w 262318"/>
                  <a:gd name="connsiteY5" fmla="*/ 6096 h 12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318" h="12192">
                    <a:moveTo>
                      <a:pt x="262319" y="6096"/>
                    </a:moveTo>
                    <a:cubicBezTo>
                      <a:pt x="262319" y="9525"/>
                      <a:pt x="203644" y="12192"/>
                      <a:pt x="131159" y="12192"/>
                    </a:cubicBezTo>
                    <a:cubicBezTo>
                      <a:pt x="58674" y="12192"/>
                      <a:pt x="3715" y="9716"/>
                      <a:pt x="190" y="6382"/>
                    </a:cubicBezTo>
                    <a:cubicBezTo>
                      <a:pt x="190" y="6286"/>
                      <a:pt x="0" y="6191"/>
                      <a:pt x="0" y="6096"/>
                    </a:cubicBezTo>
                    <a:cubicBezTo>
                      <a:pt x="0" y="2667"/>
                      <a:pt x="58769" y="0"/>
                      <a:pt x="131159" y="0"/>
                    </a:cubicBezTo>
                    <a:cubicBezTo>
                      <a:pt x="203549" y="0"/>
                      <a:pt x="262319" y="2667"/>
                      <a:pt x="262319" y="6096"/>
                    </a:cubicBezTo>
                    <a:close/>
                  </a:path>
                </a:pathLst>
              </a:custGeom>
              <a:solidFill>
                <a:srgbClr val="81DBB1">
                  <a:alpha val="50196"/>
                </a:srgbClr>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00">
                  <a:solidFill>
                    <a:srgbClr val="454545"/>
                  </a:solidFill>
                  <a:latin typeface="Segoe UI Symbol" panose="020B0502040204020203" pitchFamily="34" charset="0"/>
                  <a:ea typeface="Segoe UI Symbol" panose="020B0502040204020203" pitchFamily="34" charset="0"/>
                </a:endParaRPr>
              </a:p>
            </p:txBody>
          </p:sp>
          <p:sp>
            <p:nvSpPr>
              <p:cNvPr id="49" name="Freihandform: Form 13">
                <a:extLst>
                  <a:ext uri="{FF2B5EF4-FFF2-40B4-BE49-F238E27FC236}">
                    <a16:creationId xmlns:a16="http://schemas.microsoft.com/office/drawing/2014/main" id="{584E2101-6153-B4F2-E383-068E00ED4331}"/>
                  </a:ext>
                </a:extLst>
              </p:cNvPr>
              <p:cNvSpPr>
                <a:spLocks/>
              </p:cNvSpPr>
              <p:nvPr/>
            </p:nvSpPr>
            <p:spPr>
              <a:xfrm>
                <a:off x="1555051" y="3875563"/>
                <a:ext cx="2057346" cy="633944"/>
              </a:xfrm>
              <a:custGeom>
                <a:avLst/>
                <a:gdLst>
                  <a:gd name="connsiteX0" fmla="*/ 262128 w 262127"/>
                  <a:gd name="connsiteY0" fmla="*/ 0 h 80771"/>
                  <a:gd name="connsiteX1" fmla="*/ 230219 w 262127"/>
                  <a:gd name="connsiteY1" fmla="*/ 76105 h 80771"/>
                  <a:gd name="connsiteX2" fmla="*/ 130969 w 262127"/>
                  <a:gd name="connsiteY2" fmla="*/ 80772 h 80771"/>
                  <a:gd name="connsiteX3" fmla="*/ 31718 w 262127"/>
                  <a:gd name="connsiteY3" fmla="*/ 76105 h 80771"/>
                  <a:gd name="connsiteX4" fmla="*/ 31814 w 262127"/>
                  <a:gd name="connsiteY4" fmla="*/ 76105 h 80771"/>
                  <a:gd name="connsiteX5" fmla="*/ 31814 w 262127"/>
                  <a:gd name="connsiteY5" fmla="*/ 75914 h 80771"/>
                  <a:gd name="connsiteX6" fmla="*/ 0 w 262127"/>
                  <a:gd name="connsiteY6" fmla="*/ 286 h 80771"/>
                  <a:gd name="connsiteX7" fmla="*/ 130969 w 262127"/>
                  <a:gd name="connsiteY7" fmla="*/ 6096 h 80771"/>
                  <a:gd name="connsiteX8" fmla="*/ 262128 w 262127"/>
                  <a:gd name="connsiteY8" fmla="*/ 0 h 80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127" h="80771">
                    <a:moveTo>
                      <a:pt x="262128" y="0"/>
                    </a:moveTo>
                    <a:lnTo>
                      <a:pt x="230219" y="76105"/>
                    </a:lnTo>
                    <a:cubicBezTo>
                      <a:pt x="230219" y="78676"/>
                      <a:pt x="185833" y="80772"/>
                      <a:pt x="130969" y="80772"/>
                    </a:cubicBezTo>
                    <a:cubicBezTo>
                      <a:pt x="76105" y="80772"/>
                      <a:pt x="31718" y="78676"/>
                      <a:pt x="31718" y="76105"/>
                    </a:cubicBezTo>
                    <a:lnTo>
                      <a:pt x="31814" y="76105"/>
                    </a:lnTo>
                    <a:lnTo>
                      <a:pt x="31814" y="75914"/>
                    </a:lnTo>
                    <a:lnTo>
                      <a:pt x="0" y="286"/>
                    </a:lnTo>
                    <a:cubicBezTo>
                      <a:pt x="3524" y="3619"/>
                      <a:pt x="60865" y="6096"/>
                      <a:pt x="130969" y="6096"/>
                    </a:cubicBezTo>
                    <a:cubicBezTo>
                      <a:pt x="201073" y="6096"/>
                      <a:pt x="262128" y="3429"/>
                      <a:pt x="262128" y="0"/>
                    </a:cubicBezTo>
                    <a:close/>
                  </a:path>
                </a:pathLst>
              </a:custGeom>
              <a:solidFill>
                <a:srgbClr val="017840">
                  <a:alpha val="80000"/>
                </a:srgbClr>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000" b="0" i="0" strike="noStrike" kern="1200" cap="none" spc="0" normalizeH="0" baseline="0" noProof="0">
                  <a:ln>
                    <a:noFill/>
                  </a:ln>
                  <a:solidFill>
                    <a:srgbClr val="454545"/>
                  </a:solidFill>
                  <a:effectLst/>
                  <a:uLnTx/>
                  <a:uFillTx/>
                  <a:latin typeface="Segoe UI Symbol" panose="020B0502040204020203" pitchFamily="34" charset="0"/>
                  <a:ea typeface="Segoe UI Symbol" panose="020B0502040204020203" pitchFamily="34" charset="0"/>
                </a:endParaRPr>
              </a:p>
            </p:txBody>
          </p:sp>
        </p:grpSp>
        <p:sp>
          <p:nvSpPr>
            <p:cNvPr id="45" name="Gleichschenkliges Dreieck 39">
              <a:extLst>
                <a:ext uri="{FF2B5EF4-FFF2-40B4-BE49-F238E27FC236}">
                  <a16:creationId xmlns:a16="http://schemas.microsoft.com/office/drawing/2014/main" id="{38EDBE07-32DF-C578-E901-05611C0D53D2}"/>
                </a:ext>
              </a:extLst>
            </p:cNvPr>
            <p:cNvSpPr>
              <a:spLocks/>
            </p:cNvSpPr>
            <p:nvPr/>
          </p:nvSpPr>
          <p:spPr>
            <a:xfrm rot="10800000">
              <a:off x="2157305" y="5812273"/>
              <a:ext cx="303379" cy="159723"/>
            </a:xfrm>
            <a:custGeom>
              <a:avLst/>
              <a:gdLst>
                <a:gd name="connsiteX0" fmla="*/ 0 w 303379"/>
                <a:gd name="connsiteY0" fmla="*/ 159723 h 159723"/>
                <a:gd name="connsiteX1" fmla="*/ 151690 w 303379"/>
                <a:gd name="connsiteY1" fmla="*/ 0 h 159723"/>
                <a:gd name="connsiteX2" fmla="*/ 303379 w 303379"/>
                <a:gd name="connsiteY2" fmla="*/ 159723 h 159723"/>
                <a:gd name="connsiteX3" fmla="*/ 0 w 303379"/>
                <a:gd name="connsiteY3" fmla="*/ 159723 h 159723"/>
                <a:gd name="connsiteX0" fmla="*/ 0 w 303379"/>
                <a:gd name="connsiteY0" fmla="*/ 159723 h 251163"/>
                <a:gd name="connsiteX1" fmla="*/ 151690 w 303379"/>
                <a:gd name="connsiteY1" fmla="*/ 0 h 251163"/>
                <a:gd name="connsiteX2" fmla="*/ 303379 w 303379"/>
                <a:gd name="connsiteY2" fmla="*/ 159723 h 251163"/>
                <a:gd name="connsiteX3" fmla="*/ 91440 w 303379"/>
                <a:gd name="connsiteY3" fmla="*/ 251163 h 251163"/>
                <a:gd name="connsiteX0" fmla="*/ 0 w 303379"/>
                <a:gd name="connsiteY0" fmla="*/ 159723 h 159723"/>
                <a:gd name="connsiteX1" fmla="*/ 151690 w 303379"/>
                <a:gd name="connsiteY1" fmla="*/ 0 h 159723"/>
                <a:gd name="connsiteX2" fmla="*/ 303379 w 303379"/>
                <a:gd name="connsiteY2" fmla="*/ 159723 h 159723"/>
              </a:gdLst>
              <a:ahLst/>
              <a:cxnLst>
                <a:cxn ang="0">
                  <a:pos x="connsiteX0" y="connsiteY0"/>
                </a:cxn>
                <a:cxn ang="0">
                  <a:pos x="connsiteX1" y="connsiteY1"/>
                </a:cxn>
                <a:cxn ang="0">
                  <a:pos x="connsiteX2" y="connsiteY2"/>
                </a:cxn>
              </a:cxnLst>
              <a:rect l="l" t="t" r="r" b="b"/>
              <a:pathLst>
                <a:path w="303379" h="159723">
                  <a:moveTo>
                    <a:pt x="0" y="159723"/>
                  </a:moveTo>
                  <a:lnTo>
                    <a:pt x="151690" y="0"/>
                  </a:lnTo>
                  <a:lnTo>
                    <a:pt x="303379" y="159723"/>
                  </a:lnTo>
                </a:path>
              </a:pathLst>
            </a:custGeom>
            <a:noFill/>
            <a:ln w="38100">
              <a:solidFill>
                <a:srgbClr val="0178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1000">
                <a:solidFill>
                  <a:schemeClr val="lt1"/>
                </a:solidFill>
                <a:latin typeface="Segoe UI Symbol" panose="020B0502040204020203" pitchFamily="34" charset="0"/>
                <a:ea typeface="Segoe UI Symbol" panose="020B0502040204020203" pitchFamily="34" charset="0"/>
              </a:endParaRPr>
            </a:p>
          </p:txBody>
        </p:sp>
        <p:sp>
          <p:nvSpPr>
            <p:cNvPr id="47" name="Textfeld 113">
              <a:extLst>
                <a:ext uri="{FF2B5EF4-FFF2-40B4-BE49-F238E27FC236}">
                  <a16:creationId xmlns:a16="http://schemas.microsoft.com/office/drawing/2014/main" id="{6AC7EE1A-AE0D-54F0-E857-B0AC7F2CDFF3}"/>
                </a:ext>
              </a:extLst>
            </p:cNvPr>
            <p:cNvSpPr txBox="1">
              <a:spLocks/>
            </p:cNvSpPr>
            <p:nvPr/>
          </p:nvSpPr>
          <p:spPr>
            <a:xfrm>
              <a:off x="1844738" y="4575475"/>
              <a:ext cx="928496" cy="215444"/>
            </a:xfrm>
            <a:prstGeom prst="rect">
              <a:avLst/>
            </a:prstGeom>
          </p:spPr>
          <p:txBody>
            <a:bodyPr vert="horz" wrap="none" lIns="0" tIns="0" rIns="0" bIns="0" rtlCol="0" anchor="ctr">
              <a:no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300"/>
                </a:spcAft>
                <a:buClr>
                  <a:srgbClr val="454545"/>
                </a:buClr>
                <a:buSzTx/>
                <a:buFontTx/>
                <a:buNone/>
                <a:tabLst>
                  <a:tab pos="1079500" algn="l"/>
                </a:tabLst>
                <a:defRPr/>
              </a:pPr>
              <a:endParaRPr kumimoji="0" lang="en-US" sz="1000" b="0" i="0" strike="noStrike" kern="1200" cap="none" spc="0" normalizeH="0" baseline="0" noProof="0">
                <a:ln>
                  <a:noFill/>
                </a:ln>
                <a:solidFill>
                  <a:srgbClr val="FFFFFF"/>
                </a:solidFill>
                <a:effectLst/>
                <a:uLnTx/>
                <a:uFillTx/>
                <a:latin typeface="Segoe UI Symbol" panose="020B0502040204020203" pitchFamily="34" charset="0"/>
                <a:ea typeface="Segoe UI Symbol" panose="020B0502040204020203" pitchFamily="34" charset="0"/>
                <a:cs typeface="Helvetica" panose="020B0604020202020204" pitchFamily="34" charset="0"/>
              </a:endParaRPr>
            </a:p>
          </p:txBody>
        </p:sp>
      </p:grpSp>
      <p:sp>
        <p:nvSpPr>
          <p:cNvPr id="54" name="Textfeld 112">
            <a:extLst>
              <a:ext uri="{FF2B5EF4-FFF2-40B4-BE49-F238E27FC236}">
                <a16:creationId xmlns:a16="http://schemas.microsoft.com/office/drawing/2014/main" id="{FC39CB3E-F29C-D4F0-8233-CC4359D575AB}"/>
              </a:ext>
            </a:extLst>
          </p:cNvPr>
          <p:cNvSpPr txBox="1">
            <a:spLocks/>
          </p:cNvSpPr>
          <p:nvPr/>
        </p:nvSpPr>
        <p:spPr>
          <a:xfrm>
            <a:off x="8339294" y="4476286"/>
            <a:ext cx="1502788" cy="135983"/>
          </a:xfrm>
          <a:prstGeom prst="rect">
            <a:avLst/>
          </a:prstGeom>
        </p:spPr>
        <p:txBody>
          <a:bodyPr vert="horz" wrap="none" lIns="0" tIns="0" rIns="0" bIns="0" rtlCol="0" anchor="ctr">
            <a:no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300"/>
              </a:spcAft>
              <a:buClr>
                <a:srgbClr val="454545"/>
              </a:buClr>
              <a:buSzTx/>
              <a:buFontTx/>
              <a:buNone/>
              <a:tabLst>
                <a:tab pos="1079500" algn="l"/>
              </a:tabLst>
              <a:defRPr/>
            </a:pPr>
            <a:r>
              <a:rPr lang="en-US" sz="1100" b="1">
                <a:solidFill>
                  <a:srgbClr val="FFFFFF"/>
                </a:solidFill>
                <a:latin typeface="Segoe UI Symbol" panose="020B0502040204020203" pitchFamily="34" charset="0"/>
                <a:ea typeface="Segoe UI Symbol" panose="020B0502040204020203" pitchFamily="34" charset="0"/>
                <a:cs typeface="Helvetica" panose="020B0604020202020204" pitchFamily="34" charset="0"/>
              </a:rPr>
              <a:t>$25.4 bn</a:t>
            </a:r>
            <a:r>
              <a:rPr kumimoji="0" lang="en-US" sz="900" b="0" i="0" strike="noStrike" kern="1200" cap="none" spc="0" normalizeH="0" baseline="0" noProof="0">
                <a:ln>
                  <a:noFill/>
                </a:ln>
                <a:solidFill>
                  <a:srgbClr val="FFFFFF"/>
                </a:solidFill>
                <a:effectLst/>
                <a:uLnTx/>
                <a:uFillTx/>
                <a:latin typeface="Segoe UI Symbol" panose="020B0502040204020203" pitchFamily="34" charset="0"/>
                <a:ea typeface="Segoe UI Symbol" panose="020B0502040204020203" pitchFamily="34" charset="0"/>
                <a:cs typeface="Helvetica" panose="020B0604020202020204" pitchFamily="34" charset="0"/>
              </a:rPr>
              <a:t> </a:t>
            </a:r>
          </a:p>
        </p:txBody>
      </p:sp>
      <p:sp>
        <p:nvSpPr>
          <p:cNvPr id="55" name="Textfeld 112">
            <a:extLst>
              <a:ext uri="{FF2B5EF4-FFF2-40B4-BE49-F238E27FC236}">
                <a16:creationId xmlns:a16="http://schemas.microsoft.com/office/drawing/2014/main" id="{6CC892BC-CF7E-7FB5-8879-1D9C5A013DB3}"/>
              </a:ext>
            </a:extLst>
          </p:cNvPr>
          <p:cNvSpPr txBox="1">
            <a:spLocks/>
          </p:cNvSpPr>
          <p:nvPr/>
        </p:nvSpPr>
        <p:spPr>
          <a:xfrm>
            <a:off x="8325292" y="4896013"/>
            <a:ext cx="1502788" cy="135983"/>
          </a:xfrm>
          <a:prstGeom prst="rect">
            <a:avLst/>
          </a:prstGeom>
        </p:spPr>
        <p:txBody>
          <a:bodyPr vert="horz" wrap="none" lIns="0" tIns="0" rIns="0" bIns="0" rtlCol="0" anchor="ctr">
            <a:no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300"/>
              </a:spcAft>
              <a:buClr>
                <a:srgbClr val="454545"/>
              </a:buClr>
              <a:buSzTx/>
              <a:buFontTx/>
              <a:buNone/>
              <a:tabLst>
                <a:tab pos="1079500" algn="l"/>
              </a:tabLst>
              <a:defRPr/>
            </a:pPr>
            <a:r>
              <a:rPr lang="en-US" sz="1100" b="1">
                <a:solidFill>
                  <a:srgbClr val="FFFFFF"/>
                </a:solidFill>
                <a:latin typeface="Segoe UI Symbol" panose="020B0502040204020203" pitchFamily="34" charset="0"/>
                <a:ea typeface="Segoe UI Symbol" panose="020B0502040204020203" pitchFamily="34" charset="0"/>
                <a:cs typeface="Helvetica" panose="020B0604020202020204" pitchFamily="34" charset="0"/>
              </a:rPr>
              <a:t>&gt; $15 bn</a:t>
            </a:r>
            <a:r>
              <a:rPr kumimoji="0" lang="en-US" sz="900" b="0" i="0" strike="noStrike" kern="1200" cap="none" spc="0" normalizeH="0" baseline="0" noProof="0">
                <a:ln>
                  <a:noFill/>
                </a:ln>
                <a:solidFill>
                  <a:srgbClr val="FFFFFF"/>
                </a:solidFill>
                <a:effectLst/>
                <a:uLnTx/>
                <a:uFillTx/>
                <a:latin typeface="Segoe UI Symbol" panose="020B0502040204020203" pitchFamily="34" charset="0"/>
                <a:ea typeface="Segoe UI Symbol" panose="020B0502040204020203" pitchFamily="34" charset="0"/>
                <a:cs typeface="Helvetica" panose="020B0604020202020204" pitchFamily="34" charset="0"/>
              </a:rPr>
              <a:t> </a:t>
            </a:r>
          </a:p>
        </p:txBody>
      </p:sp>
      <p:sp>
        <p:nvSpPr>
          <p:cNvPr id="56" name="Textfeld 112">
            <a:extLst>
              <a:ext uri="{FF2B5EF4-FFF2-40B4-BE49-F238E27FC236}">
                <a16:creationId xmlns:a16="http://schemas.microsoft.com/office/drawing/2014/main" id="{989EE458-2A68-9F9E-666F-3E708371F3D2}"/>
              </a:ext>
            </a:extLst>
          </p:cNvPr>
          <p:cNvSpPr txBox="1">
            <a:spLocks/>
          </p:cNvSpPr>
          <p:nvPr/>
        </p:nvSpPr>
        <p:spPr>
          <a:xfrm>
            <a:off x="8363225" y="5339434"/>
            <a:ext cx="1502788" cy="135983"/>
          </a:xfrm>
          <a:prstGeom prst="rect">
            <a:avLst/>
          </a:prstGeom>
        </p:spPr>
        <p:txBody>
          <a:bodyPr vert="horz" wrap="none" lIns="0" tIns="0" rIns="0" bIns="0" rtlCol="0" anchor="ctr">
            <a:no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300"/>
              </a:spcAft>
              <a:buClr>
                <a:srgbClr val="454545"/>
              </a:buClr>
              <a:buSzTx/>
              <a:buFontTx/>
              <a:buNone/>
              <a:tabLst>
                <a:tab pos="1079500" algn="l"/>
              </a:tabLst>
              <a:defRPr/>
            </a:pPr>
            <a:r>
              <a:rPr lang="en-US" sz="1100" b="1">
                <a:solidFill>
                  <a:srgbClr val="FFFFFF"/>
                </a:solidFill>
                <a:latin typeface="Segoe UI Symbol" panose="020B0502040204020203" pitchFamily="34" charset="0"/>
                <a:ea typeface="Segoe UI Symbol" panose="020B0502040204020203" pitchFamily="34" charset="0"/>
                <a:cs typeface="Helvetica" panose="020B0604020202020204" pitchFamily="34" charset="0"/>
              </a:rPr>
              <a:t>$1.02 bn</a:t>
            </a:r>
            <a:r>
              <a:rPr kumimoji="0" lang="en-US" sz="900" b="0" i="0" strike="noStrike" kern="1200" cap="none" spc="0" normalizeH="0" baseline="0" noProof="0">
                <a:ln>
                  <a:noFill/>
                </a:ln>
                <a:solidFill>
                  <a:srgbClr val="FFFFFF"/>
                </a:solidFill>
                <a:effectLst/>
                <a:uLnTx/>
                <a:uFillTx/>
                <a:latin typeface="Segoe UI Symbol" panose="020B0502040204020203" pitchFamily="34" charset="0"/>
                <a:ea typeface="Segoe UI Symbol" panose="020B0502040204020203" pitchFamily="34" charset="0"/>
                <a:cs typeface="Helvetica" panose="020B0604020202020204" pitchFamily="34" charset="0"/>
              </a:rPr>
              <a:t> </a:t>
            </a:r>
          </a:p>
        </p:txBody>
      </p:sp>
      <p:cxnSp>
        <p:nvCxnSpPr>
          <p:cNvPr id="57" name="Straight Connector 56">
            <a:extLst>
              <a:ext uri="{FF2B5EF4-FFF2-40B4-BE49-F238E27FC236}">
                <a16:creationId xmlns:a16="http://schemas.microsoft.com/office/drawing/2014/main" id="{169C6A6F-362D-76EB-EB4B-18576037A8FD}"/>
              </a:ext>
            </a:extLst>
          </p:cNvPr>
          <p:cNvCxnSpPr>
            <a:cxnSpLocks/>
          </p:cNvCxnSpPr>
          <p:nvPr/>
        </p:nvCxnSpPr>
        <p:spPr>
          <a:xfrm flipV="1">
            <a:off x="7884192" y="4611073"/>
            <a:ext cx="339353" cy="2"/>
          </a:xfrm>
          <a:prstGeom prst="line">
            <a:avLst/>
          </a:prstGeom>
          <a:ln>
            <a:solidFill>
              <a:srgbClr val="01784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64954A1D-84B2-EE89-EDDB-8F72462B1EC6}"/>
              </a:ext>
            </a:extLst>
          </p:cNvPr>
          <p:cNvCxnSpPr>
            <a:cxnSpLocks/>
          </p:cNvCxnSpPr>
          <p:nvPr/>
        </p:nvCxnSpPr>
        <p:spPr>
          <a:xfrm>
            <a:off x="8282804" y="5434416"/>
            <a:ext cx="336752" cy="0"/>
          </a:xfrm>
          <a:prstGeom prst="line">
            <a:avLst/>
          </a:prstGeom>
          <a:ln>
            <a:solidFill>
              <a:srgbClr val="017840"/>
            </a:solidFill>
          </a:ln>
        </p:spPr>
        <p:style>
          <a:lnRef idx="1">
            <a:schemeClr val="accent1"/>
          </a:lnRef>
          <a:fillRef idx="0">
            <a:schemeClr val="accent1"/>
          </a:fillRef>
          <a:effectRef idx="0">
            <a:schemeClr val="accent1"/>
          </a:effectRef>
          <a:fontRef idx="minor">
            <a:schemeClr val="tx1"/>
          </a:fontRef>
        </p:style>
      </p:cxnSp>
      <p:grpSp>
        <p:nvGrpSpPr>
          <p:cNvPr id="59" name="Group 58">
            <a:extLst>
              <a:ext uri="{FF2B5EF4-FFF2-40B4-BE49-F238E27FC236}">
                <a16:creationId xmlns:a16="http://schemas.microsoft.com/office/drawing/2014/main" id="{F2CF8F6C-A0B3-0AC3-9C78-7A90E52B436F}"/>
              </a:ext>
            </a:extLst>
          </p:cNvPr>
          <p:cNvGrpSpPr/>
          <p:nvPr/>
        </p:nvGrpSpPr>
        <p:grpSpPr>
          <a:xfrm>
            <a:off x="6184541" y="4338626"/>
            <a:ext cx="1693034" cy="646331"/>
            <a:chOff x="173450" y="4212816"/>
            <a:chExt cx="1693034" cy="646331"/>
          </a:xfrm>
        </p:grpSpPr>
        <p:sp>
          <p:nvSpPr>
            <p:cNvPr id="64" name="TextBox 63">
              <a:extLst>
                <a:ext uri="{FF2B5EF4-FFF2-40B4-BE49-F238E27FC236}">
                  <a16:creationId xmlns:a16="http://schemas.microsoft.com/office/drawing/2014/main" id="{565198FC-402F-1A8A-C504-564A24805025}"/>
                </a:ext>
              </a:extLst>
            </p:cNvPr>
            <p:cNvSpPr txBox="1"/>
            <p:nvPr/>
          </p:nvSpPr>
          <p:spPr>
            <a:xfrm>
              <a:off x="173450" y="4296099"/>
              <a:ext cx="1693034" cy="4770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00" b="1">
                  <a:solidFill>
                    <a:schemeClr val="tx1"/>
                  </a:solidFill>
                  <a:latin typeface="Segoe UI Variable Display" pitchFamily="2" charset="0"/>
                  <a:ea typeface="Segoe UI Symbol" panose="020B0502040204020203" pitchFamily="34" charset="0"/>
                  <a:cs typeface="Segoe UI Variable Display" pitchFamily="2" charset="0"/>
                </a:rPr>
                <a:t>Delivery Gross Bookings</a:t>
              </a:r>
            </a:p>
            <a:p>
              <a:pPr algn="ctr"/>
              <a:r>
                <a:rPr lang="en-US" sz="800">
                  <a:solidFill>
                    <a:schemeClr val="tx1"/>
                  </a:solidFill>
                  <a:latin typeface="Segoe UI Symbol" panose="020B0502040204020203" pitchFamily="34" charset="0"/>
                  <a:ea typeface="Segoe UI Symbol" panose="020B0502040204020203" pitchFamily="34" charset="0"/>
                  <a:cs typeface="Segoe UI"/>
                </a:rPr>
                <a:t>Total demand Q4 ‘25 </a:t>
              </a:r>
            </a:p>
            <a:p>
              <a:pPr algn="ctr"/>
              <a:r>
                <a:rPr lang="en-US" sz="800">
                  <a:solidFill>
                    <a:schemeClr val="tx1"/>
                  </a:solidFill>
                  <a:latin typeface="Segoe UI Symbol" panose="020B0502040204020203" pitchFamily="34" charset="0"/>
                  <a:ea typeface="Segoe UI Symbol" panose="020B0502040204020203" pitchFamily="34" charset="0"/>
                  <a:cs typeface="Segoe UI"/>
                </a:rPr>
                <a:t>(up 26% YoY)</a:t>
              </a:r>
            </a:p>
          </p:txBody>
        </p:sp>
        <p:sp>
          <p:nvSpPr>
            <p:cNvPr id="65" name="Rectangle 64">
              <a:extLst>
                <a:ext uri="{FF2B5EF4-FFF2-40B4-BE49-F238E27FC236}">
                  <a16:creationId xmlns:a16="http://schemas.microsoft.com/office/drawing/2014/main" id="{CE35142D-CFC2-CB55-CE08-2D1C8653B0D7}"/>
                </a:ext>
              </a:extLst>
            </p:cNvPr>
            <p:cNvSpPr/>
            <p:nvPr/>
          </p:nvSpPr>
          <p:spPr>
            <a:xfrm>
              <a:off x="219270" y="4212816"/>
              <a:ext cx="1617468" cy="646331"/>
            </a:xfrm>
            <a:prstGeom prst="rect">
              <a:avLst/>
            </a:prstGeom>
            <a:noFill/>
            <a:ln w="12700">
              <a:solidFill>
                <a:srgbClr val="01784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oup 65">
            <a:extLst>
              <a:ext uri="{FF2B5EF4-FFF2-40B4-BE49-F238E27FC236}">
                <a16:creationId xmlns:a16="http://schemas.microsoft.com/office/drawing/2014/main" id="{5DB30C48-A637-3F59-A9A8-A9467C52E0F4}"/>
              </a:ext>
            </a:extLst>
          </p:cNvPr>
          <p:cNvGrpSpPr/>
          <p:nvPr/>
        </p:nvGrpSpPr>
        <p:grpSpPr>
          <a:xfrm>
            <a:off x="6187790" y="5101752"/>
            <a:ext cx="2097407" cy="558267"/>
            <a:chOff x="221000" y="4975942"/>
            <a:chExt cx="2016820" cy="558267"/>
          </a:xfrm>
        </p:grpSpPr>
        <p:sp>
          <p:nvSpPr>
            <p:cNvPr id="67" name="TextBox 66">
              <a:extLst>
                <a:ext uri="{FF2B5EF4-FFF2-40B4-BE49-F238E27FC236}">
                  <a16:creationId xmlns:a16="http://schemas.microsoft.com/office/drawing/2014/main" id="{71AE173C-2944-B0C4-BA3D-71D528FB5A4D}"/>
                </a:ext>
              </a:extLst>
            </p:cNvPr>
            <p:cNvSpPr txBox="1"/>
            <p:nvPr/>
          </p:nvSpPr>
          <p:spPr>
            <a:xfrm>
              <a:off x="221000" y="5022192"/>
              <a:ext cx="1988509" cy="4770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00" b="1">
                  <a:solidFill>
                    <a:schemeClr val="tx1"/>
                  </a:solidFill>
                  <a:latin typeface="Segoe UI Variable Display" pitchFamily="2" charset="0"/>
                  <a:ea typeface="Segoe UI Symbol" panose="020B0502040204020203" pitchFamily="34" charset="0"/>
                  <a:cs typeface="Segoe UI Variable Display" pitchFamily="2" charset="0"/>
                </a:rPr>
                <a:t>Delivery Segment Adjusted EBITDA</a:t>
              </a:r>
            </a:p>
            <a:p>
              <a:pPr algn="ctr"/>
              <a:r>
                <a:rPr lang="en-AU" sz="800">
                  <a:latin typeface="Segoe UI Symbol" panose="020B0502040204020203" pitchFamily="34" charset="0"/>
                  <a:ea typeface="Segoe UI Symbol" panose="020B0502040204020203" pitchFamily="34" charset="0"/>
                </a:rPr>
                <a:t>Delivery profit grew 40% YoY </a:t>
              </a:r>
            </a:p>
            <a:p>
              <a:pPr algn="ctr"/>
              <a:r>
                <a:rPr lang="en-AU" sz="800">
                  <a:latin typeface="Segoe UI Symbol" panose="020B0502040204020203" pitchFamily="34" charset="0"/>
                  <a:ea typeface="Segoe UI Symbol" panose="020B0502040204020203" pitchFamily="34" charset="0"/>
                </a:rPr>
                <a:t>(faster than Gross Bookings growth)</a:t>
              </a:r>
              <a:endParaRPr lang="en-US" sz="900">
                <a:solidFill>
                  <a:schemeClr val="tx1"/>
                </a:solidFill>
                <a:latin typeface="Segoe UI Symbol" panose="020B0502040204020203" pitchFamily="34" charset="0"/>
                <a:ea typeface="Segoe UI Symbol" panose="020B0502040204020203" pitchFamily="34" charset="0"/>
                <a:cs typeface="Segoe UI"/>
              </a:endParaRPr>
            </a:p>
          </p:txBody>
        </p:sp>
        <p:sp>
          <p:nvSpPr>
            <p:cNvPr id="69" name="Rectangle 68">
              <a:extLst>
                <a:ext uri="{FF2B5EF4-FFF2-40B4-BE49-F238E27FC236}">
                  <a16:creationId xmlns:a16="http://schemas.microsoft.com/office/drawing/2014/main" id="{112E0556-0043-93D0-0B87-C65046AD136B}"/>
                </a:ext>
              </a:extLst>
            </p:cNvPr>
            <p:cNvSpPr/>
            <p:nvPr/>
          </p:nvSpPr>
          <p:spPr>
            <a:xfrm>
              <a:off x="249312" y="4975942"/>
              <a:ext cx="1988508" cy="558267"/>
            </a:xfrm>
            <a:prstGeom prst="rect">
              <a:avLst/>
            </a:prstGeom>
            <a:noFill/>
            <a:ln w="12700">
              <a:solidFill>
                <a:srgbClr val="01784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3" name="Straight Connector 72">
            <a:extLst>
              <a:ext uri="{FF2B5EF4-FFF2-40B4-BE49-F238E27FC236}">
                <a16:creationId xmlns:a16="http://schemas.microsoft.com/office/drawing/2014/main" id="{598B7C64-0D3C-9601-BE80-FF57E161D14C}"/>
              </a:ext>
            </a:extLst>
          </p:cNvPr>
          <p:cNvCxnSpPr>
            <a:cxnSpLocks/>
          </p:cNvCxnSpPr>
          <p:nvPr/>
        </p:nvCxnSpPr>
        <p:spPr>
          <a:xfrm>
            <a:off x="9684588" y="5015651"/>
            <a:ext cx="279935" cy="0"/>
          </a:xfrm>
          <a:prstGeom prst="line">
            <a:avLst/>
          </a:prstGeom>
          <a:ln>
            <a:solidFill>
              <a:srgbClr val="017840"/>
            </a:solidFill>
          </a:ln>
        </p:spPr>
        <p:style>
          <a:lnRef idx="1">
            <a:schemeClr val="accent1"/>
          </a:lnRef>
          <a:fillRef idx="0">
            <a:schemeClr val="accent1"/>
          </a:fillRef>
          <a:effectRef idx="0">
            <a:schemeClr val="accent1"/>
          </a:effectRef>
          <a:fontRef idx="minor">
            <a:schemeClr val="tx1"/>
          </a:fontRef>
        </p:style>
      </p:cxnSp>
      <p:grpSp>
        <p:nvGrpSpPr>
          <p:cNvPr id="74" name="Group 73">
            <a:extLst>
              <a:ext uri="{FF2B5EF4-FFF2-40B4-BE49-F238E27FC236}">
                <a16:creationId xmlns:a16="http://schemas.microsoft.com/office/drawing/2014/main" id="{AE6D7232-DC8C-6611-230A-42A48DC57FCA}"/>
              </a:ext>
            </a:extLst>
          </p:cNvPr>
          <p:cNvGrpSpPr/>
          <p:nvPr/>
        </p:nvGrpSpPr>
        <p:grpSpPr>
          <a:xfrm>
            <a:off x="9951360" y="4767669"/>
            <a:ext cx="2049677" cy="707749"/>
            <a:chOff x="4243588" y="4548119"/>
            <a:chExt cx="1693034" cy="477300"/>
          </a:xfrm>
        </p:grpSpPr>
        <p:sp>
          <p:nvSpPr>
            <p:cNvPr id="75" name="TextBox 74">
              <a:extLst>
                <a:ext uri="{FF2B5EF4-FFF2-40B4-BE49-F238E27FC236}">
                  <a16:creationId xmlns:a16="http://schemas.microsoft.com/office/drawing/2014/main" id="{400C4EEC-B437-9DDB-E80E-9A685F234A66}"/>
                </a:ext>
              </a:extLst>
            </p:cNvPr>
            <p:cNvSpPr txBox="1"/>
            <p:nvPr/>
          </p:nvSpPr>
          <p:spPr>
            <a:xfrm>
              <a:off x="4243588" y="4601179"/>
              <a:ext cx="1693034" cy="40474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00" b="1">
                  <a:solidFill>
                    <a:schemeClr val="tx1"/>
                  </a:solidFill>
                  <a:latin typeface="Segoe UI Variable Display" pitchFamily="2" charset="0"/>
                  <a:ea typeface="Segoe UI Symbol" panose="020B0502040204020203" pitchFamily="34" charset="0"/>
                  <a:cs typeface="Segoe UI Variable Display" pitchFamily="2" charset="0"/>
                </a:rPr>
                <a:t>Grocery &amp; Retail Gross Bookings</a:t>
              </a:r>
            </a:p>
            <a:p>
              <a:pPr algn="ctr"/>
              <a:r>
                <a:rPr lang="en-US" sz="800">
                  <a:solidFill>
                    <a:schemeClr val="tx1"/>
                  </a:solidFill>
                  <a:latin typeface="Segoe UI Symbol" panose="020B0502040204020203" pitchFamily="34" charset="0"/>
                  <a:ea typeface="Segoe UI Symbol" panose="020B0502040204020203" pitchFamily="34" charset="0"/>
                  <a:cs typeface="Segoe UI"/>
                </a:rPr>
                <a:t>Using existing app, courier network, merchant relationships, and delivery technology.</a:t>
              </a:r>
            </a:p>
          </p:txBody>
        </p:sp>
        <p:sp>
          <p:nvSpPr>
            <p:cNvPr id="76" name="Rectangle 75">
              <a:extLst>
                <a:ext uri="{FF2B5EF4-FFF2-40B4-BE49-F238E27FC236}">
                  <a16:creationId xmlns:a16="http://schemas.microsoft.com/office/drawing/2014/main" id="{CD3DBB77-7A9A-3E54-B704-35DA7A46C046}"/>
                </a:ext>
              </a:extLst>
            </p:cNvPr>
            <p:cNvSpPr/>
            <p:nvPr/>
          </p:nvSpPr>
          <p:spPr>
            <a:xfrm>
              <a:off x="4254461" y="4548119"/>
              <a:ext cx="1671288" cy="477300"/>
            </a:xfrm>
            <a:prstGeom prst="rect">
              <a:avLst/>
            </a:prstGeom>
            <a:noFill/>
            <a:ln w="12700">
              <a:solidFill>
                <a:srgbClr val="01784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9" name="TextBox 78">
            <a:extLst>
              <a:ext uri="{FF2B5EF4-FFF2-40B4-BE49-F238E27FC236}">
                <a16:creationId xmlns:a16="http://schemas.microsoft.com/office/drawing/2014/main" id="{5B88A4DD-03D8-86E9-F984-972C88C08284}"/>
              </a:ext>
            </a:extLst>
          </p:cNvPr>
          <p:cNvSpPr txBox="1"/>
          <p:nvPr/>
        </p:nvSpPr>
        <p:spPr>
          <a:xfrm>
            <a:off x="6215586" y="5867507"/>
            <a:ext cx="5714058" cy="41549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a:solidFill>
                  <a:schemeClr val="tx1"/>
                </a:solidFill>
                <a:latin typeface="Segoe UI Variable Display" pitchFamily="2" charset="0"/>
                <a:cs typeface="Segoe UI Variable Display" pitchFamily="2" charset="0"/>
              </a:rPr>
              <a:t>As Uber adds more </a:t>
            </a:r>
            <a:r>
              <a:rPr lang="en-AU" sz="1000" b="1">
                <a:solidFill>
                  <a:schemeClr val="tx1"/>
                </a:solidFill>
                <a:latin typeface="Segoe UI Variable Display" pitchFamily="2" charset="0"/>
                <a:cs typeface="Segoe UI Variable Display" pitchFamily="2" charset="0"/>
              </a:rPr>
              <a:t>delivery volume</a:t>
            </a:r>
            <a:r>
              <a:rPr lang="en-AU" sz="1000">
                <a:solidFill>
                  <a:schemeClr val="tx1"/>
                </a:solidFill>
                <a:latin typeface="Segoe UI Variable Display" pitchFamily="2" charset="0"/>
                <a:cs typeface="Segoe UI Variable Display" pitchFamily="2" charset="0"/>
              </a:rPr>
              <a:t>, it can spread </a:t>
            </a:r>
            <a:r>
              <a:rPr lang="en-AU" sz="1000" b="1">
                <a:solidFill>
                  <a:schemeClr val="tx1"/>
                </a:solidFill>
                <a:latin typeface="Segoe UI Variable Display" pitchFamily="2" charset="0"/>
                <a:cs typeface="Segoe UI Variable Display" pitchFamily="2" charset="0"/>
              </a:rPr>
              <a:t>shared platform costs </a:t>
            </a:r>
            <a:r>
              <a:rPr lang="en-AU" sz="1000">
                <a:solidFill>
                  <a:schemeClr val="tx1"/>
                </a:solidFill>
                <a:latin typeface="Segoe UI Variable Display" pitchFamily="2" charset="0"/>
                <a:cs typeface="Segoe UI Variable Display" pitchFamily="2" charset="0"/>
              </a:rPr>
              <a:t>across more orders –  improving </a:t>
            </a:r>
            <a:r>
              <a:rPr lang="en-AU" sz="1000" b="1">
                <a:solidFill>
                  <a:schemeClr val="tx1"/>
                </a:solidFill>
                <a:latin typeface="Segoe UI Variable Display" pitchFamily="2" charset="0"/>
                <a:cs typeface="Segoe UI Variable Display" pitchFamily="2" charset="0"/>
              </a:rPr>
              <a:t>profitability</a:t>
            </a:r>
            <a:r>
              <a:rPr lang="en-AU" sz="1000">
                <a:solidFill>
                  <a:schemeClr val="tx1"/>
                </a:solidFill>
                <a:latin typeface="Segoe UI Variable Display" pitchFamily="2" charset="0"/>
                <a:cs typeface="Segoe UI Variable Display" pitchFamily="2" charset="0"/>
              </a:rPr>
              <a:t> without raising prices.</a:t>
            </a:r>
            <a:endParaRPr lang="en-US" sz="1000">
              <a:solidFill>
                <a:schemeClr val="tx1"/>
              </a:solidFill>
              <a:latin typeface="Segoe UI Variable Display" pitchFamily="2" charset="0"/>
              <a:ea typeface="Segoe UI Symbol" panose="020B0502040204020203" pitchFamily="34" charset="0"/>
              <a:cs typeface="Segoe UI Variable Display" pitchFamily="2" charset="0"/>
            </a:endParaRPr>
          </a:p>
        </p:txBody>
      </p:sp>
      <p:grpSp>
        <p:nvGrpSpPr>
          <p:cNvPr id="80" name="Group 79">
            <a:extLst>
              <a:ext uri="{FF2B5EF4-FFF2-40B4-BE49-F238E27FC236}">
                <a16:creationId xmlns:a16="http://schemas.microsoft.com/office/drawing/2014/main" id="{2802FF76-360D-7A9A-08FB-3CC33427103F}"/>
              </a:ext>
            </a:extLst>
          </p:cNvPr>
          <p:cNvGrpSpPr/>
          <p:nvPr/>
        </p:nvGrpSpPr>
        <p:grpSpPr>
          <a:xfrm>
            <a:off x="201651" y="1489811"/>
            <a:ext cx="5813650" cy="840625"/>
            <a:chOff x="6200529" y="2602780"/>
            <a:chExt cx="5744171" cy="1040318"/>
          </a:xfrm>
        </p:grpSpPr>
        <p:sp>
          <p:nvSpPr>
            <p:cNvPr id="81" name="Rectangle 80">
              <a:extLst>
                <a:ext uri="{FF2B5EF4-FFF2-40B4-BE49-F238E27FC236}">
                  <a16:creationId xmlns:a16="http://schemas.microsoft.com/office/drawing/2014/main" id="{440EAC50-E29E-84A1-B086-FCD96A0A6EC0}"/>
                </a:ext>
              </a:extLst>
            </p:cNvPr>
            <p:cNvSpPr/>
            <p:nvPr/>
          </p:nvSpPr>
          <p:spPr>
            <a:xfrm>
              <a:off x="6236669" y="2680419"/>
              <a:ext cx="5671892" cy="935226"/>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id="{14F2E8E1-4FCC-564F-FFEB-639C933890AB}"/>
                </a:ext>
              </a:extLst>
            </p:cNvPr>
            <p:cNvSpPr txBox="1"/>
            <p:nvPr/>
          </p:nvSpPr>
          <p:spPr>
            <a:xfrm>
              <a:off x="6653586" y="2707424"/>
              <a:ext cx="4914688" cy="6856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a:solidFill>
                    <a:schemeClr val="bg1"/>
                  </a:solidFill>
                  <a:latin typeface="Segoe UI Variable Display" pitchFamily="2" charset="0"/>
                  <a:ea typeface="Segoe UI Symbol" panose="020B0502040204020203" pitchFamily="34" charset="0"/>
                  <a:cs typeface="Segoe UI Variable Display" pitchFamily="2" charset="0"/>
                </a:rPr>
                <a:t>Well-established and low-cost alternatives that have been available for decades, low barriers to entry, low switching costs, and well-capitalised competitors in nearly every major geographic region.</a:t>
              </a:r>
              <a:endParaRPr lang="en-US" sz="1000">
                <a:solidFill>
                  <a:schemeClr val="bg1"/>
                </a:solidFill>
                <a:latin typeface="Segoe UI Variable Display" pitchFamily="2" charset="0"/>
                <a:ea typeface="Segoe UI Symbol" panose="020B0502040204020203" pitchFamily="34" charset="0"/>
                <a:cs typeface="Segoe UI Variable Display" pitchFamily="2" charset="0"/>
              </a:endParaRPr>
            </a:p>
          </p:txBody>
        </p:sp>
        <p:sp>
          <p:nvSpPr>
            <p:cNvPr id="83" name="TextBox 82">
              <a:extLst>
                <a:ext uri="{FF2B5EF4-FFF2-40B4-BE49-F238E27FC236}">
                  <a16:creationId xmlns:a16="http://schemas.microsoft.com/office/drawing/2014/main" id="{83C31C39-BE97-5DC1-F6EA-A1538617626A}"/>
                </a:ext>
              </a:extLst>
            </p:cNvPr>
            <p:cNvSpPr txBox="1"/>
            <p:nvPr/>
          </p:nvSpPr>
          <p:spPr>
            <a:xfrm>
              <a:off x="6200529" y="3357431"/>
              <a:ext cx="3277593" cy="2856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900" i="1">
                  <a:solidFill>
                    <a:schemeClr val="bg1"/>
                  </a:solidFill>
                  <a:latin typeface="Segoe UI Symbol" panose="020B0502040204020203" pitchFamily="34" charset="0"/>
                  <a:ea typeface="Segoe UI Symbol" panose="020B0502040204020203" pitchFamily="34" charset="0"/>
                </a:rPr>
                <a:t>Uber Q2 2026 10-Q Risk Factor Summary</a:t>
              </a:r>
              <a:endParaRPr lang="en-US" sz="900" i="1">
                <a:solidFill>
                  <a:schemeClr val="bg1"/>
                </a:solidFill>
                <a:latin typeface="Segoe UI Symbol" panose="020B0502040204020203" pitchFamily="34" charset="0"/>
                <a:ea typeface="Segoe UI Symbol" panose="020B0502040204020203" pitchFamily="34" charset="0"/>
                <a:cs typeface="Segoe UI Variable Display" pitchFamily="2" charset="0"/>
              </a:endParaRPr>
            </a:p>
          </p:txBody>
        </p:sp>
        <p:pic>
          <p:nvPicPr>
            <p:cNvPr id="84" name="Graphic 83" descr="Open quotation mark with solid fill">
              <a:extLst>
                <a:ext uri="{FF2B5EF4-FFF2-40B4-BE49-F238E27FC236}">
                  <a16:creationId xmlns:a16="http://schemas.microsoft.com/office/drawing/2014/main" id="{EF0E5265-4325-8B42-9796-0108A3D718CF}"/>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200529" y="2602780"/>
              <a:ext cx="564914" cy="608148"/>
            </a:xfrm>
            <a:prstGeom prst="rect">
              <a:avLst/>
            </a:prstGeom>
          </p:spPr>
        </p:pic>
        <p:pic>
          <p:nvPicPr>
            <p:cNvPr id="85" name="Graphic 84" descr="Open quotation mark with solid fill">
              <a:extLst>
                <a:ext uri="{FF2B5EF4-FFF2-40B4-BE49-F238E27FC236}">
                  <a16:creationId xmlns:a16="http://schemas.microsoft.com/office/drawing/2014/main" id="{591441A9-B16C-DC1B-B715-2162DC33AD3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flipH="1" flipV="1">
              <a:off x="11379788" y="3001997"/>
              <a:ext cx="564912" cy="613648"/>
            </a:xfrm>
            <a:prstGeom prst="rect">
              <a:avLst/>
            </a:prstGeom>
          </p:spPr>
        </p:pic>
      </p:grpSp>
      <p:grpSp>
        <p:nvGrpSpPr>
          <p:cNvPr id="87" name="Group 86">
            <a:extLst>
              <a:ext uri="{FF2B5EF4-FFF2-40B4-BE49-F238E27FC236}">
                <a16:creationId xmlns:a16="http://schemas.microsoft.com/office/drawing/2014/main" id="{0A5ABA34-7C49-F6DB-F186-7A9DC9AB3A16}"/>
              </a:ext>
            </a:extLst>
          </p:cNvPr>
          <p:cNvGrpSpPr/>
          <p:nvPr/>
        </p:nvGrpSpPr>
        <p:grpSpPr>
          <a:xfrm>
            <a:off x="6325400" y="3205392"/>
            <a:ext cx="5695984" cy="523684"/>
            <a:chOff x="6395096" y="3318780"/>
            <a:chExt cx="5695984" cy="523684"/>
          </a:xfrm>
        </p:grpSpPr>
        <p:sp>
          <p:nvSpPr>
            <p:cNvPr id="86" name="Rectangle 85">
              <a:extLst>
                <a:ext uri="{FF2B5EF4-FFF2-40B4-BE49-F238E27FC236}">
                  <a16:creationId xmlns:a16="http://schemas.microsoft.com/office/drawing/2014/main" id="{D03E79B7-F7F9-46DF-E9C9-F695437E71BD}"/>
                </a:ext>
              </a:extLst>
            </p:cNvPr>
            <p:cNvSpPr/>
            <p:nvPr/>
          </p:nvSpPr>
          <p:spPr>
            <a:xfrm>
              <a:off x="6395096" y="3318780"/>
              <a:ext cx="5695984" cy="523684"/>
            </a:xfrm>
            <a:prstGeom prst="rect">
              <a:avLst/>
            </a:prstGeom>
            <a:solidFill>
              <a:schemeClr val="bg1">
                <a:lumMod val="95000"/>
              </a:schemeClr>
            </a:solidFill>
            <a:ln w="12700">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79F75659-9BF5-D617-0F48-F05416CD564B}"/>
                </a:ext>
              </a:extLst>
            </p:cNvPr>
            <p:cNvSpPr txBox="1"/>
            <p:nvPr/>
          </p:nvSpPr>
          <p:spPr>
            <a:xfrm>
              <a:off x="6722502" y="3376341"/>
              <a:ext cx="5044759" cy="41549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a:latin typeface="Segoe UI Variable Display" pitchFamily="2" charset="0"/>
                  <a:cs typeface="Segoe UI Variable Display" pitchFamily="2" charset="0"/>
                </a:rPr>
                <a:t>Advertising enables Uber to earn </a:t>
              </a:r>
              <a:r>
                <a:rPr lang="en-AU" sz="1000" b="1">
                  <a:latin typeface="Segoe UI Variable Display" pitchFamily="2" charset="0"/>
                  <a:cs typeface="Segoe UI Variable Display" pitchFamily="2" charset="0"/>
                </a:rPr>
                <a:t>incremental revenu</a:t>
              </a:r>
              <a:r>
                <a:rPr lang="en-AU" sz="1000">
                  <a:latin typeface="Segoe UI Variable Display" pitchFamily="2" charset="0"/>
                  <a:cs typeface="Segoe UI Variable Display" pitchFamily="2" charset="0"/>
                </a:rPr>
                <a:t>e from merchants and brands, without raising </a:t>
              </a:r>
              <a:r>
                <a:rPr lang="en-AU" sz="1000" b="1">
                  <a:latin typeface="Segoe UI Variable Display" pitchFamily="2" charset="0"/>
                  <a:cs typeface="Segoe UI Variable Display" pitchFamily="2" charset="0"/>
                </a:rPr>
                <a:t>checkout</a:t>
              </a:r>
              <a:r>
                <a:rPr lang="en-AU" sz="1000">
                  <a:latin typeface="Segoe UI Variable Display" pitchFamily="2" charset="0"/>
                  <a:cs typeface="Segoe UI Variable Display" pitchFamily="2" charset="0"/>
                </a:rPr>
                <a:t> </a:t>
              </a:r>
              <a:r>
                <a:rPr lang="en-AU" sz="1000" b="1">
                  <a:latin typeface="Segoe UI Variable Display" pitchFamily="2" charset="0"/>
                  <a:cs typeface="Segoe UI Variable Display" pitchFamily="2" charset="0"/>
                </a:rPr>
                <a:t>prices</a:t>
              </a:r>
              <a:r>
                <a:rPr lang="en-AU" sz="1000">
                  <a:latin typeface="Segoe UI Variable Display" pitchFamily="2" charset="0"/>
                  <a:cs typeface="Segoe UI Variable Display" pitchFamily="2" charset="0"/>
                </a:rPr>
                <a:t> for riders or eaters.</a:t>
              </a:r>
              <a:endParaRPr lang="en-US" sz="1000">
                <a:solidFill>
                  <a:schemeClr val="tx1"/>
                </a:solidFill>
                <a:latin typeface="Segoe UI Variable Display" pitchFamily="2" charset="0"/>
                <a:ea typeface="Segoe UI Symbol" panose="020B0502040204020203" pitchFamily="34" charset="0"/>
                <a:cs typeface="Segoe UI Variable Display" pitchFamily="2" charset="0"/>
              </a:endParaRPr>
            </a:p>
          </p:txBody>
        </p:sp>
      </p:grpSp>
      <p:sp>
        <p:nvSpPr>
          <p:cNvPr id="17" name="TextBox 16">
            <a:extLst>
              <a:ext uri="{FF2B5EF4-FFF2-40B4-BE49-F238E27FC236}">
                <a16:creationId xmlns:a16="http://schemas.microsoft.com/office/drawing/2014/main" id="{0B04A0DB-9FF6-0E18-BAA5-A03EBDDA4E06}"/>
              </a:ext>
            </a:extLst>
          </p:cNvPr>
          <p:cNvSpPr txBox="1"/>
          <p:nvPr/>
        </p:nvSpPr>
        <p:spPr>
          <a:xfrm>
            <a:off x="251447" y="3272427"/>
            <a:ext cx="571405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b="1">
                <a:solidFill>
                  <a:srgbClr val="017840"/>
                </a:solidFill>
                <a:latin typeface="Segoe UI Variable Display" pitchFamily="2" charset="0"/>
                <a:ea typeface="Segoe UI Symbol" panose="020B0502040204020203" pitchFamily="34" charset="0"/>
                <a:cs typeface="Segoe UI Variable Display" pitchFamily="2" charset="0"/>
              </a:rPr>
              <a:t>Implication:</a:t>
            </a:r>
            <a:r>
              <a:rPr lang="en-AU" sz="1000">
                <a:latin typeface="Segoe UI Symbol" panose="020B0502040204020203" pitchFamily="34" charset="0"/>
                <a:ea typeface="Segoe UI Symbol" panose="020B0502040204020203" pitchFamily="34" charset="0"/>
              </a:rPr>
              <a:t> </a:t>
            </a:r>
            <a:r>
              <a:rPr lang="en-AU" sz="1000" b="1">
                <a:latin typeface="Segoe UI Symbol" panose="020B0502040204020203" pitchFamily="34" charset="0"/>
                <a:ea typeface="Segoe UI Symbol" panose="020B0502040204020203" pitchFamily="34" charset="0"/>
              </a:rPr>
              <a:t>with base fares locked in by competition and local markets, margin growth must come from better mix, advertising, and scale – rather than raising the fee.</a:t>
            </a:r>
            <a:endParaRPr lang="en-US" sz="1000" b="1" i="1">
              <a:solidFill>
                <a:schemeClr val="tx1"/>
              </a:solidFill>
              <a:latin typeface="Segoe UI Symbol" panose="020B0502040204020203" pitchFamily="34" charset="0"/>
              <a:ea typeface="Segoe UI Symbol" panose="020B0502040204020203" pitchFamily="34" charset="0"/>
              <a:cs typeface="Segoe UI Variable Display" pitchFamily="2" charset="0"/>
            </a:endParaRPr>
          </a:p>
        </p:txBody>
      </p:sp>
      <p:pic>
        <p:nvPicPr>
          <p:cNvPr id="18" name="Content Placeholder 340" descr="Play with solid fill">
            <a:extLst>
              <a:ext uri="{FF2B5EF4-FFF2-40B4-BE49-F238E27FC236}">
                <a16:creationId xmlns:a16="http://schemas.microsoft.com/office/drawing/2014/main" id="{52423D64-7797-E5E0-BAEF-9FBDF2437CD1}"/>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rot="5400000">
            <a:off x="2992802" y="1085603"/>
            <a:ext cx="283674" cy="4145291"/>
          </a:xfrm>
          <a:prstGeom prst="rect">
            <a:avLst/>
          </a:prstGeom>
        </p:spPr>
      </p:pic>
      <p:sp>
        <p:nvSpPr>
          <p:cNvPr id="20" name="TextBox 19">
            <a:extLst>
              <a:ext uri="{FF2B5EF4-FFF2-40B4-BE49-F238E27FC236}">
                <a16:creationId xmlns:a16="http://schemas.microsoft.com/office/drawing/2014/main" id="{923A4246-BC86-476C-C5E2-83D74D34FC33}"/>
              </a:ext>
            </a:extLst>
          </p:cNvPr>
          <p:cNvSpPr txBox="1"/>
          <p:nvPr/>
        </p:nvSpPr>
        <p:spPr>
          <a:xfrm>
            <a:off x="502705" y="2449621"/>
            <a:ext cx="2542282" cy="553998"/>
          </a:xfrm>
          <a:prstGeom prst="rect">
            <a:avLst/>
          </a:prstGeom>
          <a:noFill/>
        </p:spPr>
        <p:txBody>
          <a:bodyPr wrap="square" rtlCol="0">
            <a:spAutoFit/>
          </a:bodyPr>
          <a:lstStyle/>
          <a:p>
            <a:pPr algn="ctr" rtl="0"/>
            <a:r>
              <a:rPr lang="en-AU" sz="1000">
                <a:latin typeface="Segoe UI Symbol" panose="020B0502040204020203" pitchFamily="34" charset="0"/>
                <a:ea typeface="Segoe UI Symbol" panose="020B0502040204020203" pitchFamily="34" charset="0"/>
              </a:rPr>
              <a:t>Historically, Uber has cut fares to protect market share – its commission has therefore tended to fall over time. </a:t>
            </a:r>
          </a:p>
        </p:txBody>
      </p:sp>
      <p:sp>
        <p:nvSpPr>
          <p:cNvPr id="22" name="Oval 21">
            <a:extLst>
              <a:ext uri="{FF2B5EF4-FFF2-40B4-BE49-F238E27FC236}">
                <a16:creationId xmlns:a16="http://schemas.microsoft.com/office/drawing/2014/main" id="{BD2980A1-2D01-0C35-6718-158D68BA2F2E}"/>
              </a:ext>
            </a:extLst>
          </p:cNvPr>
          <p:cNvSpPr/>
          <p:nvPr/>
        </p:nvSpPr>
        <p:spPr>
          <a:xfrm>
            <a:off x="266022" y="2549966"/>
            <a:ext cx="283674" cy="283674"/>
          </a:xfrm>
          <a:prstGeom prst="ellipse">
            <a:avLst/>
          </a:prstGeom>
          <a:solidFill>
            <a:srgbClr val="017840"/>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1</a:t>
            </a:r>
          </a:p>
        </p:txBody>
      </p:sp>
      <p:sp>
        <p:nvSpPr>
          <p:cNvPr id="23" name="Oval 22">
            <a:extLst>
              <a:ext uri="{FF2B5EF4-FFF2-40B4-BE49-F238E27FC236}">
                <a16:creationId xmlns:a16="http://schemas.microsoft.com/office/drawing/2014/main" id="{B02DDCE3-D4BE-DC8F-FD39-65DFD09BF819}"/>
              </a:ext>
            </a:extLst>
          </p:cNvPr>
          <p:cNvSpPr/>
          <p:nvPr/>
        </p:nvSpPr>
        <p:spPr>
          <a:xfrm>
            <a:off x="3217894" y="2553111"/>
            <a:ext cx="283674" cy="283674"/>
          </a:xfrm>
          <a:prstGeom prst="ellipse">
            <a:avLst/>
          </a:prstGeom>
          <a:solidFill>
            <a:srgbClr val="017840"/>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2</a:t>
            </a:r>
          </a:p>
        </p:txBody>
      </p:sp>
      <p:sp>
        <p:nvSpPr>
          <p:cNvPr id="24" name="TextBox 23">
            <a:extLst>
              <a:ext uri="{FF2B5EF4-FFF2-40B4-BE49-F238E27FC236}">
                <a16:creationId xmlns:a16="http://schemas.microsoft.com/office/drawing/2014/main" id="{23485D82-45E8-E7F6-5CCF-7C6C6A9B7178}"/>
              </a:ext>
            </a:extLst>
          </p:cNvPr>
          <p:cNvSpPr txBox="1"/>
          <p:nvPr/>
        </p:nvSpPr>
        <p:spPr>
          <a:xfrm>
            <a:off x="3503155" y="2436015"/>
            <a:ext cx="2458485" cy="553998"/>
          </a:xfrm>
          <a:prstGeom prst="rect">
            <a:avLst/>
          </a:prstGeom>
          <a:noFill/>
        </p:spPr>
        <p:txBody>
          <a:bodyPr wrap="square" rtlCol="0">
            <a:spAutoFit/>
          </a:bodyPr>
          <a:lstStyle/>
          <a:p>
            <a:pPr algn="ctr" rtl="0"/>
            <a:r>
              <a:rPr lang="en-AU" sz="1000">
                <a:latin typeface="Segoe UI Symbol" panose="020B0502040204020203" pitchFamily="34" charset="0"/>
                <a:ea typeface="Segoe UI Symbol" panose="020B0502040204020203" pitchFamily="34" charset="0"/>
              </a:rPr>
              <a:t>Price sensitivity is local, and fares </a:t>
            </a:r>
            <a:r>
              <a:rPr lang="en-AU" sz="1000" dirty="0">
                <a:latin typeface="Segoe UI Symbol" panose="020B0502040204020203" pitchFamily="34" charset="0"/>
                <a:ea typeface="Segoe UI Symbol" panose="020B0502040204020203" pitchFamily="34" charset="0"/>
              </a:rPr>
              <a:t>are </a:t>
            </a:r>
            <a:r>
              <a:rPr lang="en-AU" sz="1000">
                <a:latin typeface="Segoe UI Symbol" panose="020B0502040204020203" pitchFamily="34" charset="0"/>
                <a:ea typeface="Segoe UI Symbol" panose="020B0502040204020203" pitchFamily="34" charset="0"/>
              </a:rPr>
              <a:t>set city by city – there is no single dial to raise take rate globally.</a:t>
            </a:r>
          </a:p>
        </p:txBody>
      </p:sp>
    </p:spTree>
    <p:extLst>
      <p:ext uri="{BB962C8B-B14F-4D97-AF65-F5344CB8AC3E}">
        <p14:creationId xmlns:p14="http://schemas.microsoft.com/office/powerpoint/2010/main" val="21099865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EBD4C3C-BE54-1A6F-60A7-7B286CAD23A9}"/>
              </a:ext>
            </a:extLst>
          </p:cNvPr>
          <p:cNvGraphicFramePr>
            <a:graphicFrameLocks/>
          </p:cNvGraphicFramePr>
          <p:nvPr>
            <p:custDataLst>
              <p:tags r:id="rId1"/>
            </p:custDataLst>
            <p:extLst>
              <p:ext uri="{D42A27DB-BD31-4B8C-83A1-F6EECF244321}">
                <p14:modId xmlns:p14="http://schemas.microsoft.com/office/powerpoint/2010/main" val="144964939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think-cell data - do not delete" hidden="1">
                        <a:extLst>
                          <a:ext uri="{FF2B5EF4-FFF2-40B4-BE49-F238E27FC236}">
                            <a16:creationId xmlns:a16="http://schemas.microsoft.com/office/drawing/2014/main" id="{8EBD4C3C-BE54-1A6F-60A7-7B286CAD23A9}"/>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00DF263-1646-1CB4-F84F-F10E776C3DC5}"/>
              </a:ext>
            </a:extLst>
          </p:cNvPr>
          <p:cNvSpPr>
            <a:spLocks noGrp="1"/>
          </p:cNvSpPr>
          <p:nvPr>
            <p:ph type="title"/>
          </p:nvPr>
        </p:nvSpPr>
        <p:spPr/>
        <p:txBody>
          <a:bodyPr vert="horz" rIns="91440"/>
          <a:lstStyle/>
          <a:p>
            <a:r>
              <a:rPr lang="en-AU"/>
              <a:t>Grab Gross Merchandise Value and Adjusted EBITDA (Form 20-F / Earnings Release, Q2 2026)</a:t>
            </a:r>
            <a:endParaRPr lang="en-US"/>
          </a:p>
        </p:txBody>
      </p:sp>
      <p:pic>
        <p:nvPicPr>
          <p:cNvPr id="4" name="Picture 3">
            <a:extLst>
              <a:ext uri="{FF2B5EF4-FFF2-40B4-BE49-F238E27FC236}">
                <a16:creationId xmlns:a16="http://schemas.microsoft.com/office/drawing/2014/main" id="{3284A058-E394-9099-3A07-9C61D488B415}"/>
              </a:ext>
            </a:extLst>
          </p:cNvPr>
          <p:cNvPicPr>
            <a:picLocks noChangeAspect="1"/>
          </p:cNvPicPr>
          <p:nvPr/>
        </p:nvPicPr>
        <p:blipFill>
          <a:blip r:embed="rId5"/>
          <a:stretch>
            <a:fillRect/>
          </a:stretch>
        </p:blipFill>
        <p:spPr>
          <a:xfrm>
            <a:off x="2650671" y="959375"/>
            <a:ext cx="6890657" cy="5439992"/>
          </a:xfrm>
          <a:prstGeom prst="rect">
            <a:avLst/>
          </a:prstGeom>
        </p:spPr>
      </p:pic>
    </p:spTree>
    <p:extLst>
      <p:ext uri="{BB962C8B-B14F-4D97-AF65-F5344CB8AC3E}">
        <p14:creationId xmlns:p14="http://schemas.microsoft.com/office/powerpoint/2010/main" val="32476150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D35D6B2-88D3-77FA-5E8E-B6B7C533274B}"/>
              </a:ext>
            </a:extLst>
          </p:cNvPr>
          <p:cNvGraphicFramePr>
            <a:graphicFrameLocks/>
          </p:cNvGraphicFramePr>
          <p:nvPr>
            <p:custDataLst>
              <p:tags r:id="rId1"/>
            </p:custDataLst>
            <p:extLst>
              <p:ext uri="{D42A27DB-BD31-4B8C-83A1-F6EECF244321}">
                <p14:modId xmlns:p14="http://schemas.microsoft.com/office/powerpoint/2010/main" val="376438195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think-cell data - do not delete" hidden="1">
                        <a:extLst>
                          <a:ext uri="{FF2B5EF4-FFF2-40B4-BE49-F238E27FC236}">
                            <a16:creationId xmlns:a16="http://schemas.microsoft.com/office/drawing/2014/main" id="{0D35D6B2-88D3-77FA-5E8E-B6B7C533274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8FDD5FB-899C-E5E4-A457-F83DC1980DE6}"/>
              </a:ext>
            </a:extLst>
          </p:cNvPr>
          <p:cNvSpPr>
            <a:spLocks noGrp="1"/>
          </p:cNvSpPr>
          <p:nvPr>
            <p:ph type="title"/>
          </p:nvPr>
        </p:nvSpPr>
        <p:spPr/>
        <p:txBody>
          <a:bodyPr vert="horz" rIns="91440">
            <a:normAutofit/>
          </a:bodyPr>
          <a:lstStyle/>
          <a:p>
            <a:r>
              <a:rPr lang="en-AU"/>
              <a:t>Delivery Hero Group GMV (Quarterly Statement, Q1 2026)</a:t>
            </a:r>
            <a:endParaRPr lang="en-US"/>
          </a:p>
        </p:txBody>
      </p:sp>
      <p:pic>
        <p:nvPicPr>
          <p:cNvPr id="4" name="Picture 3">
            <a:extLst>
              <a:ext uri="{FF2B5EF4-FFF2-40B4-BE49-F238E27FC236}">
                <a16:creationId xmlns:a16="http://schemas.microsoft.com/office/drawing/2014/main" id="{777D6D74-AD65-C3D2-9742-8CBC698249A5}"/>
              </a:ext>
            </a:extLst>
          </p:cNvPr>
          <p:cNvPicPr>
            <a:picLocks noChangeAspect="1"/>
          </p:cNvPicPr>
          <p:nvPr/>
        </p:nvPicPr>
        <p:blipFill>
          <a:blip r:embed="rId5"/>
          <a:stretch>
            <a:fillRect/>
          </a:stretch>
        </p:blipFill>
        <p:spPr>
          <a:xfrm>
            <a:off x="468087" y="1333157"/>
            <a:ext cx="6160936" cy="4436272"/>
          </a:xfrm>
          <a:prstGeom prst="rect">
            <a:avLst/>
          </a:prstGeom>
        </p:spPr>
      </p:pic>
      <p:pic>
        <p:nvPicPr>
          <p:cNvPr id="5" name="Picture 4">
            <a:extLst>
              <a:ext uri="{FF2B5EF4-FFF2-40B4-BE49-F238E27FC236}">
                <a16:creationId xmlns:a16="http://schemas.microsoft.com/office/drawing/2014/main" id="{E8AA313B-1700-7C53-42B6-F4C28607C414}"/>
              </a:ext>
            </a:extLst>
          </p:cNvPr>
          <p:cNvPicPr>
            <a:picLocks noChangeAspect="1"/>
          </p:cNvPicPr>
          <p:nvPr/>
        </p:nvPicPr>
        <p:blipFill>
          <a:blip r:embed="rId6"/>
          <a:stretch>
            <a:fillRect/>
          </a:stretch>
        </p:blipFill>
        <p:spPr>
          <a:xfrm>
            <a:off x="6629023" y="2778374"/>
            <a:ext cx="5465006" cy="3207421"/>
          </a:xfrm>
          <a:prstGeom prst="rect">
            <a:avLst/>
          </a:prstGeom>
        </p:spPr>
      </p:pic>
    </p:spTree>
    <p:extLst>
      <p:ext uri="{BB962C8B-B14F-4D97-AF65-F5344CB8AC3E}">
        <p14:creationId xmlns:p14="http://schemas.microsoft.com/office/powerpoint/2010/main" val="18375919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7327DBC-6A5E-242E-C1CA-EF6E3C8F5565}"/>
              </a:ext>
            </a:extLst>
          </p:cNvPr>
          <p:cNvGraphicFramePr>
            <a:graphicFrameLocks/>
          </p:cNvGraphicFramePr>
          <p:nvPr>
            <p:custDataLst>
              <p:tags r:id="rId1"/>
            </p:custDataLst>
            <p:extLst>
              <p:ext uri="{D42A27DB-BD31-4B8C-83A1-F6EECF244321}">
                <p14:modId xmlns:p14="http://schemas.microsoft.com/office/powerpoint/2010/main" val="380346046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think-cell data - do not delete" hidden="1">
                        <a:extLst>
                          <a:ext uri="{FF2B5EF4-FFF2-40B4-BE49-F238E27FC236}">
                            <a16:creationId xmlns:a16="http://schemas.microsoft.com/office/drawing/2014/main" id="{77327DBC-6A5E-242E-C1CA-EF6E3C8F556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CC9EDCE-C13C-7206-837A-37E67691220F}"/>
              </a:ext>
            </a:extLst>
          </p:cNvPr>
          <p:cNvSpPr>
            <a:spLocks noGrp="1"/>
          </p:cNvSpPr>
          <p:nvPr>
            <p:ph type="title"/>
          </p:nvPr>
        </p:nvSpPr>
        <p:spPr/>
        <p:txBody>
          <a:bodyPr vert="horz" rIns="91440"/>
          <a:lstStyle/>
          <a:p>
            <a:r>
              <a:rPr lang="en-AU"/>
              <a:t>Local Competitive Intensity – Risk Factor Summary</a:t>
            </a:r>
            <a:endParaRPr lang="en-US"/>
          </a:p>
        </p:txBody>
      </p:sp>
      <p:pic>
        <p:nvPicPr>
          <p:cNvPr id="4" name="Picture 3">
            <a:extLst>
              <a:ext uri="{FF2B5EF4-FFF2-40B4-BE49-F238E27FC236}">
                <a16:creationId xmlns:a16="http://schemas.microsoft.com/office/drawing/2014/main" id="{415A3F06-EFBB-D199-9011-31C3F1A2CD3F}"/>
              </a:ext>
            </a:extLst>
          </p:cNvPr>
          <p:cNvPicPr>
            <a:picLocks noChangeAspect="1"/>
          </p:cNvPicPr>
          <p:nvPr/>
        </p:nvPicPr>
        <p:blipFill>
          <a:blip r:embed="rId5"/>
          <a:stretch>
            <a:fillRect/>
          </a:stretch>
        </p:blipFill>
        <p:spPr>
          <a:xfrm>
            <a:off x="1018494" y="1223644"/>
            <a:ext cx="10155012" cy="4778829"/>
          </a:xfrm>
          <a:prstGeom prst="rect">
            <a:avLst/>
          </a:prstGeom>
        </p:spPr>
      </p:pic>
    </p:spTree>
    <p:extLst>
      <p:ext uri="{BB962C8B-B14F-4D97-AF65-F5344CB8AC3E}">
        <p14:creationId xmlns:p14="http://schemas.microsoft.com/office/powerpoint/2010/main" val="21806277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39223120-7244-AC05-5B26-E079E30A659C}"/>
              </a:ext>
            </a:extLst>
          </p:cNvPr>
          <p:cNvGraphicFramePr>
            <a:graphicFrameLocks/>
          </p:cNvGraphicFramePr>
          <p:nvPr>
            <p:custDataLst>
              <p:tags r:id="rId1"/>
            </p:custDataLst>
            <p:extLst>
              <p:ext uri="{D42A27DB-BD31-4B8C-83A1-F6EECF244321}">
                <p14:modId xmlns:p14="http://schemas.microsoft.com/office/powerpoint/2010/main" val="344023871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4" name="think-cell data - do not delete" hidden="1">
                        <a:extLst>
                          <a:ext uri="{FF2B5EF4-FFF2-40B4-BE49-F238E27FC236}">
                            <a16:creationId xmlns:a16="http://schemas.microsoft.com/office/drawing/2014/main" id="{39223120-7244-AC05-5B26-E079E30A659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0CE7A70-90DC-CB78-94DA-DE36B56AD02C}"/>
              </a:ext>
            </a:extLst>
          </p:cNvPr>
          <p:cNvSpPr>
            <a:spLocks noGrp="1"/>
          </p:cNvSpPr>
          <p:nvPr>
            <p:ph type="title"/>
          </p:nvPr>
        </p:nvSpPr>
        <p:spPr/>
        <p:txBody>
          <a:bodyPr vert="horz" rIns="91440"/>
          <a:lstStyle/>
          <a:p>
            <a:r>
              <a:rPr lang="en-AU"/>
              <a:t>Local Competitive Intensity – Risk Factor Summary (cont.)</a:t>
            </a:r>
            <a:endParaRPr lang="en-US"/>
          </a:p>
        </p:txBody>
      </p:sp>
      <p:pic>
        <p:nvPicPr>
          <p:cNvPr id="3" name="Picture 2">
            <a:extLst>
              <a:ext uri="{FF2B5EF4-FFF2-40B4-BE49-F238E27FC236}">
                <a16:creationId xmlns:a16="http://schemas.microsoft.com/office/drawing/2014/main" id="{912036B9-1C97-4FFA-52D0-221D2742FEBD}"/>
              </a:ext>
            </a:extLst>
          </p:cNvPr>
          <p:cNvPicPr>
            <a:picLocks noChangeAspect="1"/>
          </p:cNvPicPr>
          <p:nvPr/>
        </p:nvPicPr>
        <p:blipFill>
          <a:blip r:embed="rId5"/>
          <a:stretch>
            <a:fillRect/>
          </a:stretch>
        </p:blipFill>
        <p:spPr>
          <a:xfrm>
            <a:off x="634547" y="1998018"/>
            <a:ext cx="10922905" cy="3379525"/>
          </a:xfrm>
          <a:prstGeom prst="rect">
            <a:avLst/>
          </a:prstGeom>
        </p:spPr>
      </p:pic>
    </p:spTree>
    <p:extLst>
      <p:ext uri="{BB962C8B-B14F-4D97-AF65-F5344CB8AC3E}">
        <p14:creationId xmlns:p14="http://schemas.microsoft.com/office/powerpoint/2010/main" val="24027388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106AD96-109F-7D55-8592-9F97350B57EB}"/>
              </a:ext>
            </a:extLst>
          </p:cNvPr>
          <p:cNvGraphicFramePr>
            <a:graphicFrameLocks/>
          </p:cNvGraphicFramePr>
          <p:nvPr>
            <p:custDataLst>
              <p:tags r:id="rId1"/>
            </p:custDataLst>
            <p:extLst>
              <p:ext uri="{D42A27DB-BD31-4B8C-83A1-F6EECF244321}">
                <p14:modId xmlns:p14="http://schemas.microsoft.com/office/powerpoint/2010/main" val="10515869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think-cell data - do not delete" hidden="1">
                        <a:extLst>
                          <a:ext uri="{FF2B5EF4-FFF2-40B4-BE49-F238E27FC236}">
                            <a16:creationId xmlns:a16="http://schemas.microsoft.com/office/drawing/2014/main" id="{C106AD96-109F-7D55-8592-9F97350B57E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785C520-CA8B-AEB3-A7AD-2D7C87935D14}"/>
              </a:ext>
            </a:extLst>
          </p:cNvPr>
          <p:cNvSpPr>
            <a:spLocks noGrp="1"/>
          </p:cNvSpPr>
          <p:nvPr>
            <p:ph type="title"/>
          </p:nvPr>
        </p:nvSpPr>
        <p:spPr/>
        <p:txBody>
          <a:bodyPr vert="horz" rIns="91440"/>
          <a:lstStyle/>
          <a:p>
            <a:r>
              <a:rPr lang="en-AU"/>
              <a:t>Uber Pricing and Incentive Strategy</a:t>
            </a:r>
            <a:endParaRPr lang="en-US"/>
          </a:p>
        </p:txBody>
      </p:sp>
      <p:pic>
        <p:nvPicPr>
          <p:cNvPr id="5" name="Picture 4">
            <a:extLst>
              <a:ext uri="{FF2B5EF4-FFF2-40B4-BE49-F238E27FC236}">
                <a16:creationId xmlns:a16="http://schemas.microsoft.com/office/drawing/2014/main" id="{23D35EA9-4587-9BBB-4381-0551D8E94B97}"/>
              </a:ext>
            </a:extLst>
          </p:cNvPr>
          <p:cNvPicPr>
            <a:picLocks noChangeAspect="1"/>
          </p:cNvPicPr>
          <p:nvPr/>
        </p:nvPicPr>
        <p:blipFill>
          <a:blip r:embed="rId5"/>
          <a:stretch>
            <a:fillRect/>
          </a:stretch>
        </p:blipFill>
        <p:spPr>
          <a:xfrm>
            <a:off x="1318752" y="1536959"/>
            <a:ext cx="9554495" cy="3784082"/>
          </a:xfrm>
          <a:prstGeom prst="rect">
            <a:avLst/>
          </a:prstGeom>
        </p:spPr>
      </p:pic>
    </p:spTree>
    <p:extLst>
      <p:ext uri="{BB962C8B-B14F-4D97-AF65-F5344CB8AC3E}">
        <p14:creationId xmlns:p14="http://schemas.microsoft.com/office/powerpoint/2010/main" val="35900621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57482FD-C256-B174-A574-384B3EAC1051}"/>
              </a:ext>
            </a:extLst>
          </p:cNvPr>
          <p:cNvGraphicFramePr>
            <a:graphicFrameLocks/>
          </p:cNvGraphicFramePr>
          <p:nvPr>
            <p:custDataLst>
              <p:tags r:id="rId1"/>
            </p:custDataLst>
            <p:extLst>
              <p:ext uri="{D42A27DB-BD31-4B8C-83A1-F6EECF244321}">
                <p14:modId xmlns:p14="http://schemas.microsoft.com/office/powerpoint/2010/main" val="147252418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4" name="think-cell data - do not delete" hidden="1">
                        <a:extLst>
                          <a:ext uri="{FF2B5EF4-FFF2-40B4-BE49-F238E27FC236}">
                            <a16:creationId xmlns:a16="http://schemas.microsoft.com/office/drawing/2014/main" id="{C57482FD-C256-B174-A574-384B3EAC10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D1023E4-2CF2-92DA-06EF-3AA82CC915FD}"/>
              </a:ext>
            </a:extLst>
          </p:cNvPr>
          <p:cNvSpPr>
            <a:spLocks noGrp="1"/>
          </p:cNvSpPr>
          <p:nvPr>
            <p:ph type="title"/>
          </p:nvPr>
        </p:nvSpPr>
        <p:spPr/>
        <p:txBody>
          <a:bodyPr vert="horz" rIns="91440"/>
          <a:lstStyle/>
          <a:p>
            <a:r>
              <a:rPr lang="en-US"/>
              <a:t>Uber </a:t>
            </a:r>
            <a:r>
              <a:rPr lang="en-AU"/>
              <a:t>Barbell Portfolio (Q1 26 Earnings Supplemental Data) </a:t>
            </a:r>
            <a:endParaRPr lang="en-US"/>
          </a:p>
        </p:txBody>
      </p:sp>
      <p:pic>
        <p:nvPicPr>
          <p:cNvPr id="3" name="Picture 2">
            <a:extLst>
              <a:ext uri="{FF2B5EF4-FFF2-40B4-BE49-F238E27FC236}">
                <a16:creationId xmlns:a16="http://schemas.microsoft.com/office/drawing/2014/main" id="{9FFECE28-858F-FF5C-C830-43D995AE0ECA}"/>
              </a:ext>
            </a:extLst>
          </p:cNvPr>
          <p:cNvPicPr>
            <a:picLocks noChangeAspect="1"/>
          </p:cNvPicPr>
          <p:nvPr/>
        </p:nvPicPr>
        <p:blipFill>
          <a:blip r:embed="rId5"/>
          <a:stretch>
            <a:fillRect/>
          </a:stretch>
        </p:blipFill>
        <p:spPr>
          <a:xfrm>
            <a:off x="1153885" y="1005671"/>
            <a:ext cx="9884229" cy="5505622"/>
          </a:xfrm>
          <a:prstGeom prst="rect">
            <a:avLst/>
          </a:prstGeom>
        </p:spPr>
      </p:pic>
    </p:spTree>
    <p:extLst>
      <p:ext uri="{BB962C8B-B14F-4D97-AF65-F5344CB8AC3E}">
        <p14:creationId xmlns:p14="http://schemas.microsoft.com/office/powerpoint/2010/main" val="41930168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15856AC-EB76-EF3E-86B2-D40F55D71F69}"/>
              </a:ext>
            </a:extLst>
          </p:cNvPr>
          <p:cNvGraphicFramePr>
            <a:graphicFrameLocks/>
          </p:cNvGraphicFramePr>
          <p:nvPr>
            <p:custDataLst>
              <p:tags r:id="rId1"/>
            </p:custDataLst>
            <p:extLst>
              <p:ext uri="{D42A27DB-BD31-4B8C-83A1-F6EECF244321}">
                <p14:modId xmlns:p14="http://schemas.microsoft.com/office/powerpoint/2010/main" val="160481016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think-cell data - do not delete" hidden="1">
                        <a:extLst>
                          <a:ext uri="{FF2B5EF4-FFF2-40B4-BE49-F238E27FC236}">
                            <a16:creationId xmlns:a16="http://schemas.microsoft.com/office/drawing/2014/main" id="{215856AC-EB76-EF3E-86B2-D40F55D71F69}"/>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4A972-CBCC-9C13-F5AF-9AC8B683E203}"/>
              </a:ext>
            </a:extLst>
          </p:cNvPr>
          <p:cNvSpPr>
            <a:spLocks noGrp="1"/>
          </p:cNvSpPr>
          <p:nvPr>
            <p:ph type="title"/>
          </p:nvPr>
        </p:nvSpPr>
        <p:spPr/>
        <p:txBody>
          <a:bodyPr vert="horz" rIns="91440">
            <a:normAutofit/>
          </a:bodyPr>
          <a:lstStyle/>
          <a:p>
            <a:r>
              <a:rPr lang="en-AU"/>
              <a:t>Barbell Strategy: Trip Frequency and Profit-per-User by Price Tier (Q1 26 Earnings Call Transcript)</a:t>
            </a:r>
            <a:endParaRPr lang="en-US"/>
          </a:p>
        </p:txBody>
      </p:sp>
      <p:pic>
        <p:nvPicPr>
          <p:cNvPr id="3" name="Picture 2">
            <a:extLst>
              <a:ext uri="{FF2B5EF4-FFF2-40B4-BE49-F238E27FC236}">
                <a16:creationId xmlns:a16="http://schemas.microsoft.com/office/drawing/2014/main" id="{FA258F10-D013-9C1C-CB83-175825FABFF2}"/>
              </a:ext>
            </a:extLst>
          </p:cNvPr>
          <p:cNvPicPr>
            <a:picLocks noChangeAspect="1"/>
          </p:cNvPicPr>
          <p:nvPr/>
        </p:nvPicPr>
        <p:blipFill>
          <a:blip r:embed="rId5"/>
          <a:stretch>
            <a:fillRect/>
          </a:stretch>
        </p:blipFill>
        <p:spPr>
          <a:xfrm>
            <a:off x="1578428" y="1223648"/>
            <a:ext cx="9035143" cy="4410704"/>
          </a:xfrm>
          <a:prstGeom prst="rect">
            <a:avLst/>
          </a:prstGeom>
        </p:spPr>
      </p:pic>
    </p:spTree>
    <p:extLst>
      <p:ext uri="{BB962C8B-B14F-4D97-AF65-F5344CB8AC3E}">
        <p14:creationId xmlns:p14="http://schemas.microsoft.com/office/powerpoint/2010/main" val="29232780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92AE804-C6D7-D76F-0D9C-ACCCDC3EB88F}"/>
              </a:ext>
            </a:extLst>
          </p:cNvPr>
          <p:cNvGraphicFramePr>
            <a:graphicFrameLocks/>
          </p:cNvGraphicFramePr>
          <p:nvPr>
            <p:custDataLst>
              <p:tags r:id="rId1"/>
            </p:custDataLst>
            <p:extLst>
              <p:ext uri="{D42A27DB-BD31-4B8C-83A1-F6EECF244321}">
                <p14:modId xmlns:p14="http://schemas.microsoft.com/office/powerpoint/2010/main" val="285647492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4" name="think-cell data - do not delete" hidden="1">
                        <a:extLst>
                          <a:ext uri="{FF2B5EF4-FFF2-40B4-BE49-F238E27FC236}">
                            <a16:creationId xmlns:a16="http://schemas.microsoft.com/office/drawing/2014/main" id="{692AE804-C6D7-D76F-0D9C-ACCCDC3EB88F}"/>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828669B-1A9A-2F86-C739-2371B4D74AC5}"/>
              </a:ext>
            </a:extLst>
          </p:cNvPr>
          <p:cNvSpPr>
            <a:spLocks noGrp="1"/>
          </p:cNvSpPr>
          <p:nvPr>
            <p:ph type="title"/>
          </p:nvPr>
        </p:nvSpPr>
        <p:spPr/>
        <p:txBody>
          <a:bodyPr vert="horz" rIns="91440">
            <a:normAutofit/>
          </a:bodyPr>
          <a:lstStyle/>
          <a:p>
            <a:r>
              <a:rPr lang="en-AU"/>
              <a:t>Delivery Gross Bookings – Base Figure for Ad Revenue Sensitivity (Q2 2026 Supplemental Data)</a:t>
            </a:r>
            <a:endParaRPr lang="en-US"/>
          </a:p>
        </p:txBody>
      </p:sp>
      <p:pic>
        <p:nvPicPr>
          <p:cNvPr id="3" name="Picture 2">
            <a:extLst>
              <a:ext uri="{FF2B5EF4-FFF2-40B4-BE49-F238E27FC236}">
                <a16:creationId xmlns:a16="http://schemas.microsoft.com/office/drawing/2014/main" id="{34A0815F-3C48-934B-627F-F9D92A04E457}"/>
              </a:ext>
            </a:extLst>
          </p:cNvPr>
          <p:cNvPicPr>
            <a:picLocks noChangeAspect="1"/>
          </p:cNvPicPr>
          <p:nvPr/>
        </p:nvPicPr>
        <p:blipFill>
          <a:blip r:embed="rId5"/>
          <a:stretch>
            <a:fillRect/>
          </a:stretch>
        </p:blipFill>
        <p:spPr>
          <a:xfrm>
            <a:off x="1175490" y="879882"/>
            <a:ext cx="9841020" cy="5536614"/>
          </a:xfrm>
          <a:prstGeom prst="rect">
            <a:avLst/>
          </a:prstGeom>
        </p:spPr>
      </p:pic>
    </p:spTree>
    <p:extLst>
      <p:ext uri="{BB962C8B-B14F-4D97-AF65-F5344CB8AC3E}">
        <p14:creationId xmlns:p14="http://schemas.microsoft.com/office/powerpoint/2010/main" val="21213875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6E4DA1E-F9F1-88B1-4EA1-41138CBF9A45}"/>
              </a:ext>
            </a:extLst>
          </p:cNvPr>
          <p:cNvGraphicFramePr>
            <a:graphicFrameLocks/>
          </p:cNvGraphicFramePr>
          <p:nvPr>
            <p:custDataLst>
              <p:tags r:id="rId1"/>
            </p:custDataLst>
            <p:extLst>
              <p:ext uri="{D42A27DB-BD31-4B8C-83A1-F6EECF244321}">
                <p14:modId xmlns:p14="http://schemas.microsoft.com/office/powerpoint/2010/main" val="284925433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think-cell data - do not delete" hidden="1">
                        <a:extLst>
                          <a:ext uri="{FF2B5EF4-FFF2-40B4-BE49-F238E27FC236}">
                            <a16:creationId xmlns:a16="http://schemas.microsoft.com/office/drawing/2014/main" id="{F6E4DA1E-F9F1-88B1-4EA1-41138CBF9A4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F176E55-B4AE-6611-0F9C-639DE14F8442}"/>
              </a:ext>
            </a:extLst>
          </p:cNvPr>
          <p:cNvSpPr>
            <a:spLocks noGrp="1"/>
          </p:cNvSpPr>
          <p:nvPr>
            <p:ph type="title"/>
          </p:nvPr>
        </p:nvSpPr>
        <p:spPr/>
        <p:txBody>
          <a:bodyPr vert="horz" rIns="91440"/>
          <a:lstStyle/>
          <a:p>
            <a:r>
              <a:rPr lang="en-US"/>
              <a:t>Advertising Run-Rate – Context for Sensitivity Range (Q2 2026 Prepared Remarks)</a:t>
            </a:r>
          </a:p>
        </p:txBody>
      </p:sp>
      <p:pic>
        <p:nvPicPr>
          <p:cNvPr id="4" name="Picture 3">
            <a:extLst>
              <a:ext uri="{FF2B5EF4-FFF2-40B4-BE49-F238E27FC236}">
                <a16:creationId xmlns:a16="http://schemas.microsoft.com/office/drawing/2014/main" id="{C28D959E-8959-6A15-6553-EA290C6F6BB9}"/>
              </a:ext>
            </a:extLst>
          </p:cNvPr>
          <p:cNvPicPr>
            <a:picLocks noChangeAspect="1"/>
          </p:cNvPicPr>
          <p:nvPr/>
        </p:nvPicPr>
        <p:blipFill>
          <a:blip r:embed="rId5"/>
          <a:stretch>
            <a:fillRect/>
          </a:stretch>
        </p:blipFill>
        <p:spPr>
          <a:xfrm>
            <a:off x="1447800" y="1437764"/>
            <a:ext cx="9296400" cy="3982472"/>
          </a:xfrm>
          <a:prstGeom prst="rect">
            <a:avLst/>
          </a:prstGeom>
        </p:spPr>
      </p:pic>
    </p:spTree>
    <p:extLst>
      <p:ext uri="{BB962C8B-B14F-4D97-AF65-F5344CB8AC3E}">
        <p14:creationId xmlns:p14="http://schemas.microsoft.com/office/powerpoint/2010/main" val="14514844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6D6D288-2435-DF2E-2665-2E7EBDF7B14D}"/>
              </a:ext>
            </a:extLst>
          </p:cNvPr>
          <p:cNvGraphicFramePr>
            <a:graphicFrameLocks/>
          </p:cNvGraphicFramePr>
          <p:nvPr>
            <p:custDataLst>
              <p:tags r:id="rId1"/>
            </p:custDataLst>
            <p:extLst>
              <p:ext uri="{D42A27DB-BD31-4B8C-83A1-F6EECF244321}">
                <p14:modId xmlns:p14="http://schemas.microsoft.com/office/powerpoint/2010/main" val="55514092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4" name="think-cell data - do not delete" hidden="1">
                        <a:extLst>
                          <a:ext uri="{FF2B5EF4-FFF2-40B4-BE49-F238E27FC236}">
                            <a16:creationId xmlns:a16="http://schemas.microsoft.com/office/drawing/2014/main" id="{76D6D288-2435-DF2E-2665-2E7EBDF7B14D}"/>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6E2EE68-B6E0-CC1C-6F33-78A2A49C7EBB}"/>
              </a:ext>
            </a:extLst>
          </p:cNvPr>
          <p:cNvSpPr>
            <a:spLocks noGrp="1"/>
          </p:cNvSpPr>
          <p:nvPr>
            <p:ph type="title"/>
          </p:nvPr>
        </p:nvSpPr>
        <p:spPr/>
        <p:txBody>
          <a:bodyPr vert="horz" rIns="91440"/>
          <a:lstStyle/>
          <a:p>
            <a:r>
              <a:rPr lang="en-AU"/>
              <a:t>Delivery Gross Bookings and Adjusted EBITDA (Q4 2025 Supplemental Data)</a:t>
            </a:r>
            <a:endParaRPr lang="en-US"/>
          </a:p>
        </p:txBody>
      </p:sp>
      <p:pic>
        <p:nvPicPr>
          <p:cNvPr id="3" name="Picture 2">
            <a:extLst>
              <a:ext uri="{FF2B5EF4-FFF2-40B4-BE49-F238E27FC236}">
                <a16:creationId xmlns:a16="http://schemas.microsoft.com/office/drawing/2014/main" id="{41759537-EB26-4928-707B-728DD986210C}"/>
              </a:ext>
            </a:extLst>
          </p:cNvPr>
          <p:cNvPicPr>
            <a:picLocks noChangeAspect="1"/>
          </p:cNvPicPr>
          <p:nvPr/>
        </p:nvPicPr>
        <p:blipFill>
          <a:blip r:embed="rId5"/>
          <a:stretch>
            <a:fillRect/>
          </a:stretch>
        </p:blipFill>
        <p:spPr>
          <a:xfrm>
            <a:off x="1794887" y="1234445"/>
            <a:ext cx="8602226" cy="4738654"/>
          </a:xfrm>
          <a:prstGeom prst="rect">
            <a:avLst/>
          </a:prstGeom>
        </p:spPr>
      </p:pic>
    </p:spTree>
    <p:extLst>
      <p:ext uri="{BB962C8B-B14F-4D97-AF65-F5344CB8AC3E}">
        <p14:creationId xmlns:p14="http://schemas.microsoft.com/office/powerpoint/2010/main" val="2526056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4578E0A-89C1-7D51-D956-744600F30813}"/>
              </a:ext>
            </a:extLst>
          </p:cNvPr>
          <p:cNvGraphicFramePr>
            <a:graphicFrameLocks/>
          </p:cNvGraphicFramePr>
          <p:nvPr>
            <p:custDataLst>
              <p:tags r:id="rId1"/>
            </p:custDataLst>
            <p:extLst>
              <p:ext uri="{D42A27DB-BD31-4B8C-83A1-F6EECF244321}">
                <p14:modId xmlns:p14="http://schemas.microsoft.com/office/powerpoint/2010/main" val="123738679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think-cell data - do not delete" hidden="1">
                        <a:extLst>
                          <a:ext uri="{FF2B5EF4-FFF2-40B4-BE49-F238E27FC236}">
                            <a16:creationId xmlns:a16="http://schemas.microsoft.com/office/drawing/2014/main" id="{D4578E0A-89C1-7D51-D956-744600F30813}"/>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D111E39-4FE5-9353-30C7-DDD9484300E3}"/>
              </a:ext>
            </a:extLst>
          </p:cNvPr>
          <p:cNvSpPr>
            <a:spLocks noGrp="1"/>
          </p:cNvSpPr>
          <p:nvPr>
            <p:ph type="title"/>
          </p:nvPr>
        </p:nvSpPr>
        <p:spPr>
          <a:xfrm>
            <a:off x="271386" y="329882"/>
            <a:ext cx="10537706" cy="376555"/>
          </a:xfrm>
        </p:spPr>
        <p:txBody>
          <a:bodyPr vert="horz" rIns="91440">
            <a:noAutofit/>
          </a:bodyPr>
          <a:lstStyle/>
          <a:p>
            <a:r>
              <a:rPr lang="en-AU"/>
              <a:t>Delivery Hero expands Uber’s cross-platform overlap, but demands a margin of safety before pricing in </a:t>
            </a:r>
            <a:endParaRPr lang="en-US"/>
          </a:p>
        </p:txBody>
      </p:sp>
      <p:sp>
        <p:nvSpPr>
          <p:cNvPr id="3" name="Content Placeholder 2">
            <a:extLst>
              <a:ext uri="{FF2B5EF4-FFF2-40B4-BE49-F238E27FC236}">
                <a16:creationId xmlns:a16="http://schemas.microsoft.com/office/drawing/2014/main" id="{867CA6EB-390E-B497-133C-2BCBE852782E}"/>
              </a:ext>
            </a:extLst>
          </p:cNvPr>
          <p:cNvSpPr>
            <a:spLocks noGrp="1"/>
          </p:cNvSpPr>
          <p:nvPr>
            <p:ph idx="25"/>
          </p:nvPr>
        </p:nvSpPr>
        <p:spPr/>
        <p:txBody>
          <a:bodyPr/>
          <a:lstStyle/>
          <a:p>
            <a:r>
              <a:rPr lang="en-US"/>
              <a:t>Investment Thesis 2</a:t>
            </a:r>
          </a:p>
        </p:txBody>
      </p:sp>
      <p:cxnSp>
        <p:nvCxnSpPr>
          <p:cNvPr id="11" name="Straight Connector 10">
            <a:extLst>
              <a:ext uri="{FF2B5EF4-FFF2-40B4-BE49-F238E27FC236}">
                <a16:creationId xmlns:a16="http://schemas.microsoft.com/office/drawing/2014/main" id="{F526C721-897F-75D7-762C-1811843CD3B5}"/>
              </a:ext>
            </a:extLst>
          </p:cNvPr>
          <p:cNvCxnSpPr>
            <a:cxnSpLocks/>
          </p:cNvCxnSpPr>
          <p:nvPr/>
        </p:nvCxnSpPr>
        <p:spPr>
          <a:xfrm>
            <a:off x="3987209" y="1619491"/>
            <a:ext cx="0" cy="4720349"/>
          </a:xfrm>
          <a:prstGeom prst="line">
            <a:avLst/>
          </a:prstGeom>
          <a:ln>
            <a:solidFill>
              <a:srgbClr val="01784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98B6C24-AE8A-F9A6-1C23-0F32C0E2033F}"/>
              </a:ext>
            </a:extLst>
          </p:cNvPr>
          <p:cNvCxnSpPr>
            <a:cxnSpLocks/>
          </p:cNvCxnSpPr>
          <p:nvPr/>
        </p:nvCxnSpPr>
        <p:spPr>
          <a:xfrm flipV="1">
            <a:off x="4089771" y="4395060"/>
            <a:ext cx="7890195" cy="13584"/>
          </a:xfrm>
          <a:prstGeom prst="line">
            <a:avLst/>
          </a:prstGeom>
          <a:ln>
            <a:solidFill>
              <a:srgbClr val="017840"/>
            </a:solidFill>
          </a:ln>
        </p:spPr>
        <p:style>
          <a:lnRef idx="1">
            <a:schemeClr val="accent1"/>
          </a:lnRef>
          <a:fillRef idx="0">
            <a:schemeClr val="accent1"/>
          </a:fillRef>
          <a:effectRef idx="0">
            <a:schemeClr val="accent1"/>
          </a:effectRef>
          <a:fontRef idx="minor">
            <a:schemeClr val="tx1"/>
          </a:fontRef>
        </p:style>
      </p:cxnSp>
      <p:sp>
        <p:nvSpPr>
          <p:cNvPr id="6" name="Content Placeholder 7">
            <a:extLst>
              <a:ext uri="{FF2B5EF4-FFF2-40B4-BE49-F238E27FC236}">
                <a16:creationId xmlns:a16="http://schemas.microsoft.com/office/drawing/2014/main" id="{0272D021-0701-6E57-4CA5-4CDADED28FE0}"/>
              </a:ext>
            </a:extLst>
          </p:cNvPr>
          <p:cNvSpPr txBox="1">
            <a:spLocks/>
          </p:cNvSpPr>
          <p:nvPr/>
        </p:nvSpPr>
        <p:spPr>
          <a:xfrm>
            <a:off x="178424" y="1228489"/>
            <a:ext cx="5695986" cy="22983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AU" sz="1200">
                <a:latin typeface="Segoe UI Symbol" panose="020B0502040204020203" pitchFamily="34" charset="0"/>
                <a:ea typeface="Segoe UI Symbol" panose="020B0502040204020203" pitchFamily="34" charset="0"/>
              </a:rPr>
              <a:t>Current Market Chain &amp; Structure </a:t>
            </a:r>
            <a:endParaRPr lang="en-US" sz="1200">
              <a:latin typeface="Segoe UI Symbol" panose="020B0502040204020203" pitchFamily="34" charset="0"/>
              <a:ea typeface="Segoe UI Symbol" panose="020B0502040204020203" pitchFamily="34" charset="0"/>
            </a:endParaRPr>
          </a:p>
        </p:txBody>
      </p:sp>
      <p:sp>
        <p:nvSpPr>
          <p:cNvPr id="8" name="Shape 13">
            <a:extLst>
              <a:ext uri="{FF2B5EF4-FFF2-40B4-BE49-F238E27FC236}">
                <a16:creationId xmlns:a16="http://schemas.microsoft.com/office/drawing/2014/main" id="{51020449-D718-4794-A628-1AFE1AF2056D}"/>
              </a:ext>
            </a:extLst>
          </p:cNvPr>
          <p:cNvSpPr/>
          <p:nvPr/>
        </p:nvSpPr>
        <p:spPr>
          <a:xfrm>
            <a:off x="271385" y="1962129"/>
            <a:ext cx="1078201" cy="305268"/>
          </a:xfrm>
          <a:prstGeom prst="chevron">
            <a:avLst/>
          </a:prstGeom>
          <a:solidFill>
            <a:srgbClr val="81DBB1"/>
          </a:solidFill>
          <a:ln/>
        </p:spPr>
        <p:txBody>
          <a:bodyPr/>
          <a:lstStyle/>
          <a:p>
            <a:endParaRPr lang="en-US">
              <a:latin typeface="Segoe UI Symbol" panose="020B0502040204020203" pitchFamily="34" charset="0"/>
              <a:ea typeface="Segoe UI Symbol" panose="020B0502040204020203" pitchFamily="34" charset="0"/>
            </a:endParaRPr>
          </a:p>
        </p:txBody>
      </p:sp>
      <p:sp>
        <p:nvSpPr>
          <p:cNvPr id="9" name="Text 14">
            <a:extLst>
              <a:ext uri="{FF2B5EF4-FFF2-40B4-BE49-F238E27FC236}">
                <a16:creationId xmlns:a16="http://schemas.microsoft.com/office/drawing/2014/main" id="{158F17A3-B870-4656-892B-B6B309FBC2C5}"/>
              </a:ext>
            </a:extLst>
          </p:cNvPr>
          <p:cNvSpPr txBox="1"/>
          <p:nvPr/>
        </p:nvSpPr>
        <p:spPr>
          <a:xfrm>
            <a:off x="318240" y="1962129"/>
            <a:ext cx="984490" cy="305268"/>
          </a:xfrm>
          <a:prstGeom prst="rect">
            <a:avLst/>
          </a:prstGeom>
          <a:noFill/>
          <a:ln/>
        </p:spPr>
        <p:txBody>
          <a:bodyPr wrap="square" lIns="0" tIns="0" rIns="0" bIns="0" rtlCol="0" anchor="ctr"/>
          <a:lstStyle/>
          <a:p>
            <a:pPr marL="0" indent="0" algn="ctr">
              <a:buNone/>
            </a:pPr>
            <a:r>
              <a:rPr lang="en-US" sz="1000" b="1">
                <a:solidFill>
                  <a:srgbClr val="000000"/>
                </a:solidFill>
                <a:latin typeface="Segoe UI Symbol" panose="020B0502040204020203" pitchFamily="34" charset="0"/>
                <a:ea typeface="Segoe UI Symbol" panose="020B0502040204020203" pitchFamily="34" charset="0"/>
                <a:cs typeface="Trebuchet MS" pitchFamily="34" charset="-120"/>
              </a:rPr>
              <a:t>Consumers</a:t>
            </a:r>
            <a:endParaRPr lang="en-US" sz="1000">
              <a:latin typeface="Segoe UI Symbol" panose="020B0502040204020203" pitchFamily="34" charset="0"/>
              <a:ea typeface="Segoe UI Symbol" panose="020B0502040204020203" pitchFamily="34" charset="0"/>
            </a:endParaRPr>
          </a:p>
        </p:txBody>
      </p:sp>
      <p:sp>
        <p:nvSpPr>
          <p:cNvPr id="10" name="Shape 15">
            <a:extLst>
              <a:ext uri="{FF2B5EF4-FFF2-40B4-BE49-F238E27FC236}">
                <a16:creationId xmlns:a16="http://schemas.microsoft.com/office/drawing/2014/main" id="{A68751D3-6230-B813-92F6-559AFEA6C1DB}"/>
              </a:ext>
            </a:extLst>
          </p:cNvPr>
          <p:cNvSpPr/>
          <p:nvPr/>
        </p:nvSpPr>
        <p:spPr>
          <a:xfrm>
            <a:off x="1444610" y="1962571"/>
            <a:ext cx="1081812" cy="305268"/>
          </a:xfrm>
          <a:prstGeom prst="chevron">
            <a:avLst/>
          </a:prstGeom>
          <a:solidFill>
            <a:srgbClr val="81DBB1"/>
          </a:solidFill>
          <a:ln/>
        </p:spPr>
        <p:txBody>
          <a:bodyPr/>
          <a:lstStyle/>
          <a:p>
            <a:endParaRPr lang="en-US">
              <a:latin typeface="Segoe UI Symbol" panose="020B0502040204020203" pitchFamily="34" charset="0"/>
              <a:ea typeface="Segoe UI Symbol" panose="020B0502040204020203" pitchFamily="34" charset="0"/>
            </a:endParaRPr>
          </a:p>
        </p:txBody>
      </p:sp>
      <p:sp>
        <p:nvSpPr>
          <p:cNvPr id="13" name="Shape 17">
            <a:extLst>
              <a:ext uri="{FF2B5EF4-FFF2-40B4-BE49-F238E27FC236}">
                <a16:creationId xmlns:a16="http://schemas.microsoft.com/office/drawing/2014/main" id="{7AD44BA0-E813-C80E-CFCE-C84A3403C4F4}"/>
              </a:ext>
            </a:extLst>
          </p:cNvPr>
          <p:cNvSpPr/>
          <p:nvPr/>
        </p:nvSpPr>
        <p:spPr>
          <a:xfrm>
            <a:off x="2607681" y="1962129"/>
            <a:ext cx="1080499" cy="305268"/>
          </a:xfrm>
          <a:prstGeom prst="chevron">
            <a:avLst/>
          </a:prstGeom>
          <a:solidFill>
            <a:srgbClr val="81DBB1"/>
          </a:solidFill>
          <a:ln/>
        </p:spPr>
        <p:txBody>
          <a:bodyPr/>
          <a:lstStyle/>
          <a:p>
            <a:endParaRPr lang="en-US">
              <a:latin typeface="Segoe UI Symbol" panose="020B0502040204020203" pitchFamily="34" charset="0"/>
              <a:ea typeface="Segoe UI Symbol" panose="020B0502040204020203" pitchFamily="34" charset="0"/>
            </a:endParaRPr>
          </a:p>
        </p:txBody>
      </p:sp>
      <p:sp>
        <p:nvSpPr>
          <p:cNvPr id="14" name="Text 18">
            <a:extLst>
              <a:ext uri="{FF2B5EF4-FFF2-40B4-BE49-F238E27FC236}">
                <a16:creationId xmlns:a16="http://schemas.microsoft.com/office/drawing/2014/main" id="{779473ED-88D9-C61D-2252-DA62EAE24C1F}"/>
              </a:ext>
            </a:extLst>
          </p:cNvPr>
          <p:cNvSpPr txBox="1"/>
          <p:nvPr/>
        </p:nvSpPr>
        <p:spPr>
          <a:xfrm>
            <a:off x="2669524" y="1971273"/>
            <a:ext cx="984490" cy="305268"/>
          </a:xfrm>
          <a:prstGeom prst="rect">
            <a:avLst/>
          </a:prstGeom>
          <a:noFill/>
          <a:ln/>
        </p:spPr>
        <p:txBody>
          <a:bodyPr wrap="square" lIns="0" tIns="0" rIns="0" bIns="0" rtlCol="0" anchor="ctr"/>
          <a:lstStyle/>
          <a:p>
            <a:pPr marL="0" indent="0" algn="ctr">
              <a:buNone/>
            </a:pPr>
            <a:r>
              <a:rPr lang="en-US" sz="1000" b="1">
                <a:solidFill>
                  <a:srgbClr val="000000"/>
                </a:solidFill>
                <a:latin typeface="Segoe UI Symbol" panose="020B0502040204020203" pitchFamily="34" charset="0"/>
                <a:ea typeface="Segoe UI Symbol" panose="020B0502040204020203" pitchFamily="34" charset="0"/>
                <a:cs typeface="Trebuchet MS" pitchFamily="34" charset="-120"/>
              </a:rPr>
              <a:t>Couriers</a:t>
            </a:r>
            <a:endParaRPr lang="en-US" sz="1000">
              <a:latin typeface="Segoe UI Symbol" panose="020B0502040204020203" pitchFamily="34" charset="0"/>
              <a:ea typeface="Segoe UI Symbol" panose="020B0502040204020203" pitchFamily="34" charset="0"/>
            </a:endParaRPr>
          </a:p>
        </p:txBody>
      </p:sp>
      <p:pic>
        <p:nvPicPr>
          <p:cNvPr id="19" name="Picture 18">
            <a:extLst>
              <a:ext uri="{FF2B5EF4-FFF2-40B4-BE49-F238E27FC236}">
                <a16:creationId xmlns:a16="http://schemas.microsoft.com/office/drawing/2014/main" id="{3D82A5BE-A73E-91E4-2BA1-2B8A6D0865C7}"/>
              </a:ext>
            </a:extLst>
          </p:cNvPr>
          <p:cNvPicPr>
            <a:picLocks noChangeAspect="1"/>
          </p:cNvPicPr>
          <p:nvPr/>
        </p:nvPicPr>
        <p:blipFill>
          <a:blip r:embed="rId6"/>
          <a:stretch>
            <a:fillRect/>
          </a:stretch>
        </p:blipFill>
        <p:spPr>
          <a:xfrm>
            <a:off x="4041813" y="1644488"/>
            <a:ext cx="4234882" cy="1939239"/>
          </a:xfrm>
          <a:prstGeom prst="rect">
            <a:avLst/>
          </a:prstGeom>
        </p:spPr>
      </p:pic>
      <p:cxnSp>
        <p:nvCxnSpPr>
          <p:cNvPr id="21" name="Straight Connector 20">
            <a:extLst>
              <a:ext uri="{FF2B5EF4-FFF2-40B4-BE49-F238E27FC236}">
                <a16:creationId xmlns:a16="http://schemas.microsoft.com/office/drawing/2014/main" id="{B51FA0DE-FAE3-D488-7B55-005F4B6A08F0}"/>
              </a:ext>
            </a:extLst>
          </p:cNvPr>
          <p:cNvCxnSpPr>
            <a:cxnSpLocks/>
          </p:cNvCxnSpPr>
          <p:nvPr/>
        </p:nvCxnSpPr>
        <p:spPr>
          <a:xfrm>
            <a:off x="8630329" y="1597771"/>
            <a:ext cx="0" cy="2710069"/>
          </a:xfrm>
          <a:prstGeom prst="line">
            <a:avLst/>
          </a:prstGeom>
          <a:ln>
            <a:solidFill>
              <a:srgbClr val="017840"/>
            </a:solidFill>
          </a:ln>
        </p:spPr>
        <p:style>
          <a:lnRef idx="1">
            <a:schemeClr val="accent1"/>
          </a:lnRef>
          <a:fillRef idx="0">
            <a:schemeClr val="accent1"/>
          </a:fillRef>
          <a:effectRef idx="0">
            <a:schemeClr val="accent1"/>
          </a:effectRef>
          <a:fontRef idx="minor">
            <a:schemeClr val="tx1"/>
          </a:fontRef>
        </p:style>
      </p:cxnSp>
      <p:pic>
        <p:nvPicPr>
          <p:cNvPr id="24" name="Image 1" descr="uber_dh_half_phone.png">
            <a:extLst>
              <a:ext uri="{FF2B5EF4-FFF2-40B4-BE49-F238E27FC236}">
                <a16:creationId xmlns:a16="http://schemas.microsoft.com/office/drawing/2014/main" id="{E6D6F03B-3376-E255-B75A-189EF34E4464}"/>
              </a:ext>
            </a:extLst>
          </p:cNvPr>
          <p:cNvPicPr>
            <a:picLocks noChangeAspect="1"/>
          </p:cNvPicPr>
          <p:nvPr/>
        </p:nvPicPr>
        <p:blipFill>
          <a:blip r:embed="rId7"/>
          <a:stretch>
            <a:fillRect/>
          </a:stretch>
        </p:blipFill>
        <p:spPr>
          <a:xfrm>
            <a:off x="115614" y="3745165"/>
            <a:ext cx="1609191" cy="2594665"/>
          </a:xfrm>
          <a:prstGeom prst="rect">
            <a:avLst/>
          </a:prstGeom>
        </p:spPr>
      </p:pic>
      <p:pic>
        <p:nvPicPr>
          <p:cNvPr id="26" name="Content Placeholder 340" descr="Play with solid fill">
            <a:extLst>
              <a:ext uri="{FF2B5EF4-FFF2-40B4-BE49-F238E27FC236}">
                <a16:creationId xmlns:a16="http://schemas.microsoft.com/office/drawing/2014/main" id="{DBA7E1B0-8D7D-D198-CC3E-6BEBD2F7A10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5400000">
            <a:off x="1816209" y="1440856"/>
            <a:ext cx="283673" cy="4145276"/>
          </a:xfrm>
          <a:prstGeom prst="rect">
            <a:avLst/>
          </a:prstGeom>
        </p:spPr>
      </p:pic>
      <p:sp>
        <p:nvSpPr>
          <p:cNvPr id="28" name="Rectangle 27">
            <a:extLst>
              <a:ext uri="{FF2B5EF4-FFF2-40B4-BE49-F238E27FC236}">
                <a16:creationId xmlns:a16="http://schemas.microsoft.com/office/drawing/2014/main" id="{2DEB43EE-ADF0-CE81-AAC4-5FFF79E5250F}"/>
              </a:ext>
            </a:extLst>
          </p:cNvPr>
          <p:cNvSpPr/>
          <p:nvPr/>
        </p:nvSpPr>
        <p:spPr>
          <a:xfrm>
            <a:off x="271386" y="1597771"/>
            <a:ext cx="3416794" cy="291989"/>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latin typeface="Segoe UI Symbol" panose="020B0502040204020203" pitchFamily="34" charset="0"/>
                <a:ea typeface="Segoe UI Symbol" panose="020B0502040204020203" pitchFamily="34" charset="0"/>
              </a:rPr>
              <a:t>A large delivery scale is not a moat…</a:t>
            </a:r>
          </a:p>
        </p:txBody>
      </p:sp>
      <p:sp>
        <p:nvSpPr>
          <p:cNvPr id="30" name="Text 19">
            <a:extLst>
              <a:ext uri="{FF2B5EF4-FFF2-40B4-BE49-F238E27FC236}">
                <a16:creationId xmlns:a16="http://schemas.microsoft.com/office/drawing/2014/main" id="{ADABC71C-163E-6461-47CE-A3B44D380355}"/>
              </a:ext>
            </a:extLst>
          </p:cNvPr>
          <p:cNvSpPr txBox="1"/>
          <p:nvPr/>
        </p:nvSpPr>
        <p:spPr>
          <a:xfrm>
            <a:off x="225815" y="3095416"/>
            <a:ext cx="3611880" cy="182880"/>
          </a:xfrm>
          <a:prstGeom prst="rect">
            <a:avLst/>
          </a:prstGeom>
          <a:noFill/>
          <a:ln/>
        </p:spPr>
        <p:txBody>
          <a:bodyPr wrap="square" lIns="0" tIns="0" rIns="0" bIns="0" rtlCol="0" anchor="ctr"/>
          <a:lstStyle/>
          <a:p>
            <a:pPr marL="0" indent="0" algn="ctr">
              <a:lnSpc>
                <a:spcPct val="98000"/>
              </a:lnSpc>
              <a:buNone/>
            </a:pPr>
            <a:r>
              <a:rPr lang="en-US" sz="900" b="1" i="1">
                <a:solidFill>
                  <a:schemeClr val="tx1">
                    <a:lumMod val="50000"/>
                    <a:lumOff val="50000"/>
                  </a:schemeClr>
                </a:solidFill>
                <a:latin typeface="Segoe UI Symbol" panose="020B0502040204020203" pitchFamily="34" charset="0"/>
                <a:ea typeface="Segoe UI Symbol" panose="020B0502040204020203" pitchFamily="34" charset="0"/>
                <a:cs typeface="Trebuchet MS" pitchFamily="34" charset="-120"/>
              </a:rPr>
              <a:t>Every component of the business model shops around to competitors, resulting in a gap in Uber’s business model </a:t>
            </a:r>
            <a:endParaRPr lang="en-US" sz="900" b="1">
              <a:solidFill>
                <a:schemeClr val="tx1">
                  <a:lumMod val="50000"/>
                  <a:lumOff val="50000"/>
                </a:schemeClr>
              </a:solidFill>
              <a:latin typeface="Segoe UI Symbol" panose="020B0502040204020203" pitchFamily="34" charset="0"/>
              <a:ea typeface="Segoe UI Symbol" panose="020B0502040204020203" pitchFamily="34" charset="0"/>
            </a:endParaRPr>
          </a:p>
        </p:txBody>
      </p:sp>
      <p:pic>
        <p:nvPicPr>
          <p:cNvPr id="32" name="Picture 31" descr="DoorDash Logo and symbol, meaning, history, PNG">
            <a:extLst>
              <a:ext uri="{FF2B5EF4-FFF2-40B4-BE49-F238E27FC236}">
                <a16:creationId xmlns:a16="http://schemas.microsoft.com/office/drawing/2014/main" id="{B709B7B2-98B2-B837-CB4E-04AB25F6458A}"/>
              </a:ext>
            </a:extLst>
          </p:cNvPr>
          <p:cNvPicPr>
            <a:picLocks noChangeAspect="1"/>
          </p:cNvPicPr>
          <p:nvPr/>
        </p:nvPicPr>
        <p:blipFill>
          <a:blip r:embed="rId9"/>
          <a:stretch>
            <a:fillRect/>
          </a:stretch>
        </p:blipFill>
        <p:spPr>
          <a:xfrm>
            <a:off x="727936" y="2498127"/>
            <a:ext cx="1286099" cy="723430"/>
          </a:xfrm>
          <a:prstGeom prst="rect">
            <a:avLst/>
          </a:prstGeom>
        </p:spPr>
      </p:pic>
      <p:pic>
        <p:nvPicPr>
          <p:cNvPr id="33" name="Picture 32" descr="File:DiDi Logo.svg - Wikimedia Commons">
            <a:extLst>
              <a:ext uri="{FF2B5EF4-FFF2-40B4-BE49-F238E27FC236}">
                <a16:creationId xmlns:a16="http://schemas.microsoft.com/office/drawing/2014/main" id="{43B95162-9560-D6C5-E308-5ABEC11E402A}"/>
              </a:ext>
            </a:extLst>
          </p:cNvPr>
          <p:cNvPicPr>
            <a:picLocks noChangeAspect="1"/>
          </p:cNvPicPr>
          <p:nvPr/>
        </p:nvPicPr>
        <p:blipFill>
          <a:blip r:embed="rId10"/>
          <a:stretch>
            <a:fillRect/>
          </a:stretch>
        </p:blipFill>
        <p:spPr>
          <a:xfrm>
            <a:off x="1580060" y="2417969"/>
            <a:ext cx="694322" cy="206127"/>
          </a:xfrm>
          <a:prstGeom prst="rect">
            <a:avLst/>
          </a:prstGeom>
        </p:spPr>
      </p:pic>
      <p:pic>
        <p:nvPicPr>
          <p:cNvPr id="34" name="Picture 33" descr="Download Lyft Logo in SVG Vector or PNG File Format - Logo.wine">
            <a:extLst>
              <a:ext uri="{FF2B5EF4-FFF2-40B4-BE49-F238E27FC236}">
                <a16:creationId xmlns:a16="http://schemas.microsoft.com/office/drawing/2014/main" id="{A6C55B35-14A0-99FA-3243-69351715F003}"/>
              </a:ext>
            </a:extLst>
          </p:cNvPr>
          <p:cNvPicPr>
            <a:picLocks noChangeAspect="1"/>
          </p:cNvPicPr>
          <p:nvPr/>
        </p:nvPicPr>
        <p:blipFill>
          <a:blip r:embed="rId11"/>
          <a:stretch>
            <a:fillRect/>
          </a:stretch>
        </p:blipFill>
        <p:spPr>
          <a:xfrm>
            <a:off x="495602" y="2295832"/>
            <a:ext cx="643049" cy="428699"/>
          </a:xfrm>
          <a:prstGeom prst="rect">
            <a:avLst/>
          </a:prstGeom>
        </p:spPr>
      </p:pic>
      <p:pic>
        <p:nvPicPr>
          <p:cNvPr id="35" name="Picture 34" descr="File:Bolt logo.png - Wikimedia Commons">
            <a:extLst>
              <a:ext uri="{FF2B5EF4-FFF2-40B4-BE49-F238E27FC236}">
                <a16:creationId xmlns:a16="http://schemas.microsoft.com/office/drawing/2014/main" id="{BDB392A2-68CE-EF4A-3805-7A4F89D9C488}"/>
              </a:ext>
            </a:extLst>
          </p:cNvPr>
          <p:cNvPicPr>
            <a:picLocks noChangeAspect="1"/>
          </p:cNvPicPr>
          <p:nvPr/>
        </p:nvPicPr>
        <p:blipFill>
          <a:blip r:embed="rId12"/>
          <a:stretch>
            <a:fillRect/>
          </a:stretch>
        </p:blipFill>
        <p:spPr>
          <a:xfrm>
            <a:off x="2864242" y="2391819"/>
            <a:ext cx="403657" cy="236727"/>
          </a:xfrm>
          <a:prstGeom prst="rect">
            <a:avLst/>
          </a:prstGeom>
        </p:spPr>
      </p:pic>
      <p:pic>
        <p:nvPicPr>
          <p:cNvPr id="36" name="Picture 35" descr="File:Grab Logo.svg - Wikimedia Commons">
            <a:extLst>
              <a:ext uri="{FF2B5EF4-FFF2-40B4-BE49-F238E27FC236}">
                <a16:creationId xmlns:a16="http://schemas.microsoft.com/office/drawing/2014/main" id="{489A580F-9DD8-94EE-8D26-9D554C5F128C}"/>
              </a:ext>
            </a:extLst>
          </p:cNvPr>
          <p:cNvPicPr>
            <a:picLocks noChangeAspect="1"/>
          </p:cNvPicPr>
          <p:nvPr/>
        </p:nvPicPr>
        <p:blipFill>
          <a:blip r:embed="rId13"/>
          <a:stretch>
            <a:fillRect/>
          </a:stretch>
        </p:blipFill>
        <p:spPr>
          <a:xfrm>
            <a:off x="2421312" y="2717779"/>
            <a:ext cx="664963" cy="236727"/>
          </a:xfrm>
          <a:prstGeom prst="rect">
            <a:avLst/>
          </a:prstGeom>
        </p:spPr>
      </p:pic>
      <p:sp>
        <p:nvSpPr>
          <p:cNvPr id="50" name="TextBox 49">
            <a:extLst>
              <a:ext uri="{FF2B5EF4-FFF2-40B4-BE49-F238E27FC236}">
                <a16:creationId xmlns:a16="http://schemas.microsoft.com/office/drawing/2014/main" id="{E214A40D-E5B3-DBC3-6D8F-064F35614CE1}"/>
              </a:ext>
            </a:extLst>
          </p:cNvPr>
          <p:cNvSpPr txBox="1"/>
          <p:nvPr/>
        </p:nvSpPr>
        <p:spPr>
          <a:xfrm>
            <a:off x="1852323" y="4516862"/>
            <a:ext cx="2043507" cy="861774"/>
          </a:xfrm>
          <a:prstGeom prst="rect">
            <a:avLst/>
          </a:prstGeom>
          <a:noFill/>
        </p:spPr>
        <p:txBody>
          <a:bodyPr wrap="square" rtlCol="0">
            <a:spAutoFit/>
          </a:bodyPr>
          <a:lstStyle/>
          <a:p>
            <a:pPr rtl="0"/>
            <a:r>
              <a:rPr lang="en-AU" sz="1000">
                <a:latin typeface="Segoe UI Symbol" panose="020B0502040204020203" pitchFamily="34" charset="0"/>
                <a:ea typeface="Segoe UI Symbol" panose="020B0502040204020203" pitchFamily="34" charset="0"/>
              </a:rPr>
              <a:t>Uber One </a:t>
            </a:r>
            <a:r>
              <a:rPr lang="en-AU" sz="1000" b="1">
                <a:latin typeface="Segoe UI Symbol" panose="020B0502040204020203" pitchFamily="34" charset="0"/>
                <a:ea typeface="Segoe UI Symbol" panose="020B0502040204020203" pitchFamily="34" charset="0"/>
              </a:rPr>
              <a:t>patches up </a:t>
            </a:r>
            <a:r>
              <a:rPr lang="en-AU" sz="1000">
                <a:latin typeface="Segoe UI Symbol" panose="020B0502040204020203" pitchFamily="34" charset="0"/>
                <a:ea typeface="Segoe UI Symbol" panose="020B0502040204020203" pitchFamily="34" charset="0"/>
              </a:rPr>
              <a:t>the consumer gap; through targeted </a:t>
            </a:r>
            <a:r>
              <a:rPr lang="en-AU" sz="1000" b="1">
                <a:latin typeface="Segoe UI Symbol" panose="020B0502040204020203" pitchFamily="34" charset="0"/>
                <a:ea typeface="Segoe UI Symbol" panose="020B0502040204020203" pitchFamily="34" charset="0"/>
              </a:rPr>
              <a:t>deals</a:t>
            </a:r>
            <a:r>
              <a:rPr lang="en-AU" sz="1000">
                <a:latin typeface="Segoe UI Symbol" panose="020B0502040204020203" pitchFamily="34" charset="0"/>
                <a:ea typeface="Segoe UI Symbol" panose="020B0502040204020203" pitchFamily="34" charset="0"/>
              </a:rPr>
              <a:t> and cross-selling ecosystem </a:t>
            </a:r>
            <a:r>
              <a:rPr lang="en-AU" sz="1000">
                <a:latin typeface="Segoe UI Symbol" panose="020B0502040204020203" pitchFamily="34" charset="0"/>
                <a:ea typeface="Segoe UI Symbol" panose="020B0502040204020203" pitchFamily="34" charset="0"/>
                <a:sym typeface="Wingdings" pitchFamily="2" charset="2"/>
              </a:rPr>
              <a:t> each transaction generating the next</a:t>
            </a:r>
            <a:endParaRPr lang="en-AU" sz="1000">
              <a:latin typeface="Segoe UI Symbol" panose="020B0502040204020203" pitchFamily="34" charset="0"/>
              <a:ea typeface="Segoe UI Symbol" panose="020B0502040204020203" pitchFamily="34" charset="0"/>
            </a:endParaRPr>
          </a:p>
        </p:txBody>
      </p:sp>
      <p:sp>
        <p:nvSpPr>
          <p:cNvPr id="51" name="Shape 29">
            <a:extLst>
              <a:ext uri="{FF2B5EF4-FFF2-40B4-BE49-F238E27FC236}">
                <a16:creationId xmlns:a16="http://schemas.microsoft.com/office/drawing/2014/main" id="{705293E9-BFD4-8285-ECAE-7C1023E0117B}"/>
              </a:ext>
            </a:extLst>
          </p:cNvPr>
          <p:cNvSpPr/>
          <p:nvPr/>
        </p:nvSpPr>
        <p:spPr>
          <a:xfrm>
            <a:off x="1806499" y="5548999"/>
            <a:ext cx="45719" cy="384048"/>
          </a:xfrm>
          <a:prstGeom prst="rect">
            <a:avLst/>
          </a:prstGeom>
          <a:solidFill>
            <a:srgbClr val="017840"/>
          </a:solidFill>
          <a:ln/>
        </p:spPr>
        <p:txBody>
          <a:bodyPr/>
          <a:lstStyle/>
          <a:p>
            <a:endParaRPr lang="en-US" sz="1000">
              <a:latin typeface="Segoe UI Symbol" panose="020B0502040204020203" pitchFamily="34" charset="0"/>
              <a:ea typeface="Segoe UI Symbol" panose="020B0502040204020203" pitchFamily="34" charset="0"/>
            </a:endParaRPr>
          </a:p>
        </p:txBody>
      </p:sp>
      <p:sp>
        <p:nvSpPr>
          <p:cNvPr id="52" name="Text 30">
            <a:extLst>
              <a:ext uri="{FF2B5EF4-FFF2-40B4-BE49-F238E27FC236}">
                <a16:creationId xmlns:a16="http://schemas.microsoft.com/office/drawing/2014/main" id="{F15A3EA4-5440-E8A6-6BDE-0AE455B1D24E}"/>
              </a:ext>
            </a:extLst>
          </p:cNvPr>
          <p:cNvSpPr txBox="1"/>
          <p:nvPr/>
        </p:nvSpPr>
        <p:spPr>
          <a:xfrm>
            <a:off x="1934515" y="5548999"/>
            <a:ext cx="1871557" cy="384048"/>
          </a:xfrm>
          <a:prstGeom prst="rect">
            <a:avLst/>
          </a:prstGeom>
          <a:noFill/>
          <a:ln/>
        </p:spPr>
        <p:txBody>
          <a:bodyPr wrap="square" lIns="0" tIns="0" rIns="0" bIns="0" rtlCol="0" anchor="ctr"/>
          <a:lstStyle/>
          <a:p>
            <a:pPr marL="0" indent="0">
              <a:lnSpc>
                <a:spcPct val="98000"/>
              </a:lnSpc>
              <a:buNone/>
            </a:pPr>
            <a:r>
              <a:rPr lang="en-US" sz="1000" b="1">
                <a:solidFill>
                  <a:srgbClr val="000000"/>
                </a:solidFill>
                <a:latin typeface="Segoe UI Symbol" panose="020B0502040204020203" pitchFamily="34" charset="0"/>
                <a:ea typeface="Segoe UI Symbol" panose="020B0502040204020203" pitchFamily="34" charset="0"/>
                <a:cs typeface="Trebuchet MS" pitchFamily="34" charset="-120"/>
              </a:rPr>
              <a:t>50m Uber One members</a:t>
            </a:r>
            <a:r>
              <a:rPr lang="en-US" sz="1000">
                <a:solidFill>
                  <a:srgbClr val="000000"/>
                </a:solidFill>
                <a:latin typeface="Segoe UI Symbol" panose="020B0502040204020203" pitchFamily="34" charset="0"/>
                <a:ea typeface="Segoe UI Symbol" panose="020B0502040204020203" pitchFamily="34" charset="0"/>
                <a:cs typeface="Trebuchet MS" pitchFamily="34" charset="-120"/>
              </a:rPr>
              <a:t> now drive ~half of gross bookings</a:t>
            </a:r>
            <a:endParaRPr lang="en-US" sz="1000">
              <a:latin typeface="Segoe UI Symbol" panose="020B0502040204020203" pitchFamily="34" charset="0"/>
              <a:ea typeface="Segoe UI Symbol" panose="020B0502040204020203" pitchFamily="34" charset="0"/>
            </a:endParaRPr>
          </a:p>
        </p:txBody>
      </p:sp>
      <p:sp>
        <p:nvSpPr>
          <p:cNvPr id="53" name="Shape 31">
            <a:extLst>
              <a:ext uri="{FF2B5EF4-FFF2-40B4-BE49-F238E27FC236}">
                <a16:creationId xmlns:a16="http://schemas.microsoft.com/office/drawing/2014/main" id="{7C7E3DF0-16A9-5566-0CAB-20894C12B0FC}"/>
              </a:ext>
            </a:extLst>
          </p:cNvPr>
          <p:cNvSpPr/>
          <p:nvPr/>
        </p:nvSpPr>
        <p:spPr>
          <a:xfrm>
            <a:off x="1806499" y="5951335"/>
            <a:ext cx="45719" cy="384048"/>
          </a:xfrm>
          <a:prstGeom prst="rect">
            <a:avLst/>
          </a:prstGeom>
          <a:solidFill>
            <a:srgbClr val="017840"/>
          </a:solidFill>
          <a:ln/>
        </p:spPr>
        <p:txBody>
          <a:bodyPr/>
          <a:lstStyle/>
          <a:p>
            <a:endParaRPr lang="en-US" sz="1000">
              <a:latin typeface="Segoe UI Symbol" panose="020B0502040204020203" pitchFamily="34" charset="0"/>
              <a:ea typeface="Segoe UI Symbol" panose="020B0502040204020203" pitchFamily="34" charset="0"/>
            </a:endParaRPr>
          </a:p>
        </p:txBody>
      </p:sp>
      <p:sp>
        <p:nvSpPr>
          <p:cNvPr id="54" name="Text 32">
            <a:extLst>
              <a:ext uri="{FF2B5EF4-FFF2-40B4-BE49-F238E27FC236}">
                <a16:creationId xmlns:a16="http://schemas.microsoft.com/office/drawing/2014/main" id="{6C1718FF-FB90-4EDD-E02E-2D96CDBD2EC1}"/>
              </a:ext>
            </a:extLst>
          </p:cNvPr>
          <p:cNvSpPr txBox="1"/>
          <p:nvPr/>
        </p:nvSpPr>
        <p:spPr>
          <a:xfrm>
            <a:off x="1934515" y="5951335"/>
            <a:ext cx="1871557" cy="384048"/>
          </a:xfrm>
          <a:prstGeom prst="rect">
            <a:avLst/>
          </a:prstGeom>
          <a:noFill/>
          <a:ln/>
        </p:spPr>
        <p:txBody>
          <a:bodyPr wrap="square" lIns="0" tIns="0" rIns="0" bIns="0" rtlCol="0" anchor="ctr"/>
          <a:lstStyle/>
          <a:p>
            <a:pPr marL="0" indent="0">
              <a:lnSpc>
                <a:spcPct val="98000"/>
              </a:lnSpc>
              <a:buNone/>
            </a:pPr>
            <a:r>
              <a:rPr lang="en-US" sz="1000">
                <a:solidFill>
                  <a:srgbClr val="000000"/>
                </a:solidFill>
                <a:latin typeface="Segoe UI Symbol" panose="020B0502040204020203" pitchFamily="34" charset="0"/>
                <a:ea typeface="Segoe UI Symbol" panose="020B0502040204020203" pitchFamily="34" charset="0"/>
                <a:cs typeface="Trebuchet MS" pitchFamily="34" charset="-120"/>
              </a:rPr>
              <a:t>Cross-platform users are worth </a:t>
            </a:r>
            <a:r>
              <a:rPr lang="en-US" sz="1000" b="1">
                <a:solidFill>
                  <a:srgbClr val="000000"/>
                </a:solidFill>
                <a:latin typeface="Segoe UI Symbol" panose="020B0502040204020203" pitchFamily="34" charset="0"/>
                <a:ea typeface="Segoe UI Symbol" panose="020B0502040204020203" pitchFamily="34" charset="0"/>
                <a:cs typeface="Trebuchet MS" pitchFamily="34" charset="-120"/>
              </a:rPr>
              <a:t>~3x</a:t>
            </a:r>
            <a:r>
              <a:rPr lang="en-US" sz="1000">
                <a:solidFill>
                  <a:srgbClr val="000000"/>
                </a:solidFill>
                <a:latin typeface="Segoe UI Symbol" panose="020B0502040204020203" pitchFamily="34" charset="0"/>
                <a:ea typeface="Segoe UI Symbol" panose="020B0502040204020203" pitchFamily="34" charset="0"/>
                <a:cs typeface="Trebuchet MS" pitchFamily="34" charset="-120"/>
              </a:rPr>
              <a:t> single-product users</a:t>
            </a:r>
            <a:endParaRPr lang="en-US" sz="1000">
              <a:latin typeface="Segoe UI Symbol" panose="020B0502040204020203" pitchFamily="34" charset="0"/>
              <a:ea typeface="Segoe UI Symbol" panose="020B0502040204020203" pitchFamily="34" charset="0"/>
            </a:endParaRPr>
          </a:p>
        </p:txBody>
      </p:sp>
      <p:sp>
        <p:nvSpPr>
          <p:cNvPr id="56" name="Oval 55">
            <a:extLst>
              <a:ext uri="{FF2B5EF4-FFF2-40B4-BE49-F238E27FC236}">
                <a16:creationId xmlns:a16="http://schemas.microsoft.com/office/drawing/2014/main" id="{A5D1482F-A566-21B7-265A-5FBFCE986AC9}"/>
              </a:ext>
            </a:extLst>
          </p:cNvPr>
          <p:cNvSpPr/>
          <p:nvPr/>
        </p:nvSpPr>
        <p:spPr>
          <a:xfrm>
            <a:off x="1557469" y="3832368"/>
            <a:ext cx="283674" cy="283674"/>
          </a:xfrm>
          <a:prstGeom prst="ellipse">
            <a:avLst/>
          </a:prstGeom>
          <a:solidFill>
            <a:srgbClr val="017840"/>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t>1</a:t>
            </a:r>
          </a:p>
        </p:txBody>
      </p:sp>
      <p:sp>
        <p:nvSpPr>
          <p:cNvPr id="57" name="Oval 56">
            <a:extLst>
              <a:ext uri="{FF2B5EF4-FFF2-40B4-BE49-F238E27FC236}">
                <a16:creationId xmlns:a16="http://schemas.microsoft.com/office/drawing/2014/main" id="{0DECCFD6-B4DC-D0BB-64B6-EE018B52884A}"/>
              </a:ext>
            </a:extLst>
          </p:cNvPr>
          <p:cNvSpPr/>
          <p:nvPr/>
        </p:nvSpPr>
        <p:spPr>
          <a:xfrm>
            <a:off x="1557469" y="4530446"/>
            <a:ext cx="283674" cy="283674"/>
          </a:xfrm>
          <a:prstGeom prst="ellipse">
            <a:avLst/>
          </a:prstGeom>
          <a:solidFill>
            <a:srgbClr val="02C168"/>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t>2</a:t>
            </a:r>
          </a:p>
        </p:txBody>
      </p:sp>
      <p:sp>
        <p:nvSpPr>
          <p:cNvPr id="59" name="TextBox 58">
            <a:extLst>
              <a:ext uri="{FF2B5EF4-FFF2-40B4-BE49-F238E27FC236}">
                <a16:creationId xmlns:a16="http://schemas.microsoft.com/office/drawing/2014/main" id="{E13E67C2-D38E-5B3A-BB4E-9F66DE60724E}"/>
              </a:ext>
            </a:extLst>
          </p:cNvPr>
          <p:cNvSpPr txBox="1"/>
          <p:nvPr/>
        </p:nvSpPr>
        <p:spPr>
          <a:xfrm>
            <a:off x="1841143" y="3836212"/>
            <a:ext cx="2043505" cy="553998"/>
          </a:xfrm>
          <a:prstGeom prst="rect">
            <a:avLst/>
          </a:prstGeom>
          <a:noFill/>
        </p:spPr>
        <p:txBody>
          <a:bodyPr wrap="square" rtlCol="0">
            <a:spAutoFit/>
          </a:bodyPr>
          <a:lstStyle/>
          <a:p>
            <a:r>
              <a:rPr lang="en-AU" sz="1000">
                <a:latin typeface="Segoe UI Symbol" panose="020B0502040204020203" pitchFamily="34" charset="0"/>
                <a:ea typeface="Segoe UI Symbol" panose="020B0502040204020203" pitchFamily="34" charset="0"/>
              </a:rPr>
              <a:t>A completed ride </a:t>
            </a:r>
            <a:r>
              <a:rPr lang="en-AU" sz="1000" b="1">
                <a:latin typeface="Segoe UI Symbol" panose="020B0502040204020203" pitchFamily="34" charset="0"/>
                <a:ea typeface="Segoe UI Symbol" panose="020B0502040204020203" pitchFamily="34" charset="0"/>
              </a:rPr>
              <a:t>surfaces</a:t>
            </a:r>
            <a:r>
              <a:rPr lang="en-AU" sz="1000">
                <a:latin typeface="Segoe UI Symbol" panose="020B0502040204020203" pitchFamily="34" charset="0"/>
                <a:ea typeface="Segoe UI Symbol" panose="020B0502040204020203" pitchFamily="34" charset="0"/>
              </a:rPr>
              <a:t> four nearby merchants, a completed order </a:t>
            </a:r>
            <a:r>
              <a:rPr lang="en-AU" sz="1000" b="1">
                <a:latin typeface="Segoe UI Symbol" panose="020B0502040204020203" pitchFamily="34" charset="0"/>
                <a:ea typeface="Segoe UI Symbol" panose="020B0502040204020203" pitchFamily="34" charset="0"/>
              </a:rPr>
              <a:t>surfaces</a:t>
            </a:r>
            <a:r>
              <a:rPr lang="en-AU" sz="1000">
                <a:latin typeface="Segoe UI Symbol" panose="020B0502040204020203" pitchFamily="34" charset="0"/>
                <a:ea typeface="Segoe UI Symbol" panose="020B0502040204020203" pitchFamily="34" charset="0"/>
              </a:rPr>
              <a:t> a ride to collect it</a:t>
            </a:r>
            <a:endParaRPr lang="en-US" sz="1000">
              <a:latin typeface="Segoe UI Symbol" panose="020B0502040204020203" pitchFamily="34" charset="0"/>
              <a:ea typeface="Segoe UI Symbol" panose="020B0502040204020203" pitchFamily="34" charset="0"/>
            </a:endParaRPr>
          </a:p>
        </p:txBody>
      </p:sp>
      <p:sp>
        <p:nvSpPr>
          <p:cNvPr id="61" name="Shape 37">
            <a:extLst>
              <a:ext uri="{FF2B5EF4-FFF2-40B4-BE49-F238E27FC236}">
                <a16:creationId xmlns:a16="http://schemas.microsoft.com/office/drawing/2014/main" id="{FA1CAFC0-C246-AAC5-D5EF-24ABEED92080}"/>
              </a:ext>
            </a:extLst>
          </p:cNvPr>
          <p:cNvSpPr/>
          <p:nvPr/>
        </p:nvSpPr>
        <p:spPr>
          <a:xfrm>
            <a:off x="4147431" y="2582948"/>
            <a:ext cx="82296" cy="82296"/>
          </a:xfrm>
          <a:prstGeom prst="rect">
            <a:avLst/>
          </a:prstGeom>
          <a:solidFill>
            <a:srgbClr val="017840"/>
          </a:solidFill>
          <a:ln/>
        </p:spPr>
        <p:txBody>
          <a:bodyPr/>
          <a:lstStyle/>
          <a:p>
            <a:endParaRPr lang="en-US" sz="1000">
              <a:latin typeface="Segoe UI Symbol" panose="020B0502040204020203" pitchFamily="34" charset="0"/>
              <a:ea typeface="Segoe UI Symbol" panose="020B0502040204020203" pitchFamily="34" charset="0"/>
            </a:endParaRPr>
          </a:p>
        </p:txBody>
      </p:sp>
      <p:sp>
        <p:nvSpPr>
          <p:cNvPr id="62" name="Text 38">
            <a:extLst>
              <a:ext uri="{FF2B5EF4-FFF2-40B4-BE49-F238E27FC236}">
                <a16:creationId xmlns:a16="http://schemas.microsoft.com/office/drawing/2014/main" id="{120BBE8A-E18E-DD2C-11ED-15F535CF2D5D}"/>
              </a:ext>
            </a:extLst>
          </p:cNvPr>
          <p:cNvSpPr txBox="1"/>
          <p:nvPr/>
        </p:nvSpPr>
        <p:spPr>
          <a:xfrm>
            <a:off x="4276439" y="2558762"/>
            <a:ext cx="1081872" cy="130668"/>
          </a:xfrm>
          <a:prstGeom prst="rect">
            <a:avLst/>
          </a:prstGeom>
          <a:noFill/>
          <a:ln/>
        </p:spPr>
        <p:txBody>
          <a:bodyPr wrap="square" lIns="0" tIns="0" rIns="0" bIns="0" rtlCol="0" anchor="ctr"/>
          <a:lstStyle/>
          <a:p>
            <a:pPr marL="0" indent="0">
              <a:buNone/>
            </a:pPr>
            <a:r>
              <a:rPr lang="en-US" sz="900" b="1">
                <a:solidFill>
                  <a:srgbClr val="454545"/>
                </a:solidFill>
                <a:latin typeface="Segoe UI Symbol" panose="020B0502040204020203" pitchFamily="34" charset="0"/>
                <a:ea typeface="Segoe UI Symbol" panose="020B0502040204020203" pitchFamily="34" charset="0"/>
                <a:cs typeface="Trebuchet MS" pitchFamily="34" charset="-120"/>
              </a:rPr>
              <a:t>Uber-Operated</a:t>
            </a:r>
            <a:endParaRPr lang="en-US" sz="900" b="1">
              <a:latin typeface="Segoe UI Symbol" panose="020B0502040204020203" pitchFamily="34" charset="0"/>
              <a:ea typeface="Segoe UI Symbol" panose="020B0502040204020203" pitchFamily="34" charset="0"/>
            </a:endParaRPr>
          </a:p>
        </p:txBody>
      </p:sp>
      <p:sp>
        <p:nvSpPr>
          <p:cNvPr id="63" name="Shape 39">
            <a:extLst>
              <a:ext uri="{FF2B5EF4-FFF2-40B4-BE49-F238E27FC236}">
                <a16:creationId xmlns:a16="http://schemas.microsoft.com/office/drawing/2014/main" id="{66137E52-0A07-96E2-9009-345ACD20A19C}"/>
              </a:ext>
            </a:extLst>
          </p:cNvPr>
          <p:cNvSpPr/>
          <p:nvPr/>
        </p:nvSpPr>
        <p:spPr>
          <a:xfrm>
            <a:off x="7790375" y="2437310"/>
            <a:ext cx="82296" cy="82296"/>
          </a:xfrm>
          <a:prstGeom prst="rect">
            <a:avLst/>
          </a:prstGeom>
          <a:solidFill>
            <a:srgbClr val="81DBB1"/>
          </a:solidFill>
          <a:ln/>
        </p:spPr>
        <p:txBody>
          <a:bodyPr/>
          <a:lstStyle/>
          <a:p>
            <a:endParaRPr lang="en-US">
              <a:latin typeface="Segoe UI Symbol" panose="020B0502040204020203" pitchFamily="34" charset="0"/>
              <a:ea typeface="Segoe UI Symbol" panose="020B0502040204020203" pitchFamily="34" charset="0"/>
            </a:endParaRPr>
          </a:p>
        </p:txBody>
      </p:sp>
      <p:sp>
        <p:nvSpPr>
          <p:cNvPr id="64" name="Text 40">
            <a:extLst>
              <a:ext uri="{FF2B5EF4-FFF2-40B4-BE49-F238E27FC236}">
                <a16:creationId xmlns:a16="http://schemas.microsoft.com/office/drawing/2014/main" id="{CCD74914-E7DC-ECE1-F101-E09714BC7C36}"/>
              </a:ext>
            </a:extLst>
          </p:cNvPr>
          <p:cNvSpPr txBox="1"/>
          <p:nvPr/>
        </p:nvSpPr>
        <p:spPr>
          <a:xfrm>
            <a:off x="7921858" y="2285929"/>
            <a:ext cx="664727" cy="365831"/>
          </a:xfrm>
          <a:prstGeom prst="rect">
            <a:avLst/>
          </a:prstGeom>
          <a:noFill/>
          <a:ln/>
        </p:spPr>
        <p:txBody>
          <a:bodyPr wrap="square" lIns="0" tIns="0" rIns="0" bIns="0" rtlCol="0" anchor="ctr"/>
          <a:lstStyle/>
          <a:p>
            <a:pPr marL="0" indent="0">
              <a:buNone/>
            </a:pPr>
            <a:r>
              <a:rPr lang="en-US" sz="800" b="1">
                <a:solidFill>
                  <a:srgbClr val="454545"/>
                </a:solidFill>
                <a:latin typeface="Segoe UI Symbol" panose="020B0502040204020203" pitchFamily="34" charset="0"/>
                <a:ea typeface="Segoe UI Symbol" panose="020B0502040204020203" pitchFamily="34" charset="0"/>
                <a:cs typeface="Trebuchet MS" pitchFamily="34" charset="-120"/>
              </a:rPr>
              <a:t>Gained via Delivery Hero</a:t>
            </a:r>
            <a:endParaRPr lang="en-US" sz="800" b="1">
              <a:latin typeface="Segoe UI Symbol" panose="020B0502040204020203" pitchFamily="34" charset="0"/>
              <a:ea typeface="Segoe UI Symbol" panose="020B0502040204020203" pitchFamily="34" charset="0"/>
            </a:endParaRPr>
          </a:p>
        </p:txBody>
      </p:sp>
      <p:sp>
        <p:nvSpPr>
          <p:cNvPr id="73" name="Rectangle 72">
            <a:extLst>
              <a:ext uri="{FF2B5EF4-FFF2-40B4-BE49-F238E27FC236}">
                <a16:creationId xmlns:a16="http://schemas.microsoft.com/office/drawing/2014/main" id="{ACB60442-2CF7-6438-AA35-27386C7D25AB}"/>
              </a:ext>
            </a:extLst>
          </p:cNvPr>
          <p:cNvSpPr/>
          <p:nvPr/>
        </p:nvSpPr>
        <p:spPr>
          <a:xfrm>
            <a:off x="4414482" y="3640967"/>
            <a:ext cx="3927719" cy="24864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tx1"/>
                </a:solidFill>
                <a:latin typeface="Segoe UI Variable Display" pitchFamily="2" charset="0"/>
                <a:ea typeface="Segoe UI Symbol" panose="020B0502040204020203" pitchFamily="34" charset="0"/>
                <a:cs typeface="Segoe UI Variable Display" pitchFamily="2" charset="0"/>
              </a:rPr>
              <a:t>Acquiring Delivery Hero expands the reach of Uber One</a:t>
            </a:r>
          </a:p>
        </p:txBody>
      </p:sp>
      <p:sp>
        <p:nvSpPr>
          <p:cNvPr id="75" name="TextBox 74">
            <a:extLst>
              <a:ext uri="{FF2B5EF4-FFF2-40B4-BE49-F238E27FC236}">
                <a16:creationId xmlns:a16="http://schemas.microsoft.com/office/drawing/2014/main" id="{F13FD8B6-22B1-15EA-694C-4D9F5DBCED1B}"/>
              </a:ext>
            </a:extLst>
          </p:cNvPr>
          <p:cNvSpPr txBox="1"/>
          <p:nvPr/>
        </p:nvSpPr>
        <p:spPr>
          <a:xfrm>
            <a:off x="4414482" y="3880581"/>
            <a:ext cx="3927719" cy="400110"/>
          </a:xfrm>
          <a:prstGeom prst="rect">
            <a:avLst/>
          </a:prstGeom>
          <a:noFill/>
        </p:spPr>
        <p:txBody>
          <a:bodyPr wrap="square" rtlCol="0">
            <a:spAutoFit/>
          </a:bodyPr>
          <a:lstStyle/>
          <a:p>
            <a:pPr algn="ctr"/>
            <a:r>
              <a:rPr lang="en-US" sz="1000">
                <a:solidFill>
                  <a:schemeClr val="tx1"/>
                </a:solidFill>
                <a:latin typeface="Segoe UI Symbol" panose="020B0502040204020203" pitchFamily="34" charset="0"/>
                <a:ea typeface="Segoe UI Symbol" panose="020B0502040204020203" pitchFamily="34" charset="0"/>
                <a:cs typeface="Segoe UI" panose="020B0502040204020203" pitchFamily="34" charset="0"/>
              </a:rPr>
              <a:t>An increase from </a:t>
            </a:r>
            <a:r>
              <a:rPr lang="en-US" sz="1000" b="1">
                <a:solidFill>
                  <a:schemeClr val="tx1"/>
                </a:solidFill>
                <a:latin typeface="Segoe UI Variable Display" pitchFamily="2" charset="0"/>
                <a:ea typeface="Segoe UI Symbol" panose="020B0502040204020203" pitchFamily="34" charset="0"/>
                <a:cs typeface="Segoe UI Variable Display" pitchFamily="2" charset="0"/>
              </a:rPr>
              <a:t>34</a:t>
            </a:r>
            <a:r>
              <a:rPr lang="en-US" sz="1000" b="1">
                <a:solidFill>
                  <a:schemeClr val="tx1"/>
                </a:solidFill>
                <a:latin typeface="Segoe UI Symbol" panose="020B0502040204020203" pitchFamily="34" charset="0"/>
                <a:ea typeface="Segoe UI Symbol" panose="020B0502040204020203" pitchFamily="34" charset="0"/>
                <a:cs typeface="Segoe UI" panose="020B0502040204020203" pitchFamily="34" charset="0"/>
              </a:rPr>
              <a:t> to </a:t>
            </a:r>
            <a:r>
              <a:rPr lang="en-US" sz="1000" b="1">
                <a:solidFill>
                  <a:schemeClr val="tx1"/>
                </a:solidFill>
                <a:latin typeface="Segoe UI Variable Display" pitchFamily="2" charset="0"/>
                <a:ea typeface="Segoe UI Symbol" panose="020B0502040204020203" pitchFamily="34" charset="0"/>
                <a:cs typeface="Segoe UI Variable Display" pitchFamily="2" charset="0"/>
              </a:rPr>
              <a:t>58</a:t>
            </a:r>
            <a:r>
              <a:rPr lang="en-US" sz="1000">
                <a:solidFill>
                  <a:schemeClr val="tx1"/>
                </a:solidFill>
                <a:latin typeface="Segoe UI Symbol" panose="020B0502040204020203" pitchFamily="34" charset="0"/>
                <a:ea typeface="Segoe UI Symbol" panose="020B0502040204020203" pitchFamily="34" charset="0"/>
                <a:cs typeface="Segoe UI" panose="020B0502040204020203" pitchFamily="34" charset="0"/>
              </a:rPr>
              <a:t> dual markets </a:t>
            </a:r>
            <a:r>
              <a:rPr lang="en-US" sz="1000">
                <a:solidFill>
                  <a:schemeClr val="tx1"/>
                </a:solidFill>
                <a:latin typeface="Segoe UI Symbol" panose="020B0502040204020203" pitchFamily="34" charset="0"/>
                <a:ea typeface="Segoe UI Symbol" panose="020B0502040204020203" pitchFamily="34" charset="0"/>
                <a:cs typeface="Segoe UI" panose="020B0502040204020203" pitchFamily="34" charset="0"/>
                <a:sym typeface="Wingdings" pitchFamily="2" charset="2"/>
              </a:rPr>
              <a:t>results in a total of</a:t>
            </a:r>
            <a:r>
              <a:rPr lang="en-US" sz="1000">
                <a:solidFill>
                  <a:schemeClr val="tx1"/>
                </a:solidFill>
                <a:latin typeface="Segoe UI Symbol" panose="020B0502040204020203" pitchFamily="34" charset="0"/>
                <a:ea typeface="Segoe UI Symbol" panose="020B0502040204020203" pitchFamily="34" charset="0"/>
                <a:cs typeface="Segoe UI" panose="020B0502040204020203" pitchFamily="34" charset="0"/>
              </a:rPr>
              <a:t> </a:t>
            </a:r>
            <a:r>
              <a:rPr lang="en-US" sz="1000" b="1">
                <a:solidFill>
                  <a:schemeClr val="tx1"/>
                </a:solidFill>
                <a:latin typeface="Segoe UI Variable Display" pitchFamily="2" charset="0"/>
                <a:ea typeface="Segoe UI Symbol" panose="020B0502040204020203" pitchFamily="34" charset="0"/>
                <a:cs typeface="Segoe UI Variable Display" pitchFamily="2" charset="0"/>
              </a:rPr>
              <a:t>99</a:t>
            </a:r>
            <a:r>
              <a:rPr lang="en-US" sz="1000">
                <a:solidFill>
                  <a:schemeClr val="tx1"/>
                </a:solidFill>
                <a:latin typeface="Segoe UI Symbol" panose="020B0502040204020203" pitchFamily="34" charset="0"/>
                <a:ea typeface="Segoe UI Symbol" panose="020B0502040204020203" pitchFamily="34" charset="0"/>
                <a:cs typeface="Segoe UI" panose="020B0502040204020203" pitchFamily="34" charset="0"/>
              </a:rPr>
              <a:t> combined markets</a:t>
            </a:r>
          </a:p>
        </p:txBody>
      </p:sp>
      <p:sp>
        <p:nvSpPr>
          <p:cNvPr id="76" name="Oval 75">
            <a:extLst>
              <a:ext uri="{FF2B5EF4-FFF2-40B4-BE49-F238E27FC236}">
                <a16:creationId xmlns:a16="http://schemas.microsoft.com/office/drawing/2014/main" id="{CA6CCBA1-0B6D-2DC6-D686-3918C4D58629}"/>
              </a:ext>
            </a:extLst>
          </p:cNvPr>
          <p:cNvSpPr/>
          <p:nvPr/>
        </p:nvSpPr>
        <p:spPr>
          <a:xfrm>
            <a:off x="3851556" y="2850401"/>
            <a:ext cx="236726" cy="236726"/>
          </a:xfrm>
          <a:prstGeom prst="ellipse">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Segoe UI Symbol" panose="020B0502040204020203" pitchFamily="34" charset="0"/>
                <a:ea typeface="Segoe UI Symbol" panose="020B0502040204020203" pitchFamily="34" charset="0"/>
              </a:rPr>
              <a:t>&gt;</a:t>
            </a:r>
          </a:p>
        </p:txBody>
      </p:sp>
      <p:sp>
        <p:nvSpPr>
          <p:cNvPr id="78" name="Text 64">
            <a:extLst>
              <a:ext uri="{FF2B5EF4-FFF2-40B4-BE49-F238E27FC236}">
                <a16:creationId xmlns:a16="http://schemas.microsoft.com/office/drawing/2014/main" id="{C7B4B357-CC0F-262D-9D4D-A310A793E5EB}"/>
              </a:ext>
            </a:extLst>
          </p:cNvPr>
          <p:cNvSpPr txBox="1"/>
          <p:nvPr/>
        </p:nvSpPr>
        <p:spPr>
          <a:xfrm>
            <a:off x="4125148" y="4463847"/>
            <a:ext cx="7744968" cy="182880"/>
          </a:xfrm>
          <a:prstGeom prst="rect">
            <a:avLst/>
          </a:prstGeom>
          <a:noFill/>
          <a:ln/>
        </p:spPr>
        <p:txBody>
          <a:bodyPr wrap="square" lIns="0" tIns="0" rIns="0" bIns="0" rtlCol="0" anchor="ctr"/>
          <a:lstStyle/>
          <a:p>
            <a:pPr marL="0" indent="0">
              <a:buNone/>
            </a:pPr>
            <a:r>
              <a:rPr lang="en-US" sz="1100" b="1">
                <a:solidFill>
                  <a:srgbClr val="000000"/>
                </a:solidFill>
                <a:latin typeface="Segoe UI Symbol" panose="020B0502040204020203" pitchFamily="34" charset="0"/>
                <a:ea typeface="Segoe UI Symbol" panose="020B0502040204020203" pitchFamily="34" charset="0"/>
                <a:cs typeface="Segoe UI" panose="020B0502040204020203" pitchFamily="34" charset="0"/>
              </a:rPr>
              <a:t>Gross bookings ($US bn), including Delivery Hero Projections</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graphicFrame>
        <p:nvGraphicFramePr>
          <p:cNvPr id="79" name="Chart 0">
            <a:extLst>
              <a:ext uri="{FF2B5EF4-FFF2-40B4-BE49-F238E27FC236}">
                <a16:creationId xmlns:a16="http://schemas.microsoft.com/office/drawing/2014/main" id="{29BB3966-81C0-EF0F-E257-31DA4056CDD8}"/>
              </a:ext>
            </a:extLst>
          </p:cNvPr>
          <p:cNvGraphicFramePr/>
          <p:nvPr>
            <p:extLst>
              <p:ext uri="{D42A27DB-BD31-4B8C-83A1-F6EECF244321}">
                <p14:modId xmlns:p14="http://schemas.microsoft.com/office/powerpoint/2010/main" val="2107554823"/>
              </p:ext>
            </p:extLst>
          </p:nvPr>
        </p:nvGraphicFramePr>
        <p:xfrm>
          <a:off x="4088282" y="4761096"/>
          <a:ext cx="7891684" cy="1645041"/>
        </p:xfrm>
        <a:graphic>
          <a:graphicData uri="http://schemas.openxmlformats.org/drawingml/2006/chart">
            <c:chart xmlns:c="http://schemas.openxmlformats.org/drawingml/2006/chart" xmlns:r="http://schemas.openxmlformats.org/officeDocument/2006/relationships" r:id="rId14"/>
          </a:graphicData>
        </a:graphic>
      </p:graphicFrame>
      <p:sp>
        <p:nvSpPr>
          <p:cNvPr id="89" name="Shape 50">
            <a:extLst>
              <a:ext uri="{FF2B5EF4-FFF2-40B4-BE49-F238E27FC236}">
                <a16:creationId xmlns:a16="http://schemas.microsoft.com/office/drawing/2014/main" id="{CF1C787E-796D-501E-4FF6-F9D683E5D78C}"/>
              </a:ext>
            </a:extLst>
          </p:cNvPr>
          <p:cNvSpPr/>
          <p:nvPr/>
        </p:nvSpPr>
        <p:spPr>
          <a:xfrm flipH="1">
            <a:off x="9057602" y="2152707"/>
            <a:ext cx="1" cy="2028771"/>
          </a:xfrm>
          <a:prstGeom prst="line">
            <a:avLst/>
          </a:prstGeom>
          <a:noFill/>
          <a:ln w="28575">
            <a:solidFill>
              <a:schemeClr val="tx1"/>
            </a:solidFill>
            <a:prstDash val="solid"/>
            <a:tailEnd type="triangle"/>
          </a:ln>
        </p:spPr>
        <p:txBody>
          <a:bodyPr/>
          <a:lstStyle/>
          <a:p>
            <a:endParaRPr lang="en-US">
              <a:latin typeface="Segoe UI" panose="020B0502040204020203" pitchFamily="34" charset="0"/>
              <a:cs typeface="Segoe UI" panose="020B0502040204020203" pitchFamily="34" charset="0"/>
            </a:endParaRPr>
          </a:p>
        </p:txBody>
      </p:sp>
      <p:sp>
        <p:nvSpPr>
          <p:cNvPr id="81" name="Text 52">
            <a:extLst>
              <a:ext uri="{FF2B5EF4-FFF2-40B4-BE49-F238E27FC236}">
                <a16:creationId xmlns:a16="http://schemas.microsoft.com/office/drawing/2014/main" id="{44338298-E788-4541-4425-96413FB2EB96}"/>
              </a:ext>
            </a:extLst>
          </p:cNvPr>
          <p:cNvSpPr txBox="1"/>
          <p:nvPr/>
        </p:nvSpPr>
        <p:spPr>
          <a:xfrm>
            <a:off x="9272660" y="2232083"/>
            <a:ext cx="600637" cy="164592"/>
          </a:xfrm>
          <a:prstGeom prst="rect">
            <a:avLst/>
          </a:prstGeom>
          <a:noFill/>
          <a:ln/>
        </p:spPr>
        <p:txBody>
          <a:bodyPr wrap="square" lIns="0" tIns="0" rIns="0" bIns="0" rtlCol="0" anchor="ctr"/>
          <a:lstStyle/>
          <a:p>
            <a:pPr marL="0" indent="0">
              <a:buNone/>
            </a:pPr>
            <a:r>
              <a:rPr lang="en-US" sz="1100" b="1">
                <a:solidFill>
                  <a:srgbClr val="017840"/>
                </a:solidFill>
                <a:latin typeface="Segoe UI" panose="020B0502040204020203" pitchFamily="34" charset="0"/>
                <a:ea typeface="Trebuchet MS" pitchFamily="34" charset="-122"/>
                <a:cs typeface="Segoe UI" panose="020B0502040204020203" pitchFamily="34" charset="0"/>
              </a:rPr>
              <a:t>Jul-26</a:t>
            </a:r>
            <a:endParaRPr lang="en-US" sz="1100">
              <a:latin typeface="Segoe UI" panose="020B0502040204020203" pitchFamily="34" charset="0"/>
              <a:cs typeface="Segoe UI" panose="020B0502040204020203" pitchFamily="34" charset="0"/>
            </a:endParaRPr>
          </a:p>
        </p:txBody>
      </p:sp>
      <p:sp>
        <p:nvSpPr>
          <p:cNvPr id="82" name="Text 53">
            <a:extLst>
              <a:ext uri="{FF2B5EF4-FFF2-40B4-BE49-F238E27FC236}">
                <a16:creationId xmlns:a16="http://schemas.microsoft.com/office/drawing/2014/main" id="{A9471943-FDD6-825A-3832-D1452171AAC2}"/>
              </a:ext>
            </a:extLst>
          </p:cNvPr>
          <p:cNvSpPr txBox="1"/>
          <p:nvPr/>
        </p:nvSpPr>
        <p:spPr>
          <a:xfrm>
            <a:off x="9268251" y="2441904"/>
            <a:ext cx="2752609" cy="365760"/>
          </a:xfrm>
          <a:prstGeom prst="rect">
            <a:avLst/>
          </a:prstGeom>
          <a:noFill/>
          <a:ln/>
        </p:spPr>
        <p:txBody>
          <a:bodyPr wrap="square" lIns="0" tIns="0" rIns="0" bIns="0" rtlCol="0" anchor="t"/>
          <a:lstStyle/>
          <a:p>
            <a:pPr marL="0" indent="0">
              <a:lnSpc>
                <a:spcPct val="100000"/>
              </a:lnSpc>
              <a:buNone/>
            </a:pPr>
            <a:r>
              <a:rPr lang="en-US" sz="900">
                <a:solidFill>
                  <a:srgbClr val="000000"/>
                </a:solidFill>
                <a:latin typeface="Segoe UI" panose="020B0502040204020203" pitchFamily="34" charset="0"/>
                <a:ea typeface="Trebuchet MS" pitchFamily="34" charset="-122"/>
                <a:cs typeface="Segoe UI" panose="020B0502040204020203" pitchFamily="34" charset="0"/>
              </a:rPr>
              <a:t>Offer announced with </a:t>
            </a:r>
            <a:r>
              <a:rPr lang="en-US" sz="900" b="1">
                <a:solidFill>
                  <a:srgbClr val="000000"/>
                </a:solidFill>
                <a:latin typeface="Segoe UI" panose="020B0502040204020203" pitchFamily="34" charset="0"/>
                <a:ea typeface="Trebuchet MS" pitchFamily="34" charset="-122"/>
                <a:cs typeface="Segoe UI" panose="020B0502040204020203" pitchFamily="34" charset="0"/>
              </a:rPr>
              <a:t>US$14.8bn all-cash equity value</a:t>
            </a:r>
            <a:r>
              <a:rPr lang="en-US" sz="900">
                <a:solidFill>
                  <a:srgbClr val="000000"/>
                </a:solidFill>
                <a:latin typeface="Segoe UI" panose="020B0502040204020203" pitchFamily="34" charset="0"/>
                <a:ea typeface="Trebuchet MS" pitchFamily="34" charset="-122"/>
                <a:cs typeface="Segoe UI" panose="020B0502040204020203" pitchFamily="34" charset="0"/>
              </a:rPr>
              <a:t>; </a:t>
            </a:r>
            <a:r>
              <a:rPr lang="en-US" sz="900" err="1">
                <a:solidFill>
                  <a:srgbClr val="000000"/>
                </a:solidFill>
                <a:latin typeface="Segoe UI" panose="020B0502040204020203" pitchFamily="34" charset="0"/>
                <a:ea typeface="Trebuchet MS" pitchFamily="34" charset="-122"/>
                <a:cs typeface="Segoe UI" panose="020B0502040204020203" pitchFamily="34" charset="0"/>
              </a:rPr>
              <a:t>Prosus’s</a:t>
            </a:r>
            <a:r>
              <a:rPr lang="en-US" sz="900">
                <a:solidFill>
                  <a:srgbClr val="000000"/>
                </a:solidFill>
                <a:latin typeface="Segoe UI" panose="020B0502040204020203" pitchFamily="34" charset="0"/>
                <a:ea typeface="Trebuchet MS" pitchFamily="34" charset="-122"/>
                <a:cs typeface="Segoe UI" panose="020B0502040204020203" pitchFamily="34" charset="0"/>
              </a:rPr>
              <a:t> 17% committed</a:t>
            </a:r>
            <a:endParaRPr lang="en-US" sz="900">
              <a:latin typeface="Segoe UI" panose="020B0502040204020203" pitchFamily="34" charset="0"/>
              <a:cs typeface="Segoe UI" panose="020B0502040204020203" pitchFamily="34" charset="0"/>
            </a:endParaRPr>
          </a:p>
        </p:txBody>
      </p:sp>
      <p:sp>
        <p:nvSpPr>
          <p:cNvPr id="84" name="Text 55">
            <a:extLst>
              <a:ext uri="{FF2B5EF4-FFF2-40B4-BE49-F238E27FC236}">
                <a16:creationId xmlns:a16="http://schemas.microsoft.com/office/drawing/2014/main" id="{90AB5CDF-5211-055C-40C3-7893791F3D45}"/>
              </a:ext>
            </a:extLst>
          </p:cNvPr>
          <p:cNvSpPr txBox="1"/>
          <p:nvPr/>
        </p:nvSpPr>
        <p:spPr>
          <a:xfrm>
            <a:off x="9268251" y="2852254"/>
            <a:ext cx="989336" cy="154568"/>
          </a:xfrm>
          <a:prstGeom prst="rect">
            <a:avLst/>
          </a:prstGeom>
          <a:noFill/>
          <a:ln/>
        </p:spPr>
        <p:txBody>
          <a:bodyPr wrap="square" lIns="0" tIns="0" rIns="0" bIns="0" rtlCol="0" anchor="ctr"/>
          <a:lstStyle/>
          <a:p>
            <a:pPr marL="0" indent="0">
              <a:buNone/>
            </a:pPr>
            <a:r>
              <a:rPr lang="en-US" sz="1100" b="1">
                <a:solidFill>
                  <a:srgbClr val="017840"/>
                </a:solidFill>
                <a:latin typeface="Segoe UI" panose="020B0502040204020203" pitchFamily="34" charset="0"/>
                <a:ea typeface="Trebuchet MS" pitchFamily="34" charset="-122"/>
                <a:cs typeface="Segoe UI" panose="020B0502040204020203" pitchFamily="34" charset="0"/>
              </a:rPr>
              <a:t>Pending Deal</a:t>
            </a:r>
            <a:endParaRPr lang="en-US" sz="1100">
              <a:latin typeface="Segoe UI" panose="020B0502040204020203" pitchFamily="34" charset="0"/>
              <a:cs typeface="Segoe UI" panose="020B0502040204020203" pitchFamily="34" charset="0"/>
            </a:endParaRPr>
          </a:p>
        </p:txBody>
      </p:sp>
      <p:sp>
        <p:nvSpPr>
          <p:cNvPr id="85" name="Text 56">
            <a:extLst>
              <a:ext uri="{FF2B5EF4-FFF2-40B4-BE49-F238E27FC236}">
                <a16:creationId xmlns:a16="http://schemas.microsoft.com/office/drawing/2014/main" id="{C35D52DC-23F3-6162-258A-7A568D994577}"/>
              </a:ext>
            </a:extLst>
          </p:cNvPr>
          <p:cNvSpPr txBox="1"/>
          <p:nvPr/>
        </p:nvSpPr>
        <p:spPr>
          <a:xfrm>
            <a:off x="9268252" y="3051412"/>
            <a:ext cx="2752608" cy="365760"/>
          </a:xfrm>
          <a:prstGeom prst="rect">
            <a:avLst/>
          </a:prstGeom>
          <a:noFill/>
          <a:ln/>
        </p:spPr>
        <p:txBody>
          <a:bodyPr wrap="square" lIns="0" tIns="0" rIns="0" bIns="0" rtlCol="0" anchor="t"/>
          <a:lstStyle/>
          <a:p>
            <a:pPr marL="0" indent="0">
              <a:lnSpc>
                <a:spcPct val="100000"/>
              </a:lnSpc>
              <a:buNone/>
            </a:pPr>
            <a:r>
              <a:rPr lang="en-AU" sz="900">
                <a:latin typeface="Segoe UI Symbol" panose="020B0502040204020203" pitchFamily="34" charset="0"/>
                <a:ea typeface="Segoe UI Symbol" panose="020B0502040204020203" pitchFamily="34" charset="0"/>
              </a:rPr>
              <a:t>Regulatory clearance</a:t>
            </a:r>
            <a:r>
              <a:rPr lang="en-AU" sz="900" b="1">
                <a:latin typeface="Segoe UI Symbol" panose="020B0502040204020203" pitchFamily="34" charset="0"/>
                <a:ea typeface="Segoe UI Symbol" panose="020B0502040204020203" pitchFamily="34" charset="0"/>
              </a:rPr>
              <a:t>, financing and price all outstanding</a:t>
            </a:r>
            <a:r>
              <a:rPr lang="en-AU" sz="900">
                <a:latin typeface="Segoe UI Symbol" panose="020B0502040204020203" pitchFamily="34" charset="0"/>
                <a:ea typeface="Segoe UI Symbol" panose="020B0502040204020203" pitchFamily="34" charset="0"/>
              </a:rPr>
              <a:t>; remedies </a:t>
            </a:r>
            <a:r>
              <a:rPr lang="en-AU" sz="900" b="1">
                <a:latin typeface="Segoe UI Symbol" panose="020B0502040204020203" pitchFamily="34" charset="0"/>
                <a:ea typeface="Segoe UI Symbol" panose="020B0502040204020203" pitchFamily="34" charset="0"/>
              </a:rPr>
              <a:t>could strip out the strategic overlap </a:t>
            </a:r>
            <a:r>
              <a:rPr lang="en-AU" sz="900">
                <a:latin typeface="Segoe UI Symbol" panose="020B0502040204020203" pitchFamily="34" charset="0"/>
                <a:ea typeface="Segoe UI Symbol" panose="020B0502040204020203" pitchFamily="34" charset="0"/>
              </a:rPr>
              <a:t>that justifies the deal</a:t>
            </a:r>
            <a:endParaRPr lang="en-US" sz="9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87" name="Text 58">
            <a:extLst>
              <a:ext uri="{FF2B5EF4-FFF2-40B4-BE49-F238E27FC236}">
                <a16:creationId xmlns:a16="http://schemas.microsoft.com/office/drawing/2014/main" id="{FD077E8D-36EC-7AEF-7EF9-96608F0A5A53}"/>
              </a:ext>
            </a:extLst>
          </p:cNvPr>
          <p:cNvSpPr txBox="1"/>
          <p:nvPr/>
        </p:nvSpPr>
        <p:spPr>
          <a:xfrm>
            <a:off x="9279794" y="3531510"/>
            <a:ext cx="1529296" cy="213242"/>
          </a:xfrm>
          <a:prstGeom prst="rect">
            <a:avLst/>
          </a:prstGeom>
          <a:noFill/>
          <a:ln/>
        </p:spPr>
        <p:txBody>
          <a:bodyPr wrap="square" lIns="0" tIns="0" rIns="0" bIns="0" rtlCol="0" anchor="ctr"/>
          <a:lstStyle/>
          <a:p>
            <a:pPr marL="0" indent="0">
              <a:buNone/>
            </a:pPr>
            <a:r>
              <a:rPr lang="en-US" sz="1100" b="1">
                <a:solidFill>
                  <a:srgbClr val="017840"/>
                </a:solidFill>
                <a:latin typeface="Segoe UI" panose="020B0502040204020203" pitchFamily="34" charset="0"/>
                <a:ea typeface="Segoe UI Symbol" panose="020B0502040204020203" pitchFamily="34" charset="0"/>
                <a:cs typeface="Segoe UI" panose="020B0502040204020203" pitchFamily="34" charset="0"/>
              </a:rPr>
              <a:t>18 months after close</a:t>
            </a:r>
            <a:endParaRPr lang="en-US" sz="1100">
              <a:latin typeface="Segoe UI" panose="020B0502040204020203" pitchFamily="34" charset="0"/>
              <a:cs typeface="Segoe UI" panose="020B0502040204020203" pitchFamily="34" charset="0"/>
            </a:endParaRPr>
          </a:p>
        </p:txBody>
      </p:sp>
      <p:sp>
        <p:nvSpPr>
          <p:cNvPr id="88" name="Text 59">
            <a:extLst>
              <a:ext uri="{FF2B5EF4-FFF2-40B4-BE49-F238E27FC236}">
                <a16:creationId xmlns:a16="http://schemas.microsoft.com/office/drawing/2014/main" id="{3DD1D2DB-BAF7-BD46-D1A2-AACAA451031C}"/>
              </a:ext>
            </a:extLst>
          </p:cNvPr>
          <p:cNvSpPr txBox="1"/>
          <p:nvPr/>
        </p:nvSpPr>
        <p:spPr>
          <a:xfrm>
            <a:off x="9268251" y="3774970"/>
            <a:ext cx="2752607" cy="365760"/>
          </a:xfrm>
          <a:prstGeom prst="rect">
            <a:avLst/>
          </a:prstGeom>
          <a:noFill/>
          <a:ln/>
        </p:spPr>
        <p:txBody>
          <a:bodyPr wrap="square" lIns="0" tIns="0" rIns="0" bIns="0" rtlCol="0" anchor="t"/>
          <a:lstStyle/>
          <a:p>
            <a:pPr marL="0" indent="0">
              <a:lnSpc>
                <a:spcPct val="100000"/>
              </a:lnSpc>
              <a:buNone/>
            </a:pPr>
            <a:r>
              <a:rPr lang="en-AU" sz="900">
                <a:latin typeface="Segoe UI Symbol" panose="020B0502040204020203" pitchFamily="34" charset="0"/>
                <a:ea typeface="Segoe UI Symbol" panose="020B0502040204020203" pitchFamily="34" charset="0"/>
              </a:rPr>
              <a:t>US$1.2bn of </a:t>
            </a:r>
            <a:r>
              <a:rPr lang="en-AU" sz="900" b="1">
                <a:latin typeface="Segoe UI Symbol" panose="020B0502040204020203" pitchFamily="34" charset="0"/>
                <a:ea typeface="Segoe UI Symbol" panose="020B0502040204020203" pitchFamily="34" charset="0"/>
              </a:rPr>
              <a:t>annualised synergies from shared payments</a:t>
            </a:r>
            <a:r>
              <a:rPr lang="en-AU" sz="900">
                <a:latin typeface="Segoe UI Symbol" panose="020B0502040204020203" pitchFamily="34" charset="0"/>
                <a:ea typeface="Segoe UI Symbol" panose="020B0502040204020203" pitchFamily="34" charset="0"/>
              </a:rPr>
              <a:t>, mapping, </a:t>
            </a:r>
            <a:r>
              <a:rPr lang="en-AU" sz="900" b="1">
                <a:latin typeface="Segoe UI Symbol" panose="020B0502040204020203" pitchFamily="34" charset="0"/>
                <a:ea typeface="Segoe UI Symbol" panose="020B0502040204020203" pitchFamily="34" charset="0"/>
              </a:rPr>
              <a:t>trust &amp; safety and support </a:t>
            </a:r>
            <a:r>
              <a:rPr lang="en-AU" sz="900">
                <a:latin typeface="Segoe UI Symbol" panose="020B0502040204020203" pitchFamily="34" charset="0"/>
                <a:ea typeface="Segoe UI Symbol" panose="020B0502040204020203" pitchFamily="34" charset="0"/>
              </a:rPr>
              <a:t>are management targets, not cash flows</a:t>
            </a:r>
            <a:endParaRPr lang="en-US" sz="9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90" name="Rectangle 89">
            <a:extLst>
              <a:ext uri="{FF2B5EF4-FFF2-40B4-BE49-F238E27FC236}">
                <a16:creationId xmlns:a16="http://schemas.microsoft.com/office/drawing/2014/main" id="{A176091B-831E-95A6-CFE0-7E63861EDE87}"/>
              </a:ext>
            </a:extLst>
          </p:cNvPr>
          <p:cNvSpPr/>
          <p:nvPr/>
        </p:nvSpPr>
        <p:spPr>
          <a:xfrm>
            <a:off x="8980117" y="2210352"/>
            <a:ext cx="164593" cy="164593"/>
          </a:xfrm>
          <a:prstGeom prst="rect">
            <a:avLst/>
          </a:prstGeom>
          <a:solidFill>
            <a:srgbClr val="017840"/>
          </a:solidFill>
          <a:ln w="127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73D719EA-B996-E42C-9A9D-AFE564E998E7}"/>
              </a:ext>
            </a:extLst>
          </p:cNvPr>
          <p:cNvSpPr/>
          <p:nvPr/>
        </p:nvSpPr>
        <p:spPr>
          <a:xfrm>
            <a:off x="8980117" y="2857548"/>
            <a:ext cx="164593" cy="164593"/>
          </a:xfrm>
          <a:prstGeom prst="rect">
            <a:avLst/>
          </a:prstGeom>
          <a:solidFill>
            <a:srgbClr val="02C168"/>
          </a:solidFill>
          <a:ln w="127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795A7624-61D9-78B5-B943-563A3DA4D772}"/>
              </a:ext>
            </a:extLst>
          </p:cNvPr>
          <p:cNvSpPr/>
          <p:nvPr/>
        </p:nvSpPr>
        <p:spPr>
          <a:xfrm>
            <a:off x="8980117" y="3518972"/>
            <a:ext cx="164593" cy="164593"/>
          </a:xfrm>
          <a:prstGeom prst="rect">
            <a:avLst/>
          </a:prstGeom>
          <a:solidFill>
            <a:srgbClr val="81DBB1"/>
          </a:solidFill>
          <a:ln w="127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CFAEFC37-EE0E-DBB0-8FB5-73DAA0C57378}"/>
              </a:ext>
            </a:extLst>
          </p:cNvPr>
          <p:cNvSpPr/>
          <p:nvPr/>
        </p:nvSpPr>
        <p:spPr>
          <a:xfrm>
            <a:off x="8792317" y="1592391"/>
            <a:ext cx="3221881" cy="46856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100">
                <a:solidFill>
                  <a:schemeClr val="tx1"/>
                </a:solidFill>
                <a:latin typeface="Segoe UI Symbol" panose="020B0502040204020203" pitchFamily="34" charset="0"/>
                <a:ea typeface="Segoe UI Symbol" panose="020B0502040204020203" pitchFamily="34" charset="0"/>
              </a:rPr>
              <a:t>We value Uber as if the deal never closes…</a:t>
            </a:r>
            <a:endParaRPr lang="en-US" sz="1100">
              <a:solidFill>
                <a:schemeClr val="tx1"/>
              </a:solidFill>
              <a:latin typeface="Segoe UI Symbol" panose="020B0502040204020203" pitchFamily="34" charset="0"/>
              <a:ea typeface="Segoe UI Symbol" panose="020B0502040204020203" pitchFamily="34" charset="0"/>
            </a:endParaRPr>
          </a:p>
        </p:txBody>
      </p:sp>
      <p:sp>
        <p:nvSpPr>
          <p:cNvPr id="95" name="Content Placeholder 7">
            <a:extLst>
              <a:ext uri="{FF2B5EF4-FFF2-40B4-BE49-F238E27FC236}">
                <a16:creationId xmlns:a16="http://schemas.microsoft.com/office/drawing/2014/main" id="{18680D34-016E-6EC1-1166-2CD5E0777916}"/>
              </a:ext>
            </a:extLst>
          </p:cNvPr>
          <p:cNvSpPr txBox="1">
            <a:spLocks/>
          </p:cNvSpPr>
          <p:nvPr/>
        </p:nvSpPr>
        <p:spPr>
          <a:xfrm>
            <a:off x="3969919" y="1231264"/>
            <a:ext cx="5695986" cy="22983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AU" sz="1200">
                <a:latin typeface="Segoe UI Symbol" panose="020B0502040204020203" pitchFamily="34" charset="0"/>
                <a:ea typeface="Segoe UI Symbol" panose="020B0502040204020203" pitchFamily="34" charset="0"/>
              </a:rPr>
              <a:t>How Uber can reach more markets and close the gap</a:t>
            </a:r>
            <a:endParaRPr lang="en-US" sz="1200">
              <a:latin typeface="Segoe UI Symbol" panose="020B0502040204020203" pitchFamily="34" charset="0"/>
              <a:ea typeface="Segoe UI Symbol" panose="020B0502040204020203" pitchFamily="34" charset="0"/>
            </a:endParaRPr>
          </a:p>
        </p:txBody>
      </p:sp>
      <p:sp>
        <p:nvSpPr>
          <p:cNvPr id="96" name="Content Placeholder 7">
            <a:extLst>
              <a:ext uri="{FF2B5EF4-FFF2-40B4-BE49-F238E27FC236}">
                <a16:creationId xmlns:a16="http://schemas.microsoft.com/office/drawing/2014/main" id="{5962BA6D-46BA-A700-1D82-5B64FD7FD354}"/>
              </a:ext>
            </a:extLst>
          </p:cNvPr>
          <p:cNvSpPr txBox="1">
            <a:spLocks/>
          </p:cNvSpPr>
          <p:nvPr/>
        </p:nvSpPr>
        <p:spPr>
          <a:xfrm>
            <a:off x="8586585" y="1234593"/>
            <a:ext cx="5695986" cy="22983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AU" sz="1200">
                <a:latin typeface="Segoe UI Symbol" panose="020B0502040204020203" pitchFamily="34" charset="0"/>
                <a:ea typeface="Segoe UI Symbol" panose="020B0502040204020203" pitchFamily="34" charset="0"/>
              </a:rPr>
              <a:t>The Conditional Upside</a:t>
            </a:r>
            <a:endParaRPr lang="en-US" sz="1200">
              <a:latin typeface="Segoe UI Symbol" panose="020B0502040204020203" pitchFamily="34" charset="0"/>
              <a:ea typeface="Segoe UI Symbol" panose="020B0502040204020203" pitchFamily="34" charset="0"/>
            </a:endParaRPr>
          </a:p>
        </p:txBody>
      </p:sp>
      <p:sp>
        <p:nvSpPr>
          <p:cNvPr id="98" name="Oval 97">
            <a:extLst>
              <a:ext uri="{FF2B5EF4-FFF2-40B4-BE49-F238E27FC236}">
                <a16:creationId xmlns:a16="http://schemas.microsoft.com/office/drawing/2014/main" id="{25652977-7ADF-5955-7A9E-A31153DF7EC0}"/>
              </a:ext>
            </a:extLst>
          </p:cNvPr>
          <p:cNvSpPr/>
          <p:nvPr/>
        </p:nvSpPr>
        <p:spPr>
          <a:xfrm>
            <a:off x="8509948" y="2845663"/>
            <a:ext cx="236726" cy="236726"/>
          </a:xfrm>
          <a:prstGeom prst="ellipse">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Segoe UI Symbol" panose="020B0502040204020203" pitchFamily="34" charset="0"/>
                <a:ea typeface="Segoe UI Symbol" panose="020B0502040204020203" pitchFamily="34" charset="0"/>
              </a:rPr>
              <a:t>&gt;</a:t>
            </a:r>
          </a:p>
        </p:txBody>
      </p:sp>
      <p:sp>
        <p:nvSpPr>
          <p:cNvPr id="7" name="Text 16">
            <a:extLst>
              <a:ext uri="{FF2B5EF4-FFF2-40B4-BE49-F238E27FC236}">
                <a16:creationId xmlns:a16="http://schemas.microsoft.com/office/drawing/2014/main" id="{501EB639-3C7A-980C-80EC-00CD12E1381C}"/>
              </a:ext>
            </a:extLst>
          </p:cNvPr>
          <p:cNvSpPr txBox="1"/>
          <p:nvPr/>
        </p:nvSpPr>
        <p:spPr>
          <a:xfrm>
            <a:off x="1536084" y="1962129"/>
            <a:ext cx="984490" cy="305268"/>
          </a:xfrm>
          <a:prstGeom prst="rect">
            <a:avLst/>
          </a:prstGeom>
          <a:noFill/>
          <a:ln/>
        </p:spPr>
        <p:txBody>
          <a:bodyPr wrap="square" lIns="0" tIns="0" rIns="0" bIns="0" rtlCol="0" anchor="ctr"/>
          <a:lstStyle/>
          <a:p>
            <a:pPr marL="0" indent="0" algn="ctr">
              <a:buNone/>
            </a:pPr>
            <a:r>
              <a:rPr lang="en-US" sz="1000" b="1">
                <a:solidFill>
                  <a:srgbClr val="000000"/>
                </a:solidFill>
                <a:latin typeface="Segoe UI Symbol" panose="020B0502040204020203" pitchFamily="34" charset="0"/>
                <a:ea typeface="Segoe UI Symbol" panose="020B0502040204020203" pitchFamily="34" charset="0"/>
                <a:cs typeface="Trebuchet MS" pitchFamily="34" charset="-120"/>
              </a:rPr>
              <a:t>Merchants</a:t>
            </a:r>
            <a:endParaRPr lang="en-US" sz="1000">
              <a:latin typeface="Segoe UI Symbol" panose="020B0502040204020203" pitchFamily="34" charset="0"/>
              <a:ea typeface="Segoe UI Symbol" panose="020B0502040204020203" pitchFamily="34" charset="0"/>
            </a:endParaRPr>
          </a:p>
        </p:txBody>
      </p:sp>
      <p:cxnSp>
        <p:nvCxnSpPr>
          <p:cNvPr id="15" name="Straight Arrow Connector 14">
            <a:extLst>
              <a:ext uri="{FF2B5EF4-FFF2-40B4-BE49-F238E27FC236}">
                <a16:creationId xmlns:a16="http://schemas.microsoft.com/office/drawing/2014/main" id="{1CC879DB-7503-5BD3-4D2B-3F3E09F66011}"/>
              </a:ext>
            </a:extLst>
          </p:cNvPr>
          <p:cNvCxnSpPr>
            <a:cxnSpLocks/>
          </p:cNvCxnSpPr>
          <p:nvPr/>
        </p:nvCxnSpPr>
        <p:spPr>
          <a:xfrm>
            <a:off x="225815" y="1511394"/>
            <a:ext cx="11795043" cy="0"/>
          </a:xfrm>
          <a:prstGeom prst="straightConnector1">
            <a:avLst/>
          </a:prstGeom>
          <a:ln w="12700">
            <a:solidFill>
              <a:srgbClr val="0C7544"/>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201232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3EC0A1C-887C-94F9-A294-D2888AAC2740}"/>
              </a:ext>
            </a:extLst>
          </p:cNvPr>
          <p:cNvGraphicFramePr>
            <a:graphicFrameLocks/>
          </p:cNvGraphicFramePr>
          <p:nvPr>
            <p:custDataLst>
              <p:tags r:id="rId1"/>
            </p:custDataLst>
            <p:extLst>
              <p:ext uri="{D42A27DB-BD31-4B8C-83A1-F6EECF244321}">
                <p14:modId xmlns:p14="http://schemas.microsoft.com/office/powerpoint/2010/main" val="83988289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4" name="think-cell data - do not delete" hidden="1">
                        <a:extLst>
                          <a:ext uri="{FF2B5EF4-FFF2-40B4-BE49-F238E27FC236}">
                            <a16:creationId xmlns:a16="http://schemas.microsoft.com/office/drawing/2014/main" id="{63EC0A1C-887C-94F9-A294-D2888AAC2740}"/>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CBFE391-07BC-9ABB-D0F3-EE03F51DACF7}"/>
              </a:ext>
            </a:extLst>
          </p:cNvPr>
          <p:cNvSpPr>
            <a:spLocks noGrp="1"/>
          </p:cNvSpPr>
          <p:nvPr>
            <p:ph type="title"/>
          </p:nvPr>
        </p:nvSpPr>
        <p:spPr/>
        <p:txBody>
          <a:bodyPr vert="horz" rIns="91440"/>
          <a:lstStyle/>
          <a:p>
            <a:r>
              <a:rPr lang="en-AU"/>
              <a:t>Grocery &amp; Retail Annualised Run-Rate (Q2 2026 Prepared Remarks)</a:t>
            </a:r>
            <a:endParaRPr lang="en-US"/>
          </a:p>
        </p:txBody>
      </p:sp>
      <p:pic>
        <p:nvPicPr>
          <p:cNvPr id="3" name="Picture 2">
            <a:extLst>
              <a:ext uri="{FF2B5EF4-FFF2-40B4-BE49-F238E27FC236}">
                <a16:creationId xmlns:a16="http://schemas.microsoft.com/office/drawing/2014/main" id="{040499D1-CA49-34D3-146D-32B07B6CCC01}"/>
              </a:ext>
            </a:extLst>
          </p:cNvPr>
          <p:cNvPicPr>
            <a:picLocks noChangeAspect="1"/>
          </p:cNvPicPr>
          <p:nvPr/>
        </p:nvPicPr>
        <p:blipFill>
          <a:blip r:embed="rId5"/>
          <a:stretch>
            <a:fillRect/>
          </a:stretch>
        </p:blipFill>
        <p:spPr>
          <a:xfrm>
            <a:off x="2209800" y="1016758"/>
            <a:ext cx="7772400" cy="5063969"/>
          </a:xfrm>
          <a:prstGeom prst="rect">
            <a:avLst/>
          </a:prstGeom>
        </p:spPr>
      </p:pic>
    </p:spTree>
    <p:extLst>
      <p:ext uri="{BB962C8B-B14F-4D97-AF65-F5344CB8AC3E}">
        <p14:creationId xmlns:p14="http://schemas.microsoft.com/office/powerpoint/2010/main" val="14717314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5FC6DEF-B47D-24BF-C89F-EA7C95F8701F}"/>
              </a:ext>
            </a:extLst>
          </p:cNvPr>
          <p:cNvGraphicFramePr>
            <a:graphicFrameLocks/>
          </p:cNvGraphicFramePr>
          <p:nvPr>
            <p:custDataLst>
              <p:tags r:id="rId1"/>
            </p:custDataLst>
            <p:extLst>
              <p:ext uri="{D42A27DB-BD31-4B8C-83A1-F6EECF244321}">
                <p14:modId xmlns:p14="http://schemas.microsoft.com/office/powerpoint/2010/main" val="66078262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think-cell data - do not delete" hidden="1">
                        <a:extLst>
                          <a:ext uri="{FF2B5EF4-FFF2-40B4-BE49-F238E27FC236}">
                            <a16:creationId xmlns:a16="http://schemas.microsoft.com/office/drawing/2014/main" id="{25FC6DEF-B47D-24BF-C89F-EA7C95F8701F}"/>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8B42040-B2C9-54C5-9A7B-1323896A5B82}"/>
              </a:ext>
            </a:extLst>
          </p:cNvPr>
          <p:cNvSpPr>
            <a:spLocks noGrp="1"/>
          </p:cNvSpPr>
          <p:nvPr>
            <p:ph type="title"/>
          </p:nvPr>
        </p:nvSpPr>
        <p:spPr/>
        <p:txBody>
          <a:bodyPr vert="horz" rIns="91440">
            <a:noAutofit/>
          </a:bodyPr>
          <a:lstStyle/>
          <a:p>
            <a:r>
              <a:rPr lang="en-US"/>
              <a:t>Case Study: </a:t>
            </a:r>
            <a:r>
              <a:rPr lang="en-AU"/>
              <a:t>Delivery Hero / </a:t>
            </a:r>
            <a:r>
              <a:rPr lang="en-AU" err="1"/>
              <a:t>Woowa</a:t>
            </a:r>
            <a:r>
              <a:rPr lang="en-AU"/>
              <a:t> Brothers (Korea, 2019-21)</a:t>
            </a:r>
            <a:br>
              <a:rPr lang="en-AU"/>
            </a:br>
            <a:r>
              <a:rPr lang="en-US"/>
              <a:t> </a:t>
            </a:r>
          </a:p>
        </p:txBody>
      </p:sp>
      <p:sp>
        <p:nvSpPr>
          <p:cNvPr id="5" name="Rectangle 4">
            <a:extLst>
              <a:ext uri="{FF2B5EF4-FFF2-40B4-BE49-F238E27FC236}">
                <a16:creationId xmlns:a16="http://schemas.microsoft.com/office/drawing/2014/main" id="{37630CE8-2F73-7E86-5EC0-7190EC08B56F}"/>
              </a:ext>
            </a:extLst>
          </p:cNvPr>
          <p:cNvSpPr/>
          <p:nvPr/>
        </p:nvSpPr>
        <p:spPr>
          <a:xfrm>
            <a:off x="571998" y="1763624"/>
            <a:ext cx="2821623" cy="1507476"/>
          </a:xfrm>
          <a:prstGeom prst="rect">
            <a:avLst/>
          </a:prstGeom>
          <a:solidFill>
            <a:srgbClr val="13501B"/>
          </a:solidFill>
          <a:ln>
            <a:solidFill>
              <a:srgbClr val="13501B"/>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400" b="1">
                <a:latin typeface="Segoe UI Symbol" panose="020B0502040204020203" pitchFamily="34" charset="0"/>
                <a:ea typeface="Segoe UI Symbol" panose="020B0502040204020203" pitchFamily="34" charset="0"/>
                <a:cs typeface="Lato"/>
              </a:rPr>
              <a:t>Outcome</a:t>
            </a:r>
            <a:endParaRPr lang="en-AU" sz="1400" b="1">
              <a:latin typeface="Segoe UI Symbol" panose="020B0502040204020203" pitchFamily="34" charset="0"/>
              <a:ea typeface="Segoe UI Symbol" panose="020B0502040204020203" pitchFamily="34" charset="0"/>
              <a:cs typeface="Lato" panose="020F0502020204030203" pitchFamily="34" charset="0"/>
            </a:endParaRPr>
          </a:p>
        </p:txBody>
      </p:sp>
      <p:sp>
        <p:nvSpPr>
          <p:cNvPr id="6" name="Rectangle 5">
            <a:extLst>
              <a:ext uri="{FF2B5EF4-FFF2-40B4-BE49-F238E27FC236}">
                <a16:creationId xmlns:a16="http://schemas.microsoft.com/office/drawing/2014/main" id="{886B8A92-8FAF-88E4-0915-F4EBA07F0C4C}"/>
              </a:ext>
            </a:extLst>
          </p:cNvPr>
          <p:cNvSpPr/>
          <p:nvPr/>
        </p:nvSpPr>
        <p:spPr>
          <a:xfrm>
            <a:off x="571998" y="3371223"/>
            <a:ext cx="2821623" cy="1390347"/>
          </a:xfrm>
          <a:prstGeom prst="rect">
            <a:avLst/>
          </a:prstGeom>
          <a:solidFill>
            <a:srgbClr val="13501B"/>
          </a:solidFill>
          <a:ln>
            <a:solidFill>
              <a:srgbClr val="135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b="1">
                <a:latin typeface="Segoe UI Symbol" panose="020B0502040204020203" pitchFamily="34" charset="0"/>
                <a:ea typeface="Segoe UI Symbol" panose="020B0502040204020203" pitchFamily="34" charset="0"/>
                <a:cs typeface="Lato" panose="020F0502020204030203" pitchFamily="34" charset="0"/>
              </a:rPr>
              <a:t>Relevance to Uber</a:t>
            </a:r>
          </a:p>
        </p:txBody>
      </p:sp>
      <p:sp>
        <p:nvSpPr>
          <p:cNvPr id="7" name="Rectangle 6">
            <a:extLst>
              <a:ext uri="{FF2B5EF4-FFF2-40B4-BE49-F238E27FC236}">
                <a16:creationId xmlns:a16="http://schemas.microsoft.com/office/drawing/2014/main" id="{CC618EBF-B5D1-EBCF-A086-182FC4E218A2}"/>
              </a:ext>
            </a:extLst>
          </p:cNvPr>
          <p:cNvSpPr/>
          <p:nvPr/>
        </p:nvSpPr>
        <p:spPr>
          <a:xfrm>
            <a:off x="571998" y="4903592"/>
            <a:ext cx="2821623" cy="1306943"/>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b="1">
                <a:latin typeface="Segoe UI Symbol" panose="020B0502040204020203" pitchFamily="34" charset="0"/>
                <a:ea typeface="Segoe UI Symbol" panose="020B0502040204020203" pitchFamily="34" charset="0"/>
                <a:cs typeface="Lato" panose="020F0502020204030203" pitchFamily="34" charset="0"/>
              </a:rPr>
              <a:t>Valuation Implication</a:t>
            </a:r>
          </a:p>
        </p:txBody>
      </p:sp>
      <p:sp>
        <p:nvSpPr>
          <p:cNvPr id="8" name="Rectangle 7">
            <a:extLst>
              <a:ext uri="{FF2B5EF4-FFF2-40B4-BE49-F238E27FC236}">
                <a16:creationId xmlns:a16="http://schemas.microsoft.com/office/drawing/2014/main" id="{BF55989B-4469-BAC1-53AA-FE46B6853F33}"/>
              </a:ext>
            </a:extLst>
          </p:cNvPr>
          <p:cNvSpPr/>
          <p:nvPr/>
        </p:nvSpPr>
        <p:spPr>
          <a:xfrm>
            <a:off x="3691931" y="855344"/>
            <a:ext cx="8003862" cy="80815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100">
                <a:solidFill>
                  <a:schemeClr val="tx1"/>
                </a:solidFill>
                <a:latin typeface="Segoe UI Symbol" panose="020B0502040204020203" pitchFamily="34" charset="0"/>
                <a:ea typeface="Segoe UI Symbol" panose="020B0502040204020203" pitchFamily="34" charset="0"/>
              </a:rPr>
              <a:t>In December 2019, Delivery Hero </a:t>
            </a:r>
            <a:r>
              <a:rPr lang="en-AU" sz="1100" b="1">
                <a:solidFill>
                  <a:schemeClr val="tx1"/>
                </a:solidFill>
                <a:latin typeface="Segoe UI Symbol" panose="020B0502040204020203" pitchFamily="34" charset="0"/>
                <a:ea typeface="Segoe UI Symbol" panose="020B0502040204020203" pitchFamily="34" charset="0"/>
              </a:rPr>
              <a:t>acquired </a:t>
            </a:r>
            <a:r>
              <a:rPr lang="en-AU" sz="1100" b="1" err="1">
                <a:solidFill>
                  <a:schemeClr val="tx1"/>
                </a:solidFill>
                <a:latin typeface="Segoe UI Symbol" panose="020B0502040204020203" pitchFamily="34" charset="0"/>
                <a:ea typeface="Segoe UI Symbol" panose="020B0502040204020203" pitchFamily="34" charset="0"/>
              </a:rPr>
              <a:t>Woowa</a:t>
            </a:r>
            <a:r>
              <a:rPr lang="en-AU" sz="1100" b="1">
                <a:solidFill>
                  <a:schemeClr val="tx1"/>
                </a:solidFill>
                <a:latin typeface="Segoe UI Symbol" panose="020B0502040204020203" pitchFamily="34" charset="0"/>
                <a:ea typeface="Segoe UI Symbol" panose="020B0502040204020203" pitchFamily="34" charset="0"/>
              </a:rPr>
              <a:t> Brot</a:t>
            </a:r>
            <a:r>
              <a:rPr lang="en-AU" sz="1100">
                <a:solidFill>
                  <a:schemeClr val="tx1"/>
                </a:solidFill>
                <a:latin typeface="Segoe UI Symbol" panose="020B0502040204020203" pitchFamily="34" charset="0"/>
                <a:ea typeface="Segoe UI Symbol" panose="020B0502040204020203" pitchFamily="34" charset="0"/>
              </a:rPr>
              <a:t>hers, owner of </a:t>
            </a:r>
            <a:r>
              <a:rPr lang="en-AU" sz="1100" err="1">
                <a:solidFill>
                  <a:schemeClr val="tx1"/>
                </a:solidFill>
                <a:latin typeface="Segoe UI Symbol" panose="020B0502040204020203" pitchFamily="34" charset="0"/>
                <a:ea typeface="Segoe UI Symbol" panose="020B0502040204020203" pitchFamily="34" charset="0"/>
              </a:rPr>
              <a:t>Baemin</a:t>
            </a:r>
            <a:r>
              <a:rPr lang="en-AU" sz="1100">
                <a:solidFill>
                  <a:schemeClr val="tx1"/>
                </a:solidFill>
                <a:latin typeface="Segoe UI Symbol" panose="020B0502040204020203" pitchFamily="34" charset="0"/>
                <a:ea typeface="Segoe UI Symbol" panose="020B0502040204020203" pitchFamily="34" charset="0"/>
              </a:rPr>
              <a:t>, Korea’s leading food-delivery platform, for $4.0 billion. </a:t>
            </a:r>
            <a:r>
              <a:rPr lang="en-AU" sz="1100" b="1">
                <a:solidFill>
                  <a:schemeClr val="tx1"/>
                </a:solidFill>
                <a:latin typeface="Segoe UI Symbol" panose="020B0502040204020203" pitchFamily="34" charset="0"/>
                <a:ea typeface="Segoe UI Symbol" panose="020B0502040204020203" pitchFamily="34" charset="0"/>
              </a:rPr>
              <a:t>The deal combined Delivery Hero’s logistics technology </a:t>
            </a:r>
            <a:r>
              <a:rPr lang="en-AU" sz="1100">
                <a:solidFill>
                  <a:schemeClr val="tx1"/>
                </a:solidFill>
                <a:latin typeface="Segoe UI Symbol" panose="020B0502040204020203" pitchFamily="34" charset="0"/>
                <a:ea typeface="Segoe UI Symbol" panose="020B0502040204020203" pitchFamily="34" charset="0"/>
              </a:rPr>
              <a:t>with </a:t>
            </a:r>
            <a:r>
              <a:rPr lang="en-AU" sz="1100" err="1">
                <a:solidFill>
                  <a:schemeClr val="tx1"/>
                </a:solidFill>
                <a:latin typeface="Segoe UI Symbol" panose="020B0502040204020203" pitchFamily="34" charset="0"/>
                <a:ea typeface="Segoe UI Symbol" panose="020B0502040204020203" pitchFamily="34" charset="0"/>
              </a:rPr>
              <a:t>Baemin’s</a:t>
            </a:r>
            <a:r>
              <a:rPr lang="en-AU" sz="1100">
                <a:solidFill>
                  <a:schemeClr val="tx1"/>
                </a:solidFill>
                <a:latin typeface="Segoe UI Symbol" panose="020B0502040204020203" pitchFamily="34" charset="0"/>
                <a:ea typeface="Segoe UI Symbol" panose="020B0502040204020203" pitchFamily="34" charset="0"/>
              </a:rPr>
              <a:t> local brand, merchant base, and delivery density.</a:t>
            </a:r>
            <a:endParaRPr lang="en-AU" sz="1100">
              <a:solidFill>
                <a:schemeClr val="tx1"/>
              </a:solidFill>
              <a:latin typeface="Segoe UI Symbol" panose="020B0502040204020203" pitchFamily="34" charset="0"/>
              <a:ea typeface="Segoe UI Symbol" panose="020B0502040204020203" pitchFamily="34" charset="0"/>
              <a:cs typeface="+mn-lt"/>
            </a:endParaRPr>
          </a:p>
        </p:txBody>
      </p:sp>
      <p:sp>
        <p:nvSpPr>
          <p:cNvPr id="9" name="Rectangle 8">
            <a:extLst>
              <a:ext uri="{FF2B5EF4-FFF2-40B4-BE49-F238E27FC236}">
                <a16:creationId xmlns:a16="http://schemas.microsoft.com/office/drawing/2014/main" id="{B1CE20A9-137A-D097-BCEF-6B21B59ABCFF}"/>
              </a:ext>
            </a:extLst>
          </p:cNvPr>
          <p:cNvSpPr/>
          <p:nvPr/>
        </p:nvSpPr>
        <p:spPr>
          <a:xfrm>
            <a:off x="3691931" y="1763624"/>
            <a:ext cx="8003862" cy="150747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100" b="1">
                <a:solidFill>
                  <a:schemeClr val="tx1"/>
                </a:solidFill>
                <a:latin typeface="Segoe UI Symbol" panose="020B0502040204020203" pitchFamily="34" charset="0"/>
                <a:ea typeface="Segoe UI Symbol" panose="020B0502040204020203" pitchFamily="34" charset="0"/>
                <a:cs typeface="+mn-lt"/>
              </a:rPr>
              <a:t>Korea’s competition regulator </a:t>
            </a:r>
            <a:r>
              <a:rPr lang="en-GB" sz="1100">
                <a:solidFill>
                  <a:schemeClr val="tx1"/>
                </a:solidFill>
                <a:latin typeface="Segoe UI Symbol" panose="020B0502040204020203" pitchFamily="34" charset="0"/>
                <a:ea typeface="Segoe UI Symbol" panose="020B0502040204020203" pitchFamily="34" charset="0"/>
                <a:cs typeface="+mn-lt"/>
              </a:rPr>
              <a:t>found the combined business would control around 97% of food-delivery transactions. It required Delivery Hero to </a:t>
            </a:r>
            <a:r>
              <a:rPr lang="en-GB" sz="1100" b="1">
                <a:solidFill>
                  <a:schemeClr val="tx1"/>
                </a:solidFill>
                <a:latin typeface="Segoe UI Symbol" panose="020B0502040204020203" pitchFamily="34" charset="0"/>
                <a:ea typeface="Segoe UI Symbol" panose="020B0502040204020203" pitchFamily="34" charset="0"/>
                <a:cs typeface="+mn-lt"/>
              </a:rPr>
              <a:t>divest</a:t>
            </a:r>
            <a:r>
              <a:rPr lang="en-GB" sz="1100">
                <a:solidFill>
                  <a:schemeClr val="tx1"/>
                </a:solidFill>
                <a:latin typeface="Segoe UI Symbol" panose="020B0502040204020203" pitchFamily="34" charset="0"/>
                <a:ea typeface="Segoe UI Symbol" panose="020B0502040204020203" pitchFamily="34" charset="0"/>
                <a:cs typeface="+mn-lt"/>
              </a:rPr>
              <a:t> its entire </a:t>
            </a:r>
            <a:r>
              <a:rPr lang="en-GB" sz="1100" err="1">
                <a:solidFill>
                  <a:schemeClr val="tx1"/>
                </a:solidFill>
                <a:latin typeface="Segoe UI Symbol" panose="020B0502040204020203" pitchFamily="34" charset="0"/>
                <a:ea typeface="Segoe UI Symbol" panose="020B0502040204020203" pitchFamily="34" charset="0"/>
                <a:cs typeface="+mn-lt"/>
              </a:rPr>
              <a:t>Yogiyo</a:t>
            </a:r>
            <a:r>
              <a:rPr lang="en-GB" sz="1100">
                <a:solidFill>
                  <a:schemeClr val="tx1"/>
                </a:solidFill>
                <a:latin typeface="Segoe UI Symbol" panose="020B0502040204020203" pitchFamily="34" charset="0"/>
                <a:ea typeface="Segoe UI Symbol" panose="020B0502040204020203" pitchFamily="34" charset="0"/>
                <a:cs typeface="+mn-lt"/>
              </a:rPr>
              <a:t> business.</a:t>
            </a:r>
          </a:p>
          <a:p>
            <a:pPr algn="ctr"/>
            <a:endParaRPr lang="en-GB" sz="1100">
              <a:solidFill>
                <a:schemeClr val="tx1"/>
              </a:solidFill>
              <a:latin typeface="Segoe UI Symbol" panose="020B0502040204020203" pitchFamily="34" charset="0"/>
              <a:ea typeface="Segoe UI Symbol" panose="020B0502040204020203" pitchFamily="34" charset="0"/>
              <a:cs typeface="+mn-lt"/>
            </a:endParaRPr>
          </a:p>
          <a:p>
            <a:pPr algn="ctr"/>
            <a:r>
              <a:rPr lang="en-GB" sz="1100">
                <a:solidFill>
                  <a:schemeClr val="tx1"/>
                </a:solidFill>
                <a:latin typeface="Segoe UI Symbol" panose="020B0502040204020203" pitchFamily="34" charset="0"/>
                <a:ea typeface="Segoe UI Symbol" panose="020B0502040204020203" pitchFamily="34" charset="0"/>
                <a:cs typeface="+mn-lt"/>
              </a:rPr>
              <a:t>Pending the sale, </a:t>
            </a:r>
            <a:r>
              <a:rPr lang="en-GB" sz="1100" b="1">
                <a:solidFill>
                  <a:schemeClr val="tx1"/>
                </a:solidFill>
                <a:latin typeface="Segoe UI Symbol" panose="020B0502040204020203" pitchFamily="34" charset="0"/>
                <a:ea typeface="Segoe UI Symbol" panose="020B0502040204020203" pitchFamily="34" charset="0"/>
                <a:cs typeface="+mn-lt"/>
              </a:rPr>
              <a:t>Delivery Hero could not raise restaurant commissions</a:t>
            </a:r>
            <a:r>
              <a:rPr lang="en-GB" sz="1100">
                <a:solidFill>
                  <a:schemeClr val="tx1"/>
                </a:solidFill>
                <a:latin typeface="Segoe UI Symbol" panose="020B0502040204020203" pitchFamily="34" charset="0"/>
                <a:ea typeface="Segoe UI Symbol" panose="020B0502040204020203" pitchFamily="34" charset="0"/>
                <a:cs typeface="+mn-lt"/>
              </a:rPr>
              <a:t>, reduce promotions, shift users between apps, poach riders, or share data.</a:t>
            </a:r>
          </a:p>
          <a:p>
            <a:pPr algn="ctr"/>
            <a:endParaRPr lang="en-GB" sz="1100">
              <a:solidFill>
                <a:schemeClr val="tx1"/>
              </a:solidFill>
              <a:latin typeface="Segoe UI Symbol" panose="020B0502040204020203" pitchFamily="34" charset="0"/>
              <a:ea typeface="Segoe UI Symbol" panose="020B0502040204020203" pitchFamily="34" charset="0"/>
              <a:cs typeface="+mn-lt"/>
            </a:endParaRPr>
          </a:p>
          <a:p>
            <a:pPr algn="ctr"/>
            <a:r>
              <a:rPr lang="en-GB" sz="1100" err="1">
                <a:solidFill>
                  <a:schemeClr val="tx1"/>
                </a:solidFill>
                <a:latin typeface="Segoe UI Symbol" panose="020B0502040204020203" pitchFamily="34" charset="0"/>
                <a:ea typeface="Segoe UI Symbol" panose="020B0502040204020203" pitchFamily="34" charset="0"/>
                <a:cs typeface="+mn-lt"/>
              </a:rPr>
              <a:t>Yogiyo</a:t>
            </a:r>
            <a:r>
              <a:rPr lang="en-GB" sz="1100">
                <a:solidFill>
                  <a:schemeClr val="tx1"/>
                </a:solidFill>
                <a:latin typeface="Segoe UI Symbol" panose="020B0502040204020203" pitchFamily="34" charset="0"/>
                <a:ea typeface="Segoe UI Symbol" panose="020B0502040204020203" pitchFamily="34" charset="0"/>
                <a:cs typeface="+mn-lt"/>
              </a:rPr>
              <a:t> was </a:t>
            </a:r>
            <a:r>
              <a:rPr lang="en-GB" sz="1100" b="1">
                <a:solidFill>
                  <a:schemeClr val="tx1"/>
                </a:solidFill>
                <a:latin typeface="Segoe UI Symbol" panose="020B0502040204020203" pitchFamily="34" charset="0"/>
                <a:ea typeface="Segoe UI Symbol" panose="020B0502040204020203" pitchFamily="34" charset="0"/>
                <a:cs typeface="+mn-lt"/>
              </a:rPr>
              <a:t>sold 22 months later for KRW 800 billion </a:t>
            </a:r>
            <a:r>
              <a:rPr lang="en-GB" sz="1100">
                <a:solidFill>
                  <a:schemeClr val="tx1"/>
                </a:solidFill>
                <a:latin typeface="Segoe UI Symbol" panose="020B0502040204020203" pitchFamily="34" charset="0"/>
                <a:ea typeface="Segoe UI Symbol" panose="020B0502040204020203" pitchFamily="34" charset="0"/>
                <a:cs typeface="+mn-lt"/>
              </a:rPr>
              <a:t>– well below the reported ~$1.8 billion expectation – </a:t>
            </a:r>
            <a:r>
              <a:rPr lang="en-GB" sz="1100" b="1">
                <a:solidFill>
                  <a:schemeClr val="tx1"/>
                </a:solidFill>
                <a:latin typeface="Segoe UI Symbol" panose="020B0502040204020203" pitchFamily="34" charset="0"/>
                <a:ea typeface="Segoe UI Symbol" panose="020B0502040204020203" pitchFamily="34" charset="0"/>
                <a:cs typeface="+mn-lt"/>
              </a:rPr>
              <a:t>and Delivery Hero recognised up to €1.4 billion in impairment.</a:t>
            </a:r>
          </a:p>
        </p:txBody>
      </p:sp>
      <p:sp>
        <p:nvSpPr>
          <p:cNvPr id="10" name="Rectangle 9">
            <a:extLst>
              <a:ext uri="{FF2B5EF4-FFF2-40B4-BE49-F238E27FC236}">
                <a16:creationId xmlns:a16="http://schemas.microsoft.com/office/drawing/2014/main" id="{63748CE6-21D3-2FB2-5A07-FD039C17270C}"/>
              </a:ext>
            </a:extLst>
          </p:cNvPr>
          <p:cNvSpPr/>
          <p:nvPr/>
        </p:nvSpPr>
        <p:spPr>
          <a:xfrm>
            <a:off x="3691931" y="3371223"/>
            <a:ext cx="8003862" cy="1390347"/>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buFont typeface="Arial"/>
              <a:buChar char="•"/>
            </a:pPr>
            <a:endParaRPr lang="en-GB" sz="1100">
              <a:solidFill>
                <a:schemeClr val="tx1"/>
              </a:solidFill>
              <a:latin typeface="Segoe UI Symbol" panose="020B0502040204020203" pitchFamily="34" charset="0"/>
              <a:ea typeface="Segoe UI Symbol" panose="020B0502040204020203" pitchFamily="34" charset="0"/>
              <a:cs typeface="+mn-lt"/>
            </a:endParaRPr>
          </a:p>
          <a:p>
            <a:pPr algn="ctr"/>
            <a:r>
              <a:rPr lang="en-GB" sz="1100">
                <a:solidFill>
                  <a:schemeClr val="tx1"/>
                </a:solidFill>
                <a:latin typeface="Segoe UI Symbol" panose="020B0502040204020203" pitchFamily="34" charset="0"/>
                <a:ea typeface="Segoe UI Symbol" panose="020B0502040204020203" pitchFamily="34" charset="0"/>
                <a:cs typeface="+mn-lt"/>
              </a:rPr>
              <a:t>Uber has </a:t>
            </a:r>
            <a:r>
              <a:rPr lang="en-GB" sz="1100" b="1">
                <a:solidFill>
                  <a:schemeClr val="tx1"/>
                </a:solidFill>
                <a:latin typeface="Segoe UI Symbol" panose="020B0502040204020203" pitchFamily="34" charset="0"/>
                <a:ea typeface="Segoe UI Symbol" panose="020B0502040204020203" pitchFamily="34" charset="0"/>
                <a:cs typeface="+mn-lt"/>
              </a:rPr>
              <a:t>pre-emptively agreed to sell overlapping Delivery Hero operations in 14 markets to SSW Partners</a:t>
            </a:r>
            <a:r>
              <a:rPr lang="en-GB" sz="1100">
                <a:solidFill>
                  <a:schemeClr val="tx1"/>
                </a:solidFill>
                <a:latin typeface="Segoe UI Symbol" panose="020B0502040204020203" pitchFamily="34" charset="0"/>
                <a:ea typeface="Segoe UI Symbol" panose="020B0502040204020203" pitchFamily="34" charset="0"/>
                <a:cs typeface="+mn-lt"/>
              </a:rPr>
              <a:t>. However, the key risk is now behavioural remedies – particularly restrictions on cross-app conversion or data sharing.</a:t>
            </a:r>
          </a:p>
          <a:p>
            <a:pPr algn="ctr"/>
            <a:endParaRPr lang="en-GB" sz="1100">
              <a:solidFill>
                <a:schemeClr val="tx1"/>
              </a:solidFill>
              <a:latin typeface="Segoe UI Symbol" panose="020B0502040204020203" pitchFamily="34" charset="0"/>
              <a:ea typeface="Segoe UI Symbol" panose="020B0502040204020203" pitchFamily="34" charset="0"/>
              <a:cs typeface="+mn-lt"/>
            </a:endParaRPr>
          </a:p>
          <a:p>
            <a:pPr algn="ctr"/>
            <a:r>
              <a:rPr lang="en-GB" sz="1100">
                <a:solidFill>
                  <a:schemeClr val="tx1"/>
                </a:solidFill>
                <a:latin typeface="Segoe UI Symbol" panose="020B0502040204020203" pitchFamily="34" charset="0"/>
                <a:ea typeface="Segoe UI Symbol" panose="020B0502040204020203" pitchFamily="34" charset="0"/>
                <a:cs typeface="+mn-lt"/>
              </a:rPr>
              <a:t>Those restrictions would directly weaken </a:t>
            </a:r>
            <a:r>
              <a:rPr lang="en-GB" sz="1100" b="1">
                <a:solidFill>
                  <a:schemeClr val="tx1"/>
                </a:solidFill>
                <a:latin typeface="Segoe UI Symbol" panose="020B0502040204020203" pitchFamily="34" charset="0"/>
                <a:ea typeface="Segoe UI Symbol" panose="020B0502040204020203" pitchFamily="34" charset="0"/>
                <a:cs typeface="+mn-lt"/>
              </a:rPr>
              <a:t>Uber One cross-sell</a:t>
            </a:r>
            <a:r>
              <a:rPr lang="en-GB" sz="1100">
                <a:solidFill>
                  <a:schemeClr val="tx1"/>
                </a:solidFill>
                <a:latin typeface="Segoe UI Symbol" panose="020B0502040204020203" pitchFamily="34" charset="0"/>
                <a:ea typeface="Segoe UI Symbol" panose="020B0502040204020203" pitchFamily="34" charset="0"/>
                <a:cs typeface="+mn-lt"/>
              </a:rPr>
              <a:t>, which underpins much of the deal’s strategic value.</a:t>
            </a:r>
          </a:p>
          <a:p>
            <a:pPr algn="ctr"/>
            <a:endParaRPr lang="en-GB" sz="1100">
              <a:solidFill>
                <a:schemeClr val="tx1"/>
              </a:solidFill>
              <a:latin typeface="Segoe UI Symbol" panose="020B0502040204020203" pitchFamily="34" charset="0"/>
              <a:ea typeface="Segoe UI Symbol" panose="020B0502040204020203" pitchFamily="34" charset="0"/>
              <a:cs typeface="+mn-lt"/>
            </a:endParaRPr>
          </a:p>
          <a:p>
            <a:pPr algn="ctr"/>
            <a:r>
              <a:rPr lang="en-GB" sz="1100">
                <a:solidFill>
                  <a:schemeClr val="tx1"/>
                </a:solidFill>
                <a:latin typeface="Segoe UI Symbol" panose="020B0502040204020203" pitchFamily="34" charset="0"/>
                <a:ea typeface="Segoe UI Symbol" panose="020B0502040204020203" pitchFamily="34" charset="0"/>
                <a:cs typeface="+mn-lt"/>
              </a:rPr>
              <a:t>Uber also </a:t>
            </a:r>
            <a:r>
              <a:rPr lang="en-GB" sz="1100" b="1">
                <a:solidFill>
                  <a:schemeClr val="tx1"/>
                </a:solidFill>
                <a:latin typeface="Segoe UI Symbol" panose="020B0502040204020203" pitchFamily="34" charset="0"/>
                <a:ea typeface="Segoe UI Symbol" panose="020B0502040204020203" pitchFamily="34" charset="0"/>
                <a:cs typeface="+mn-lt"/>
              </a:rPr>
              <a:t>cannot fully control Delivery Hero’s cash flows immediately</a:t>
            </a:r>
            <a:r>
              <a:rPr lang="en-GB" sz="1100">
                <a:solidFill>
                  <a:schemeClr val="tx1"/>
                </a:solidFill>
                <a:latin typeface="Segoe UI Symbol" panose="020B0502040204020203" pitchFamily="34" charset="0"/>
                <a:ea typeface="Segoe UI Symbol" panose="020B0502040204020203" pitchFamily="34" charset="0"/>
                <a:cs typeface="+mn-lt"/>
              </a:rPr>
              <a:t>: it has committed not to enter a DPLTA for three years, delaying meaningful control until at least 2030.</a:t>
            </a:r>
          </a:p>
          <a:p>
            <a:pPr marL="171450" indent="-171450">
              <a:buFont typeface="Arial"/>
              <a:buChar char="•"/>
            </a:pPr>
            <a:endParaRPr lang="en-GB" sz="1100">
              <a:solidFill>
                <a:srgbClr val="000000"/>
              </a:solidFill>
              <a:latin typeface="Segoe UI Symbol" panose="020B0502040204020203" pitchFamily="34" charset="0"/>
              <a:ea typeface="Segoe UI Symbol" panose="020B0502040204020203" pitchFamily="34" charset="0"/>
            </a:endParaRPr>
          </a:p>
        </p:txBody>
      </p:sp>
      <p:sp>
        <p:nvSpPr>
          <p:cNvPr id="11" name="Rectangle 10">
            <a:extLst>
              <a:ext uri="{FF2B5EF4-FFF2-40B4-BE49-F238E27FC236}">
                <a16:creationId xmlns:a16="http://schemas.microsoft.com/office/drawing/2014/main" id="{507D295F-86E3-CFAB-F677-7B7EEB7DE2DF}"/>
              </a:ext>
            </a:extLst>
          </p:cNvPr>
          <p:cNvSpPr/>
          <p:nvPr/>
        </p:nvSpPr>
        <p:spPr>
          <a:xfrm>
            <a:off x="3691931" y="4878556"/>
            <a:ext cx="8003862" cy="130680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100">
                <a:solidFill>
                  <a:schemeClr val="tx1"/>
                </a:solidFill>
                <a:latin typeface="Segoe UI Symbol" panose="020B0502040204020203" pitchFamily="34" charset="0"/>
                <a:ea typeface="Segoe UI Symbol" panose="020B0502040204020203" pitchFamily="34" charset="0"/>
              </a:rPr>
              <a:t>We value Uber as if the deal does </a:t>
            </a:r>
            <a:r>
              <a:rPr lang="en-AU" sz="1100" b="1">
                <a:solidFill>
                  <a:schemeClr val="tx1"/>
                </a:solidFill>
                <a:latin typeface="Segoe UI Symbol" panose="020B0502040204020203" pitchFamily="34" charset="0"/>
                <a:ea typeface="Segoe UI Symbol" panose="020B0502040204020203" pitchFamily="34" charset="0"/>
              </a:rPr>
              <a:t>not close, with</a:t>
            </a:r>
            <a:r>
              <a:rPr lang="en-AU" sz="1100">
                <a:solidFill>
                  <a:schemeClr val="tx1"/>
                </a:solidFill>
                <a:latin typeface="Segoe UI Symbol" panose="020B0502040204020203" pitchFamily="34" charset="0"/>
                <a:ea typeface="Segoe UI Symbol" panose="020B0502040204020203" pitchFamily="34" charset="0"/>
              </a:rPr>
              <a:t> closing expected in H2 2027, with platform migration in 2029, placing the &gt;$1.2 billion synergy run-rate beyond a four-year holding period.</a:t>
            </a:r>
          </a:p>
        </p:txBody>
      </p:sp>
      <p:pic>
        <p:nvPicPr>
          <p:cNvPr id="12" name="Picture 11" descr="Woowa Brothers to enable office workers to choose their work place and  hours - 매일경제 영문뉴스 펄스(Pulse)">
            <a:extLst>
              <a:ext uri="{FF2B5EF4-FFF2-40B4-BE49-F238E27FC236}">
                <a16:creationId xmlns:a16="http://schemas.microsoft.com/office/drawing/2014/main" id="{EBBA8F67-F49E-B224-B194-DB999058C57E}"/>
              </a:ext>
            </a:extLst>
          </p:cNvPr>
          <p:cNvPicPr>
            <a:picLocks noChangeAspect="1"/>
          </p:cNvPicPr>
          <p:nvPr/>
        </p:nvPicPr>
        <p:blipFill>
          <a:blip r:embed="rId5"/>
          <a:stretch>
            <a:fillRect/>
          </a:stretch>
        </p:blipFill>
        <p:spPr>
          <a:xfrm>
            <a:off x="571997" y="829456"/>
            <a:ext cx="2821624" cy="834044"/>
          </a:xfrm>
          <a:prstGeom prst="rect">
            <a:avLst/>
          </a:prstGeom>
        </p:spPr>
      </p:pic>
      <p:sp>
        <p:nvSpPr>
          <p:cNvPr id="13" name="TextBox 12">
            <a:extLst>
              <a:ext uri="{FF2B5EF4-FFF2-40B4-BE49-F238E27FC236}">
                <a16:creationId xmlns:a16="http://schemas.microsoft.com/office/drawing/2014/main" id="{5264970C-416A-ABCF-4970-AAB5001EA12F}"/>
              </a:ext>
            </a:extLst>
          </p:cNvPr>
          <p:cNvSpPr txBox="1"/>
          <p:nvPr/>
        </p:nvSpPr>
        <p:spPr>
          <a:xfrm>
            <a:off x="499404" y="6219656"/>
            <a:ext cx="6836734" cy="215444"/>
          </a:xfrm>
          <a:prstGeom prst="rect">
            <a:avLst/>
          </a:prstGeom>
          <a:noFill/>
        </p:spPr>
        <p:txBody>
          <a:bodyPr wrap="square">
            <a:spAutoFit/>
          </a:bodyPr>
          <a:lstStyle/>
          <a:p>
            <a:r>
              <a:rPr lang="en-AU" sz="800" i="1">
                <a:solidFill>
                  <a:srgbClr val="595959"/>
                </a:solidFill>
                <a:latin typeface="Segoe UI Symbol"/>
              </a:rPr>
              <a:t>Source: </a:t>
            </a:r>
            <a:r>
              <a:rPr lang="en-AU" sz="800" i="1" err="1">
                <a:solidFill>
                  <a:srgbClr val="595959"/>
                </a:solidFill>
                <a:latin typeface="Segoe UI Symbol"/>
              </a:rPr>
              <a:t>Woowa</a:t>
            </a:r>
            <a:r>
              <a:rPr lang="en-AU" sz="800" i="1">
                <a:solidFill>
                  <a:srgbClr val="595959"/>
                </a:solidFill>
                <a:latin typeface="Segoe UI Symbol"/>
              </a:rPr>
              <a:t> Brothers Annual Report, 1 Dec 2021</a:t>
            </a:r>
          </a:p>
        </p:txBody>
      </p:sp>
    </p:spTree>
    <p:extLst>
      <p:ext uri="{BB962C8B-B14F-4D97-AF65-F5344CB8AC3E}">
        <p14:creationId xmlns:p14="http://schemas.microsoft.com/office/powerpoint/2010/main" val="17496210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213F0-8FE7-8006-EBA5-C475995D3FC7}"/>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801E127-FF92-345E-F8B0-7CAEFF26657F}"/>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think-cell data - do not delete" hidden="1">
                        <a:extLst>
                          <a:ext uri="{FF2B5EF4-FFF2-40B4-BE49-F238E27FC236}">
                            <a16:creationId xmlns:a16="http://schemas.microsoft.com/office/drawing/2014/main" id="{2801E127-FF92-345E-F8B0-7CAEFF26657F}"/>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8B31A5-B5B4-DDC7-C9FB-1AC927D156D1}"/>
              </a:ext>
            </a:extLst>
          </p:cNvPr>
          <p:cNvSpPr>
            <a:spLocks noGrp="1"/>
          </p:cNvSpPr>
          <p:nvPr>
            <p:ph type="title"/>
          </p:nvPr>
        </p:nvSpPr>
        <p:spPr/>
        <p:txBody>
          <a:bodyPr vert="horz" rIns="91440">
            <a:noAutofit/>
          </a:bodyPr>
          <a:lstStyle/>
          <a:p>
            <a:r>
              <a:rPr lang="en-US"/>
              <a:t>Case Study: </a:t>
            </a:r>
            <a:r>
              <a:rPr lang="en-AU"/>
              <a:t>Just Eat Takeaway / Grubhub (2020-25)</a:t>
            </a:r>
            <a:br>
              <a:rPr lang="en-AU"/>
            </a:br>
            <a:br>
              <a:rPr lang="en-AU"/>
            </a:br>
            <a:r>
              <a:rPr lang="en-US"/>
              <a:t> </a:t>
            </a:r>
          </a:p>
        </p:txBody>
      </p:sp>
      <p:sp>
        <p:nvSpPr>
          <p:cNvPr id="5" name="Rectangle 4">
            <a:extLst>
              <a:ext uri="{FF2B5EF4-FFF2-40B4-BE49-F238E27FC236}">
                <a16:creationId xmlns:a16="http://schemas.microsoft.com/office/drawing/2014/main" id="{18C2BFB8-F31F-EA61-3CF4-0FFF8D64E333}"/>
              </a:ext>
            </a:extLst>
          </p:cNvPr>
          <p:cNvSpPr/>
          <p:nvPr/>
        </p:nvSpPr>
        <p:spPr>
          <a:xfrm>
            <a:off x="571998" y="1888926"/>
            <a:ext cx="2821623" cy="1507476"/>
          </a:xfrm>
          <a:prstGeom prst="rect">
            <a:avLst/>
          </a:prstGeom>
          <a:solidFill>
            <a:srgbClr val="13501B"/>
          </a:solidFill>
          <a:ln>
            <a:solidFill>
              <a:srgbClr val="13501B"/>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400" b="1">
                <a:latin typeface="Segoe UI Symbol" panose="020B0502040204020203" pitchFamily="34" charset="0"/>
                <a:ea typeface="Segoe UI Symbol" panose="020B0502040204020203" pitchFamily="34" charset="0"/>
                <a:cs typeface="Lato"/>
              </a:rPr>
              <a:t>Why It Failed</a:t>
            </a:r>
            <a:endParaRPr lang="en-AU" sz="1400" b="1">
              <a:latin typeface="Segoe UI Symbol" panose="020B0502040204020203" pitchFamily="34" charset="0"/>
              <a:ea typeface="Segoe UI Symbol" panose="020B0502040204020203" pitchFamily="34" charset="0"/>
              <a:cs typeface="Lato" panose="020F0502020204030203" pitchFamily="34" charset="0"/>
            </a:endParaRPr>
          </a:p>
        </p:txBody>
      </p:sp>
      <p:sp>
        <p:nvSpPr>
          <p:cNvPr id="6" name="Rectangle 5">
            <a:extLst>
              <a:ext uri="{FF2B5EF4-FFF2-40B4-BE49-F238E27FC236}">
                <a16:creationId xmlns:a16="http://schemas.microsoft.com/office/drawing/2014/main" id="{564A6E44-4741-ED09-9948-B2360E0C9F74}"/>
              </a:ext>
            </a:extLst>
          </p:cNvPr>
          <p:cNvSpPr/>
          <p:nvPr/>
        </p:nvSpPr>
        <p:spPr>
          <a:xfrm>
            <a:off x="571998" y="3496525"/>
            <a:ext cx="2821623" cy="1390347"/>
          </a:xfrm>
          <a:prstGeom prst="rect">
            <a:avLst/>
          </a:prstGeom>
          <a:solidFill>
            <a:srgbClr val="13501B"/>
          </a:solidFill>
          <a:ln>
            <a:solidFill>
              <a:srgbClr val="135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b="1">
                <a:latin typeface="Segoe UI Symbol" panose="020B0502040204020203" pitchFamily="34" charset="0"/>
                <a:ea typeface="Segoe UI Symbol" panose="020B0502040204020203" pitchFamily="34" charset="0"/>
                <a:cs typeface="Lato" panose="020F0502020204030203" pitchFamily="34" charset="0"/>
              </a:rPr>
              <a:t>Relevance to Uber</a:t>
            </a:r>
          </a:p>
        </p:txBody>
      </p:sp>
      <p:sp>
        <p:nvSpPr>
          <p:cNvPr id="7" name="Rectangle 6">
            <a:extLst>
              <a:ext uri="{FF2B5EF4-FFF2-40B4-BE49-F238E27FC236}">
                <a16:creationId xmlns:a16="http://schemas.microsoft.com/office/drawing/2014/main" id="{11ABBEDC-84BE-0C2F-49F6-46CCAE7F2D5E}"/>
              </a:ext>
            </a:extLst>
          </p:cNvPr>
          <p:cNvSpPr/>
          <p:nvPr/>
        </p:nvSpPr>
        <p:spPr>
          <a:xfrm>
            <a:off x="571998" y="5028894"/>
            <a:ext cx="2821623" cy="1306943"/>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b="1">
                <a:latin typeface="Segoe UI Symbol" panose="020B0502040204020203" pitchFamily="34" charset="0"/>
                <a:ea typeface="Segoe UI Symbol" panose="020B0502040204020203" pitchFamily="34" charset="0"/>
                <a:cs typeface="Lato" panose="020F0502020204030203" pitchFamily="34" charset="0"/>
              </a:rPr>
              <a:t>Valuation Implication</a:t>
            </a:r>
          </a:p>
        </p:txBody>
      </p:sp>
      <p:sp>
        <p:nvSpPr>
          <p:cNvPr id="8" name="Rectangle 7">
            <a:extLst>
              <a:ext uri="{FF2B5EF4-FFF2-40B4-BE49-F238E27FC236}">
                <a16:creationId xmlns:a16="http://schemas.microsoft.com/office/drawing/2014/main" id="{AE4C5830-B8DD-412C-F89F-1C17CB37A967}"/>
              </a:ext>
            </a:extLst>
          </p:cNvPr>
          <p:cNvSpPr/>
          <p:nvPr/>
        </p:nvSpPr>
        <p:spPr>
          <a:xfrm>
            <a:off x="3691931" y="855344"/>
            <a:ext cx="8003862" cy="91659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100">
                <a:solidFill>
                  <a:schemeClr val="tx1"/>
                </a:solidFill>
                <a:latin typeface="Segoe UI Symbol" panose="020B0502040204020203" pitchFamily="34" charset="0"/>
                <a:ea typeface="Segoe UI Symbol" panose="020B0502040204020203" pitchFamily="34" charset="0"/>
              </a:rPr>
              <a:t>Just Eat Takeaway </a:t>
            </a:r>
            <a:r>
              <a:rPr lang="en-AU" sz="1100" b="1">
                <a:solidFill>
                  <a:schemeClr val="tx1"/>
                </a:solidFill>
                <a:latin typeface="Segoe UI Symbol" panose="020B0502040204020203" pitchFamily="34" charset="0"/>
                <a:ea typeface="Segoe UI Symbol" panose="020B0502040204020203" pitchFamily="34" charset="0"/>
              </a:rPr>
              <a:t>acquired Grubhub in an all-stock deal to build a global delivery platform</a:t>
            </a:r>
            <a:r>
              <a:rPr lang="en-AU" sz="1100">
                <a:solidFill>
                  <a:schemeClr val="tx1"/>
                </a:solidFill>
                <a:latin typeface="Segoe UI Symbol" panose="020B0502040204020203" pitchFamily="34" charset="0"/>
                <a:ea typeface="Segoe UI Symbol" panose="020B0502040204020203" pitchFamily="34" charset="0"/>
              </a:rPr>
              <a:t>. With no geographic overlap, the deal cleared without remedies.</a:t>
            </a:r>
          </a:p>
          <a:p>
            <a:pPr algn="ctr"/>
            <a:endParaRPr lang="en-AU" sz="1100">
              <a:solidFill>
                <a:schemeClr val="tx1"/>
              </a:solidFill>
              <a:latin typeface="Segoe UI Symbol" panose="020B0502040204020203" pitchFamily="34" charset="0"/>
              <a:ea typeface="Segoe UI Symbol" panose="020B0502040204020203" pitchFamily="34" charset="0"/>
            </a:endParaRPr>
          </a:p>
          <a:p>
            <a:pPr algn="ctr"/>
            <a:r>
              <a:rPr lang="en-AU" sz="1100">
                <a:solidFill>
                  <a:schemeClr val="tx1"/>
                </a:solidFill>
                <a:latin typeface="Segoe UI Symbol" panose="020B0502040204020203" pitchFamily="34" charset="0"/>
                <a:ea typeface="Segoe UI Symbol" panose="020B0502040204020203" pitchFamily="34" charset="0"/>
              </a:rPr>
              <a:t>The asset was later sold to Wonder Group for $650 million. </a:t>
            </a:r>
            <a:r>
              <a:rPr lang="en-AU" sz="1100" err="1">
                <a:solidFill>
                  <a:schemeClr val="tx1"/>
                </a:solidFill>
                <a:latin typeface="Segoe UI Symbol" panose="020B0502040204020203" pitchFamily="34" charset="0"/>
                <a:ea typeface="Segoe UI Symbol" panose="020B0502040204020203" pitchFamily="34" charset="0"/>
              </a:rPr>
              <a:t>Prosus</a:t>
            </a:r>
            <a:r>
              <a:rPr lang="en-AU" sz="1100">
                <a:solidFill>
                  <a:schemeClr val="tx1"/>
                </a:solidFill>
                <a:latin typeface="Segoe UI Symbol" panose="020B0502040204020203" pitchFamily="34" charset="0"/>
                <a:ea typeface="Segoe UI Symbol" panose="020B0502040204020203" pitchFamily="34" charset="0"/>
              </a:rPr>
              <a:t> then acquired all of Just Eat Takeaway for €4.1 billion – less than JET had paid for Grubhub alone.</a:t>
            </a:r>
          </a:p>
        </p:txBody>
      </p:sp>
      <p:sp>
        <p:nvSpPr>
          <p:cNvPr id="9" name="Rectangle 8">
            <a:extLst>
              <a:ext uri="{FF2B5EF4-FFF2-40B4-BE49-F238E27FC236}">
                <a16:creationId xmlns:a16="http://schemas.microsoft.com/office/drawing/2014/main" id="{9F0811C1-D001-0120-62D1-4958D3FEB77B}"/>
              </a:ext>
            </a:extLst>
          </p:cNvPr>
          <p:cNvSpPr/>
          <p:nvPr/>
        </p:nvSpPr>
        <p:spPr>
          <a:xfrm>
            <a:off x="3691931" y="1888926"/>
            <a:ext cx="8003862" cy="150747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100">
                <a:solidFill>
                  <a:schemeClr val="tx1"/>
                </a:solidFill>
                <a:latin typeface="Segoe UI Symbol" panose="020B0502040204020203" pitchFamily="34" charset="0"/>
                <a:ea typeface="Segoe UI Symbol" panose="020B0502040204020203" pitchFamily="34" charset="0"/>
              </a:rPr>
              <a:t>Grubhub had national reach </a:t>
            </a:r>
            <a:r>
              <a:rPr lang="en-AU" sz="1100" b="1">
                <a:solidFill>
                  <a:schemeClr val="tx1"/>
                </a:solidFill>
                <a:latin typeface="Segoe UI Symbol" panose="020B0502040204020203" pitchFamily="34" charset="0"/>
                <a:ea typeface="Segoe UI Symbol" panose="020B0502040204020203" pitchFamily="34" charset="0"/>
              </a:rPr>
              <a:t>but lacked local density in its most important markets</a:t>
            </a:r>
            <a:r>
              <a:rPr lang="en-AU" sz="1100">
                <a:solidFill>
                  <a:schemeClr val="tx1"/>
                </a:solidFill>
                <a:latin typeface="Segoe UI Symbol" panose="020B0502040204020203" pitchFamily="34" charset="0"/>
                <a:ea typeface="Segoe UI Symbol" panose="020B0502040204020203" pitchFamily="34" charset="0"/>
              </a:rPr>
              <a:t>. By April 2026, US delivery share was approximately DoorDash 56%, Uber Eats 23%, and Grubhub 16%.</a:t>
            </a:r>
          </a:p>
          <a:p>
            <a:pPr algn="ctr"/>
            <a:endParaRPr lang="en-AU" sz="1100">
              <a:solidFill>
                <a:schemeClr val="tx1"/>
              </a:solidFill>
              <a:latin typeface="Segoe UI Symbol" panose="020B0502040204020203" pitchFamily="34" charset="0"/>
              <a:ea typeface="Segoe UI Symbol" panose="020B0502040204020203" pitchFamily="34" charset="0"/>
            </a:endParaRPr>
          </a:p>
          <a:p>
            <a:pPr algn="ctr"/>
            <a:r>
              <a:rPr lang="en-AU" sz="1100">
                <a:solidFill>
                  <a:schemeClr val="tx1"/>
                </a:solidFill>
                <a:latin typeface="Segoe UI Symbol" panose="020B0502040204020203" pitchFamily="34" charset="0"/>
                <a:ea typeface="Segoe UI Symbol" panose="020B0502040204020203" pitchFamily="34" charset="0"/>
              </a:rPr>
              <a:t>More importantly</a:t>
            </a:r>
            <a:r>
              <a:rPr lang="en-AU" sz="1100" b="1">
                <a:solidFill>
                  <a:schemeClr val="tx1"/>
                </a:solidFill>
                <a:latin typeface="Segoe UI Symbol" panose="020B0502040204020203" pitchFamily="34" charset="0"/>
                <a:ea typeface="Segoe UI Symbol" panose="020B0502040204020203" pitchFamily="34" charset="0"/>
              </a:rPr>
              <a:t>, JET had no adjacent platform to cross-sell</a:t>
            </a:r>
            <a:r>
              <a:rPr lang="en-AU" sz="1100">
                <a:solidFill>
                  <a:schemeClr val="tx1"/>
                </a:solidFill>
                <a:latin typeface="Segoe UI Symbol" panose="020B0502040204020203" pitchFamily="34" charset="0"/>
                <a:ea typeface="Segoe UI Symbol" panose="020B0502040204020203" pitchFamily="34" charset="0"/>
              </a:rPr>
              <a:t>, no mobility business to share customer acquisition costs, and no ecosystem mechanism to retain consumers beyond food delivery.</a:t>
            </a:r>
          </a:p>
          <a:p>
            <a:pPr algn="ctr"/>
            <a:endParaRPr lang="en-AU" sz="1100">
              <a:solidFill>
                <a:schemeClr val="tx1"/>
              </a:solidFill>
              <a:latin typeface="Segoe UI Symbol" panose="020B0502040204020203" pitchFamily="34" charset="0"/>
              <a:ea typeface="Segoe UI Symbol" panose="020B0502040204020203" pitchFamily="34" charset="0"/>
            </a:endParaRPr>
          </a:p>
          <a:p>
            <a:pPr algn="ctr"/>
            <a:r>
              <a:rPr lang="en-AU" sz="1100">
                <a:solidFill>
                  <a:schemeClr val="tx1"/>
                </a:solidFill>
                <a:latin typeface="Segoe UI Symbol" panose="020B0502040204020203" pitchFamily="34" charset="0"/>
                <a:ea typeface="Segoe UI Symbol" panose="020B0502040204020203" pitchFamily="34" charset="0"/>
              </a:rPr>
              <a:t>The lack of regulatory remedies reflected the lack of overlap – and therefore the </a:t>
            </a:r>
            <a:r>
              <a:rPr lang="en-AU" sz="1100" b="1">
                <a:solidFill>
                  <a:schemeClr val="tx1"/>
                </a:solidFill>
                <a:latin typeface="Segoe UI Symbol" panose="020B0502040204020203" pitchFamily="34" charset="0"/>
                <a:ea typeface="Segoe UI Symbol" panose="020B0502040204020203" pitchFamily="34" charset="0"/>
              </a:rPr>
              <a:t>lack of meaningful synergies</a:t>
            </a:r>
            <a:r>
              <a:rPr lang="en-AU" sz="1100">
                <a:solidFill>
                  <a:schemeClr val="tx1"/>
                </a:solidFill>
                <a:latin typeface="Segoe UI Symbol" panose="020B0502040204020203" pitchFamily="34" charset="0"/>
                <a:ea typeface="Segoe UI Symbol" panose="020B0502040204020203" pitchFamily="34" charset="0"/>
              </a:rPr>
              <a:t>.</a:t>
            </a:r>
          </a:p>
        </p:txBody>
      </p:sp>
      <p:sp>
        <p:nvSpPr>
          <p:cNvPr id="10" name="Rectangle 9">
            <a:extLst>
              <a:ext uri="{FF2B5EF4-FFF2-40B4-BE49-F238E27FC236}">
                <a16:creationId xmlns:a16="http://schemas.microsoft.com/office/drawing/2014/main" id="{3B435720-EB0D-801F-8EFE-D962E47D35E7}"/>
              </a:ext>
            </a:extLst>
          </p:cNvPr>
          <p:cNvSpPr/>
          <p:nvPr/>
        </p:nvSpPr>
        <p:spPr>
          <a:xfrm>
            <a:off x="3691931" y="3496525"/>
            <a:ext cx="8003862" cy="1390347"/>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buFont typeface="Arial"/>
              <a:buChar char="•"/>
            </a:pPr>
            <a:endParaRPr lang="en-GB" sz="1100">
              <a:solidFill>
                <a:schemeClr val="tx1"/>
              </a:solidFill>
              <a:latin typeface="Segoe UI Symbol" panose="020B0502040204020203" pitchFamily="34" charset="0"/>
              <a:ea typeface="Segoe UI Symbol" panose="020B0502040204020203" pitchFamily="34" charset="0"/>
              <a:cs typeface="+mn-lt"/>
            </a:endParaRPr>
          </a:p>
          <a:p>
            <a:pPr algn="ctr"/>
            <a:r>
              <a:rPr lang="en-AU" sz="1100">
                <a:solidFill>
                  <a:schemeClr val="tx1"/>
                </a:solidFill>
                <a:latin typeface="Segoe UI Symbol" panose="020B0502040204020203" pitchFamily="34" charset="0"/>
                <a:ea typeface="Segoe UI Symbol" panose="020B0502040204020203" pitchFamily="34" charset="0"/>
              </a:rPr>
              <a:t>The lesson is that delivery scale alone is not a moat. </a:t>
            </a:r>
            <a:r>
              <a:rPr lang="en-AU" sz="1100" b="1">
                <a:solidFill>
                  <a:schemeClr val="tx1"/>
                </a:solidFill>
                <a:latin typeface="Segoe UI Symbol" panose="020B0502040204020203" pitchFamily="34" charset="0"/>
                <a:ea typeface="Segoe UI Symbol" panose="020B0502040204020203" pitchFamily="34" charset="0"/>
              </a:rPr>
              <a:t>The relevant metric is not total markets</a:t>
            </a:r>
            <a:r>
              <a:rPr lang="en-AU" sz="1100">
                <a:solidFill>
                  <a:schemeClr val="tx1"/>
                </a:solidFill>
                <a:latin typeface="Segoe UI Symbol" panose="020B0502040204020203" pitchFamily="34" charset="0"/>
                <a:ea typeface="Segoe UI Symbol" panose="020B0502040204020203" pitchFamily="34" charset="0"/>
              </a:rPr>
              <a:t>; but overlapping markets where Uber can cross-sell Uber One, share demand, and deepen customer engagement. </a:t>
            </a:r>
            <a:r>
              <a:rPr lang="en-AU" sz="1100" b="1">
                <a:solidFill>
                  <a:schemeClr val="tx1"/>
                </a:solidFill>
                <a:latin typeface="Segoe UI Symbol" panose="020B0502040204020203" pitchFamily="34" charset="0"/>
                <a:ea typeface="Segoe UI Symbol" panose="020B0502040204020203" pitchFamily="34" charset="0"/>
              </a:rPr>
              <a:t>That is why the increase from 34-58 cross-platform markets matters</a:t>
            </a:r>
            <a:r>
              <a:rPr lang="en-AU" sz="1100">
                <a:solidFill>
                  <a:schemeClr val="tx1"/>
                </a:solidFill>
                <a:latin typeface="Segoe UI Symbol" panose="020B0502040204020203" pitchFamily="34" charset="0"/>
                <a:ea typeface="Segoe UI Symbol" panose="020B0502040204020203" pitchFamily="34" charset="0"/>
              </a:rPr>
              <a:t> more than the increase from 79-99 total markets.</a:t>
            </a:r>
          </a:p>
          <a:p>
            <a:pPr algn="ctr"/>
            <a:endParaRPr lang="en-AU" sz="1100">
              <a:solidFill>
                <a:schemeClr val="tx1"/>
              </a:solidFill>
              <a:latin typeface="Segoe UI Symbol" panose="020B0502040204020203" pitchFamily="34" charset="0"/>
              <a:ea typeface="Segoe UI Symbol" panose="020B0502040204020203" pitchFamily="34" charset="0"/>
            </a:endParaRPr>
          </a:p>
          <a:p>
            <a:pPr algn="ctr"/>
            <a:r>
              <a:rPr lang="en-AU" sz="1100">
                <a:solidFill>
                  <a:schemeClr val="tx1"/>
                </a:solidFill>
                <a:latin typeface="Segoe UI Symbol" panose="020B0502040204020203" pitchFamily="34" charset="0"/>
                <a:ea typeface="Segoe UI Symbol" panose="020B0502040204020203" pitchFamily="34" charset="0"/>
              </a:rPr>
              <a:t>Delivery Hero’s subscriber base provides some support: subscribers already generate 43% of Group GMV. </a:t>
            </a:r>
            <a:r>
              <a:rPr lang="en-AU" sz="1100" b="1">
                <a:solidFill>
                  <a:schemeClr val="tx1"/>
                </a:solidFill>
                <a:latin typeface="Segoe UI Symbol" panose="020B0502040204020203" pitchFamily="34" charset="0"/>
                <a:ea typeface="Segoe UI Symbol" panose="020B0502040204020203" pitchFamily="34" charset="0"/>
              </a:rPr>
              <a:t>However, Uber has not disclosed attach rates, migration targets, or market-by-market rollout plans</a:t>
            </a:r>
            <a:r>
              <a:rPr lang="en-AU" sz="1100">
                <a:solidFill>
                  <a:schemeClr val="tx1"/>
                </a:solidFill>
                <a:latin typeface="Segoe UI Symbol" panose="020B0502040204020203" pitchFamily="34" charset="0"/>
                <a:ea typeface="Segoe UI Symbol" panose="020B0502040204020203" pitchFamily="34" charset="0"/>
              </a:rPr>
              <a:t>, so cross-sell value cannot yet be underwritten.</a:t>
            </a:r>
          </a:p>
        </p:txBody>
      </p:sp>
      <p:sp>
        <p:nvSpPr>
          <p:cNvPr id="11" name="Rectangle 10">
            <a:extLst>
              <a:ext uri="{FF2B5EF4-FFF2-40B4-BE49-F238E27FC236}">
                <a16:creationId xmlns:a16="http://schemas.microsoft.com/office/drawing/2014/main" id="{D6D4952E-E3B9-0703-ED7F-9AD74225C56D}"/>
              </a:ext>
            </a:extLst>
          </p:cNvPr>
          <p:cNvSpPr/>
          <p:nvPr/>
        </p:nvSpPr>
        <p:spPr>
          <a:xfrm>
            <a:off x="3691931" y="5003858"/>
            <a:ext cx="8003862" cy="130680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100">
                <a:solidFill>
                  <a:schemeClr val="tx1"/>
                </a:solidFill>
                <a:latin typeface="Segoe UI Symbol" panose="020B0502040204020203" pitchFamily="34" charset="0"/>
                <a:ea typeface="Segoe UI Symbol" panose="020B0502040204020203" pitchFamily="34" charset="0"/>
              </a:rPr>
              <a:t>We treat Delivery Hero as </a:t>
            </a:r>
            <a:r>
              <a:rPr lang="en-AU" sz="1100" b="1">
                <a:solidFill>
                  <a:schemeClr val="tx1"/>
                </a:solidFill>
                <a:latin typeface="Segoe UI Symbol" panose="020B0502040204020203" pitchFamily="34" charset="0"/>
                <a:ea typeface="Segoe UI Symbol" panose="020B0502040204020203" pitchFamily="34" charset="0"/>
              </a:rPr>
              <a:t>upside optionality, not base-case value</a:t>
            </a:r>
            <a:r>
              <a:rPr lang="en-AU" sz="1100">
                <a:solidFill>
                  <a:schemeClr val="tx1"/>
                </a:solidFill>
                <a:latin typeface="Segoe UI Symbol" panose="020B0502040204020203" pitchFamily="34" charset="0"/>
                <a:ea typeface="Segoe UI Symbol" panose="020B0502040204020203" pitchFamily="34" charset="0"/>
              </a:rPr>
              <a:t>. Grubhub shows that if expected synergies fail to materialise, the downside can be a near-total write-down rather than a modest miss.</a:t>
            </a:r>
          </a:p>
          <a:p>
            <a:pPr algn="ctr"/>
            <a:endParaRPr lang="en-AU" sz="1100">
              <a:solidFill>
                <a:schemeClr val="tx1"/>
              </a:solidFill>
              <a:latin typeface="Segoe UI Symbol" panose="020B0502040204020203" pitchFamily="34" charset="0"/>
              <a:ea typeface="Segoe UI Symbol" panose="020B0502040204020203" pitchFamily="34" charset="0"/>
            </a:endParaRPr>
          </a:p>
          <a:p>
            <a:pPr algn="ctr"/>
            <a:r>
              <a:rPr lang="en-AU" sz="1100">
                <a:solidFill>
                  <a:schemeClr val="tx1"/>
                </a:solidFill>
                <a:latin typeface="Segoe UI Symbol" panose="020B0502040204020203" pitchFamily="34" charset="0"/>
                <a:ea typeface="Segoe UI Symbol" panose="020B0502040204020203" pitchFamily="34" charset="0"/>
              </a:rPr>
              <a:t>We would </a:t>
            </a:r>
            <a:r>
              <a:rPr lang="en-AU" sz="1100" b="1">
                <a:solidFill>
                  <a:schemeClr val="tx1"/>
                </a:solidFill>
                <a:latin typeface="Segoe UI Symbol" panose="020B0502040204020203" pitchFamily="34" charset="0"/>
                <a:ea typeface="Segoe UI Symbol" panose="020B0502040204020203" pitchFamily="34" charset="0"/>
              </a:rPr>
              <a:t>become more constructive only after Uber discloses post-close</a:t>
            </a:r>
            <a:r>
              <a:rPr lang="en-AU" sz="1100">
                <a:solidFill>
                  <a:schemeClr val="tx1"/>
                </a:solidFill>
                <a:latin typeface="Segoe UI Symbol" panose="020B0502040204020203" pitchFamily="34" charset="0"/>
                <a:ea typeface="Segoe UI Symbol" panose="020B0502040204020203" pitchFamily="34" charset="0"/>
              </a:rPr>
              <a:t>, market-level cross-platform attach and retention rates for acquired Delivery Hero customers.</a:t>
            </a:r>
          </a:p>
        </p:txBody>
      </p:sp>
      <p:pic>
        <p:nvPicPr>
          <p:cNvPr id="12" name="Picture 11" descr="GrubHub: food delivery app review - Accurate Reviews">
            <a:extLst>
              <a:ext uri="{FF2B5EF4-FFF2-40B4-BE49-F238E27FC236}">
                <a16:creationId xmlns:a16="http://schemas.microsoft.com/office/drawing/2014/main" id="{113D0992-BE25-F4D8-5F81-F41A3543891F}"/>
              </a:ext>
            </a:extLst>
          </p:cNvPr>
          <p:cNvPicPr>
            <a:picLocks noChangeAspect="1"/>
          </p:cNvPicPr>
          <p:nvPr/>
        </p:nvPicPr>
        <p:blipFill>
          <a:blip r:embed="rId5"/>
          <a:stretch>
            <a:fillRect/>
          </a:stretch>
        </p:blipFill>
        <p:spPr>
          <a:xfrm>
            <a:off x="571998" y="855344"/>
            <a:ext cx="2821623" cy="916596"/>
          </a:xfrm>
          <a:prstGeom prst="rect">
            <a:avLst/>
          </a:prstGeom>
        </p:spPr>
      </p:pic>
      <p:sp>
        <p:nvSpPr>
          <p:cNvPr id="4" name="TextBox 3">
            <a:extLst>
              <a:ext uri="{FF2B5EF4-FFF2-40B4-BE49-F238E27FC236}">
                <a16:creationId xmlns:a16="http://schemas.microsoft.com/office/drawing/2014/main" id="{9CE0A6A7-99D5-46F6-8620-E7966C9787D2}"/>
              </a:ext>
            </a:extLst>
          </p:cNvPr>
          <p:cNvSpPr txBox="1"/>
          <p:nvPr/>
        </p:nvSpPr>
        <p:spPr>
          <a:xfrm>
            <a:off x="571998" y="6344637"/>
            <a:ext cx="9000000" cy="215444"/>
          </a:xfrm>
          <a:prstGeom prst="rect">
            <a:avLst/>
          </a:prstGeom>
          <a:noFill/>
        </p:spPr>
        <p:txBody>
          <a:bodyPr wrap="square">
            <a:spAutoFit/>
          </a:bodyPr>
          <a:lstStyle/>
          <a:p>
            <a:r>
              <a:rPr sz="800" i="1">
                <a:solidFill>
                  <a:srgbClr val="595959"/>
                </a:solidFill>
                <a:latin typeface="Segoe UI Symbol"/>
              </a:rPr>
              <a:t>Source: </a:t>
            </a:r>
            <a:r>
              <a:rPr lang="en-AU" sz="800" i="1" err="1">
                <a:solidFill>
                  <a:srgbClr val="595959"/>
                </a:solidFill>
                <a:latin typeface="Segoe UI Symbol"/>
              </a:rPr>
              <a:t>GrubHub</a:t>
            </a:r>
            <a:r>
              <a:rPr lang="en-AU" sz="800" i="1">
                <a:solidFill>
                  <a:srgbClr val="595959"/>
                </a:solidFill>
                <a:latin typeface="Segoe UI Symbol"/>
              </a:rPr>
              <a:t> Report</a:t>
            </a:r>
            <a:r>
              <a:rPr sz="800" i="1">
                <a:solidFill>
                  <a:srgbClr val="595959"/>
                </a:solidFill>
                <a:latin typeface="Segoe UI Symbol"/>
              </a:rPr>
              <a:t>, 1 Dec 2020</a:t>
            </a:r>
          </a:p>
        </p:txBody>
      </p:sp>
    </p:spTree>
    <p:extLst>
      <p:ext uri="{BB962C8B-B14F-4D97-AF65-F5344CB8AC3E}">
        <p14:creationId xmlns:p14="http://schemas.microsoft.com/office/powerpoint/2010/main" val="37585435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2040-B2C9-54C5-9A7B-1323896A5B82}"/>
              </a:ext>
            </a:extLst>
          </p:cNvPr>
          <p:cNvSpPr>
            <a:spLocks noGrp="1"/>
          </p:cNvSpPr>
          <p:nvPr>
            <p:ph type="title"/>
          </p:nvPr>
        </p:nvSpPr>
        <p:spPr/>
        <p:txBody>
          <a:bodyPr vert="horz" rIns="91440">
            <a:normAutofit/>
          </a:bodyPr>
          <a:lstStyle/>
          <a:p>
            <a:r>
              <a:rPr lang="en-US"/>
              <a:t>Case Study: Uber / Postmates (US, 2020-22)</a:t>
            </a:r>
          </a:p>
        </p:txBody>
      </p:sp>
      <p:sp>
        <p:nvSpPr>
          <p:cNvPr id="5" name="Rectangle 4">
            <a:extLst>
              <a:ext uri="{FF2B5EF4-FFF2-40B4-BE49-F238E27FC236}">
                <a16:creationId xmlns:a16="http://schemas.microsoft.com/office/drawing/2014/main" id="{37630CE8-2F73-7E86-5EC0-7190EC08B56F}"/>
              </a:ext>
            </a:extLst>
          </p:cNvPr>
          <p:cNvSpPr/>
          <p:nvPr/>
        </p:nvSpPr>
        <p:spPr>
          <a:xfrm>
            <a:off x="571998" y="1763624"/>
            <a:ext cx="2821623" cy="1507476"/>
          </a:xfrm>
          <a:prstGeom prst="rect">
            <a:avLst/>
          </a:prstGeom>
          <a:solidFill>
            <a:srgbClr val="13501B"/>
          </a:solidFill>
          <a:ln>
            <a:solidFill>
              <a:srgbClr val="13501B"/>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lang="en-AU" sz="1400" b="1">
                <a:solidFill>
                  <a:srgbClr val="FFFFFF"/>
                </a:solidFill>
                <a:latin typeface="Segoe UI Symbol"/>
                <a:ea typeface="Segoe UI Symbol"/>
                <a:cs typeface="Segoe UI Symbol"/>
              </a:rPr>
              <a:t>Outcome</a:t>
            </a:r>
            <a:endParaRPr sz="1400" b="1">
              <a:solidFill>
                <a:srgbClr val="FFFFFF"/>
              </a:solidFill>
              <a:latin typeface="Segoe UI Symbol"/>
              <a:ea typeface="Segoe UI Symbol"/>
              <a:cs typeface="Segoe UI Symbol"/>
            </a:endParaRPr>
          </a:p>
        </p:txBody>
      </p:sp>
      <p:sp>
        <p:nvSpPr>
          <p:cNvPr id="6" name="Rectangle 5">
            <a:extLst>
              <a:ext uri="{FF2B5EF4-FFF2-40B4-BE49-F238E27FC236}">
                <a16:creationId xmlns:a16="http://schemas.microsoft.com/office/drawing/2014/main" id="{886B8A92-8FAF-88E4-0915-F4EBA07F0C4C}"/>
              </a:ext>
            </a:extLst>
          </p:cNvPr>
          <p:cNvSpPr/>
          <p:nvPr/>
        </p:nvSpPr>
        <p:spPr>
          <a:xfrm>
            <a:off x="571998" y="3371223"/>
            <a:ext cx="2821623" cy="1390347"/>
          </a:xfrm>
          <a:prstGeom prst="rect">
            <a:avLst/>
          </a:prstGeom>
          <a:solidFill>
            <a:srgbClr val="13501B"/>
          </a:solidFill>
          <a:ln>
            <a:solidFill>
              <a:srgbClr val="13501B"/>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buNone/>
            </a:pPr>
            <a:r>
              <a:rPr sz="1400" b="1">
                <a:solidFill>
                  <a:srgbClr val="FFFFFF"/>
                </a:solidFill>
                <a:latin typeface="Segoe UI Symbol"/>
                <a:ea typeface="Segoe UI Symbol"/>
                <a:cs typeface="Segoe UI Symbol"/>
              </a:rPr>
              <a:t>Relevance to Uber</a:t>
            </a:r>
          </a:p>
        </p:txBody>
      </p:sp>
      <p:sp>
        <p:nvSpPr>
          <p:cNvPr id="7" name="Rectangle 6">
            <a:extLst>
              <a:ext uri="{FF2B5EF4-FFF2-40B4-BE49-F238E27FC236}">
                <a16:creationId xmlns:a16="http://schemas.microsoft.com/office/drawing/2014/main" id="{CC618EBF-B5D1-EBCF-A086-182FC4E218A2}"/>
              </a:ext>
            </a:extLst>
          </p:cNvPr>
          <p:cNvSpPr/>
          <p:nvPr/>
        </p:nvSpPr>
        <p:spPr>
          <a:xfrm>
            <a:off x="571998" y="4903592"/>
            <a:ext cx="2821623" cy="1306943"/>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buNone/>
            </a:pPr>
            <a:r>
              <a:rPr sz="1400" b="1">
                <a:solidFill>
                  <a:srgbClr val="FFFFFF"/>
                </a:solidFill>
                <a:latin typeface="Segoe UI Symbol"/>
                <a:ea typeface="Segoe UI Symbol"/>
                <a:cs typeface="Segoe UI Symbol"/>
              </a:rPr>
              <a:t>Valuation Implication</a:t>
            </a:r>
          </a:p>
        </p:txBody>
      </p:sp>
      <p:sp>
        <p:nvSpPr>
          <p:cNvPr id="8" name="Rectangle 7">
            <a:extLst>
              <a:ext uri="{FF2B5EF4-FFF2-40B4-BE49-F238E27FC236}">
                <a16:creationId xmlns:a16="http://schemas.microsoft.com/office/drawing/2014/main" id="{BF55989B-4469-BAC1-53AA-FE46B6853F33}"/>
              </a:ext>
            </a:extLst>
          </p:cNvPr>
          <p:cNvSpPr/>
          <p:nvPr/>
        </p:nvSpPr>
        <p:spPr>
          <a:xfrm>
            <a:off x="3691931" y="855344"/>
            <a:ext cx="8003862" cy="80815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sz="1100" b="0">
                <a:solidFill>
                  <a:srgbClr val="000000"/>
                </a:solidFill>
                <a:latin typeface="Segoe UI Symbol"/>
                <a:ea typeface="Segoe UI Symbol"/>
                <a:cs typeface="Segoe UI Symbol"/>
              </a:rPr>
              <a:t>In July 2020 Uber agreed to acquire Postmates for $2.65 billion in an all-stock transaction, completing on 1 December 2020. Uber acquired an overlapping US delivery network – merchants, couriers and consumers – in a market where it already competed.</a:t>
            </a:r>
          </a:p>
        </p:txBody>
      </p:sp>
      <p:sp>
        <p:nvSpPr>
          <p:cNvPr id="9" name="Rectangle 8">
            <a:extLst>
              <a:ext uri="{FF2B5EF4-FFF2-40B4-BE49-F238E27FC236}">
                <a16:creationId xmlns:a16="http://schemas.microsoft.com/office/drawing/2014/main" id="{B1CE20A9-137A-D097-BCEF-6B21B59ABCFF}"/>
              </a:ext>
            </a:extLst>
          </p:cNvPr>
          <p:cNvSpPr/>
          <p:nvPr/>
        </p:nvSpPr>
        <p:spPr>
          <a:xfrm>
            <a:off x="3691931" y="1763624"/>
            <a:ext cx="8003862" cy="150747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sz="1100" b="0">
                <a:solidFill>
                  <a:srgbClr val="000000"/>
                </a:solidFill>
                <a:latin typeface="Segoe UI Symbol"/>
                <a:ea typeface="Segoe UI Symbol"/>
                <a:cs typeface="Segoe UI Symbol"/>
              </a:rPr>
              <a:t>Uber did not merge the brands. At close it stated the consumer-facing Postmates and Uber Eats apps would </a:t>
            </a:r>
            <a:r>
              <a:rPr sz="1100" b="1">
                <a:solidFill>
                  <a:srgbClr val="000000"/>
                </a:solidFill>
                <a:latin typeface="Segoe UI Symbol"/>
                <a:ea typeface="Segoe UI Symbol"/>
                <a:cs typeface="Segoe UI Symbol"/>
              </a:rPr>
              <a:t>“continue to run separately, supported by a more efficient, combined merchant and delivery network.”</a:t>
            </a:r>
          </a:p>
          <a:p>
            <a:pPr algn="ctr">
              <a:spcBef>
                <a:spcPts val="1000"/>
              </a:spcBef>
              <a:buNone/>
            </a:pPr>
            <a:r>
              <a:rPr sz="1100" b="0">
                <a:solidFill>
                  <a:srgbClr val="000000"/>
                </a:solidFill>
                <a:latin typeface="Segoe UI Symbol"/>
                <a:ea typeface="Segoe UI Symbol"/>
                <a:cs typeface="Segoe UI Symbol"/>
              </a:rPr>
              <a:t>Delivery segment Adjusted EBITDA moved from –$145 million in Q4 2020 to +$25 million in Q4 2021 – the segment’s first profitable quarter – with margin on Gross Bookings improving from (1.4)% to 0.2%.</a:t>
            </a:r>
          </a:p>
          <a:p>
            <a:pPr algn="ctr">
              <a:spcBef>
                <a:spcPts val="1000"/>
              </a:spcBef>
              <a:buNone/>
            </a:pPr>
            <a:r>
              <a:rPr sz="1100" b="0">
                <a:solidFill>
                  <a:srgbClr val="000000"/>
                </a:solidFill>
                <a:latin typeface="Segoe UI Symbol"/>
                <a:ea typeface="Segoe UI Symbol"/>
                <a:cs typeface="Segoe UI Symbol"/>
              </a:rPr>
              <a:t>That turn was delivered within twelve months of close, while Delivery Gross Bookings continued to grow year-over-year.</a:t>
            </a:r>
          </a:p>
        </p:txBody>
      </p:sp>
      <p:sp>
        <p:nvSpPr>
          <p:cNvPr id="10" name="Rectangle 9">
            <a:extLst>
              <a:ext uri="{FF2B5EF4-FFF2-40B4-BE49-F238E27FC236}">
                <a16:creationId xmlns:a16="http://schemas.microsoft.com/office/drawing/2014/main" id="{63748CE6-21D3-2FB2-5A07-FD039C17270C}"/>
              </a:ext>
            </a:extLst>
          </p:cNvPr>
          <p:cNvSpPr/>
          <p:nvPr/>
        </p:nvSpPr>
        <p:spPr>
          <a:xfrm>
            <a:off x="3691931" y="3371223"/>
            <a:ext cx="8003862" cy="1390347"/>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sz="1100" b="0">
                <a:solidFill>
                  <a:srgbClr val="000000"/>
                </a:solidFill>
                <a:latin typeface="Segoe UI Symbol"/>
                <a:ea typeface="Segoe UI Symbol"/>
                <a:cs typeface="Segoe UI Symbol"/>
              </a:rPr>
              <a:t>This is the only precedent in which the current management team – same CEO, same COO – integrated a delivery acquisition, and it used the </a:t>
            </a:r>
            <a:r>
              <a:rPr sz="1100" b="1">
                <a:solidFill>
                  <a:srgbClr val="000000"/>
                </a:solidFill>
                <a:latin typeface="Segoe UI Symbol"/>
                <a:ea typeface="Segoe UI Symbol"/>
                <a:cs typeface="Segoe UI Symbol"/>
              </a:rPr>
              <a:t>same structure now proposed for Delivery Hero: separate consumer brands, one shared merchant and fulfilment network.</a:t>
            </a:r>
          </a:p>
          <a:p>
            <a:pPr algn="ctr">
              <a:spcBef>
                <a:spcPts val="1000"/>
              </a:spcBef>
              <a:buNone/>
            </a:pPr>
            <a:r>
              <a:rPr sz="1100" b="0">
                <a:solidFill>
                  <a:srgbClr val="000000"/>
                </a:solidFill>
                <a:latin typeface="Segoe UI Symbol"/>
                <a:ea typeface="Segoe UI Symbol"/>
                <a:cs typeface="Segoe UI Symbol"/>
              </a:rPr>
              <a:t>It is not a full analogue: single-country, no membership migration, no behavioural remedies, and a fraction of the size – $2.65 billion against $13.7 billion.</a:t>
            </a:r>
          </a:p>
          <a:p>
            <a:pPr algn="ctr">
              <a:spcBef>
                <a:spcPts val="1000"/>
              </a:spcBef>
              <a:buNone/>
            </a:pPr>
            <a:r>
              <a:rPr sz="1100" b="0">
                <a:solidFill>
                  <a:srgbClr val="000000"/>
                </a:solidFill>
                <a:latin typeface="Segoe UI Symbol"/>
                <a:ea typeface="Segoe UI Symbol"/>
                <a:cs typeface="Segoe UI Symbol"/>
              </a:rPr>
              <a:t>What transfers is execution on the operating layer, not the cross-sell thesis – which Postmates never tested.</a:t>
            </a:r>
          </a:p>
        </p:txBody>
      </p:sp>
      <p:sp>
        <p:nvSpPr>
          <p:cNvPr id="11" name="Rectangle 10">
            <a:extLst>
              <a:ext uri="{FF2B5EF4-FFF2-40B4-BE49-F238E27FC236}">
                <a16:creationId xmlns:a16="http://schemas.microsoft.com/office/drawing/2014/main" id="{507D295F-86E3-CFAB-F677-7B7EEB7DE2DF}"/>
              </a:ext>
            </a:extLst>
          </p:cNvPr>
          <p:cNvSpPr/>
          <p:nvPr/>
        </p:nvSpPr>
        <p:spPr>
          <a:xfrm>
            <a:off x="3691931" y="4878556"/>
            <a:ext cx="8003862" cy="130680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sz="1100" b="0">
                <a:solidFill>
                  <a:srgbClr val="000000"/>
                </a:solidFill>
                <a:latin typeface="Segoe UI Symbol"/>
                <a:ea typeface="Segoe UI Symbol"/>
                <a:cs typeface="Segoe UI Symbol"/>
              </a:rPr>
              <a:t>We do not </a:t>
            </a:r>
            <a:r>
              <a:rPr sz="1100" b="0" err="1">
                <a:solidFill>
                  <a:srgbClr val="000000"/>
                </a:solidFill>
                <a:latin typeface="Segoe UI Symbol"/>
                <a:ea typeface="Segoe UI Symbol"/>
                <a:cs typeface="Segoe UI Symbol"/>
              </a:rPr>
              <a:t>capitalise</a:t>
            </a:r>
            <a:r>
              <a:rPr sz="1100" b="0">
                <a:solidFill>
                  <a:srgbClr val="000000"/>
                </a:solidFill>
                <a:latin typeface="Segoe UI Symbol"/>
                <a:ea typeface="Segoe UI Symbol"/>
                <a:cs typeface="Segoe UI Symbol"/>
              </a:rPr>
              <a:t> integration skill</a:t>
            </a:r>
            <a:r>
              <a:rPr lang="en-AU" sz="1100" b="0">
                <a:solidFill>
                  <a:srgbClr val="000000"/>
                </a:solidFill>
                <a:latin typeface="Segoe UI Symbol"/>
                <a:ea typeface="Segoe UI Symbol"/>
                <a:cs typeface="Segoe UI Symbol"/>
              </a:rPr>
              <a:t>,</a:t>
            </a:r>
            <a:r>
              <a:rPr sz="1100" b="0">
                <a:solidFill>
                  <a:srgbClr val="000000"/>
                </a:solidFill>
                <a:latin typeface="Segoe UI Symbol"/>
                <a:ea typeface="Segoe UI Symbol"/>
                <a:cs typeface="Segoe UI Symbol"/>
              </a:rPr>
              <a:t> Postmates supports the assumption that Uber can absorb Delivery Hero without margin leakage through the remedy </a:t>
            </a:r>
            <a:r>
              <a:rPr sz="1100" b="0" err="1">
                <a:solidFill>
                  <a:srgbClr val="000000"/>
                </a:solidFill>
                <a:latin typeface="Segoe UI Symbol"/>
                <a:ea typeface="Segoe UI Symbol"/>
                <a:cs typeface="Segoe UI Symbol"/>
              </a:rPr>
              <a:t>perio</a:t>
            </a:r>
            <a:r>
              <a:rPr lang="en-AU" sz="1100" b="0">
                <a:solidFill>
                  <a:srgbClr val="000000"/>
                </a:solidFill>
                <a:latin typeface="Segoe UI Symbol"/>
                <a:ea typeface="Segoe UI Symbol"/>
                <a:cs typeface="Segoe UI Symbol"/>
              </a:rPr>
              <a:t>d,</a:t>
            </a:r>
            <a:r>
              <a:rPr sz="1100" b="0">
                <a:solidFill>
                  <a:srgbClr val="000000"/>
                </a:solidFill>
                <a:latin typeface="Segoe UI Symbol"/>
                <a:ea typeface="Segoe UI Symbol"/>
                <a:cs typeface="Segoe UI Symbol"/>
              </a:rPr>
              <a:t> what our base case requires – but it does not underwrite the &gt;$1.2 billion synergy run-rate, which sits beyond our four-year horizon.</a:t>
            </a:r>
          </a:p>
        </p:txBody>
      </p:sp>
      <p:sp>
        <p:nvSpPr>
          <p:cNvPr id="12" name="TextBox 11"/>
          <p:cNvSpPr txBox="1"/>
          <p:nvPr/>
        </p:nvSpPr>
        <p:spPr>
          <a:xfrm>
            <a:off x="571998" y="6260000"/>
            <a:ext cx="9000000" cy="260000"/>
          </a:xfrm>
          <a:prstGeom prst="rect">
            <a:avLst/>
          </a:prstGeom>
          <a:noFill/>
        </p:spPr>
        <p:txBody>
          <a:bodyPr wrap="square">
            <a:spAutoFit/>
          </a:bodyPr>
          <a:lstStyle/>
          <a:p>
            <a:r>
              <a:rPr sz="800" i="1">
                <a:solidFill>
                  <a:srgbClr val="595959"/>
                </a:solidFill>
                <a:latin typeface="Segoe UI Symbol"/>
              </a:rPr>
              <a:t>Source: Uber Q4 2021 earnings release (SEC); Uber press releases 6 Jul 2020, 1 Dec 2020</a:t>
            </a:r>
          </a:p>
        </p:txBody>
      </p:sp>
      <p:pic>
        <p:nvPicPr>
          <p:cNvPr id="3" name="Graphic 2" descr="Postmates Product Case Study | The Product Folks">
            <a:extLst>
              <a:ext uri="{FF2B5EF4-FFF2-40B4-BE49-F238E27FC236}">
                <a16:creationId xmlns:a16="http://schemas.microsoft.com/office/drawing/2014/main" id="{56F80E57-02DB-3CC3-AA45-A5B7AEA4423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8630" y="552334"/>
            <a:ext cx="2884991" cy="1306943"/>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2040-B2C9-54C5-9A7B-1323896A5B82}"/>
              </a:ext>
            </a:extLst>
          </p:cNvPr>
          <p:cNvSpPr>
            <a:spLocks noGrp="1"/>
          </p:cNvSpPr>
          <p:nvPr>
            <p:ph type="title"/>
          </p:nvPr>
        </p:nvSpPr>
        <p:spPr/>
        <p:txBody>
          <a:bodyPr vert="horz" rIns="91440">
            <a:normAutofit/>
          </a:bodyPr>
          <a:lstStyle/>
          <a:p>
            <a:r>
              <a:rPr lang="en-US"/>
              <a:t>Case Study: DoorDash / Wolt (2022-present)</a:t>
            </a:r>
          </a:p>
        </p:txBody>
      </p:sp>
      <p:sp>
        <p:nvSpPr>
          <p:cNvPr id="5" name="Rectangle 4">
            <a:extLst>
              <a:ext uri="{FF2B5EF4-FFF2-40B4-BE49-F238E27FC236}">
                <a16:creationId xmlns:a16="http://schemas.microsoft.com/office/drawing/2014/main" id="{37630CE8-2F73-7E86-5EC0-7190EC08B56F}"/>
              </a:ext>
            </a:extLst>
          </p:cNvPr>
          <p:cNvSpPr/>
          <p:nvPr/>
        </p:nvSpPr>
        <p:spPr>
          <a:xfrm>
            <a:off x="571998" y="1763624"/>
            <a:ext cx="2821623" cy="1507476"/>
          </a:xfrm>
          <a:prstGeom prst="rect">
            <a:avLst/>
          </a:prstGeom>
          <a:solidFill>
            <a:srgbClr val="13501B"/>
          </a:solidFill>
          <a:ln>
            <a:solidFill>
              <a:srgbClr val="13501B"/>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lang="en-AU" sz="1400" b="1">
                <a:solidFill>
                  <a:srgbClr val="FFFFFF"/>
                </a:solidFill>
                <a:latin typeface="Segoe UI Symbol"/>
                <a:ea typeface="Segoe UI Symbol"/>
                <a:cs typeface="Segoe UI Symbol"/>
              </a:rPr>
              <a:t>Outcome</a:t>
            </a:r>
            <a:endParaRPr sz="1400" b="1">
              <a:solidFill>
                <a:srgbClr val="FFFFFF"/>
              </a:solidFill>
              <a:latin typeface="Segoe UI Symbol"/>
              <a:ea typeface="Segoe UI Symbol"/>
              <a:cs typeface="Segoe UI Symbol"/>
            </a:endParaRPr>
          </a:p>
        </p:txBody>
      </p:sp>
      <p:sp>
        <p:nvSpPr>
          <p:cNvPr id="6" name="Rectangle 5">
            <a:extLst>
              <a:ext uri="{FF2B5EF4-FFF2-40B4-BE49-F238E27FC236}">
                <a16:creationId xmlns:a16="http://schemas.microsoft.com/office/drawing/2014/main" id="{886B8A92-8FAF-88E4-0915-F4EBA07F0C4C}"/>
              </a:ext>
            </a:extLst>
          </p:cNvPr>
          <p:cNvSpPr/>
          <p:nvPr/>
        </p:nvSpPr>
        <p:spPr>
          <a:xfrm>
            <a:off x="571998" y="3371223"/>
            <a:ext cx="2821623" cy="1390347"/>
          </a:xfrm>
          <a:prstGeom prst="rect">
            <a:avLst/>
          </a:prstGeom>
          <a:solidFill>
            <a:srgbClr val="13501B"/>
          </a:solidFill>
          <a:ln>
            <a:solidFill>
              <a:srgbClr val="13501B"/>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buNone/>
            </a:pPr>
            <a:r>
              <a:rPr sz="1400" b="1">
                <a:solidFill>
                  <a:srgbClr val="FFFFFF"/>
                </a:solidFill>
                <a:latin typeface="Segoe UI Symbol"/>
                <a:ea typeface="Segoe UI Symbol"/>
                <a:cs typeface="Segoe UI Symbol"/>
              </a:rPr>
              <a:t>Relevance to Uber</a:t>
            </a:r>
          </a:p>
        </p:txBody>
      </p:sp>
      <p:sp>
        <p:nvSpPr>
          <p:cNvPr id="7" name="Rectangle 6">
            <a:extLst>
              <a:ext uri="{FF2B5EF4-FFF2-40B4-BE49-F238E27FC236}">
                <a16:creationId xmlns:a16="http://schemas.microsoft.com/office/drawing/2014/main" id="{CC618EBF-B5D1-EBCF-A086-182FC4E218A2}"/>
              </a:ext>
            </a:extLst>
          </p:cNvPr>
          <p:cNvSpPr/>
          <p:nvPr/>
        </p:nvSpPr>
        <p:spPr>
          <a:xfrm>
            <a:off x="571998" y="4903592"/>
            <a:ext cx="2821623" cy="1306943"/>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buNone/>
            </a:pPr>
            <a:r>
              <a:rPr sz="1400" b="1">
                <a:solidFill>
                  <a:srgbClr val="FFFFFF"/>
                </a:solidFill>
                <a:latin typeface="Segoe UI Symbol"/>
                <a:ea typeface="Segoe UI Symbol"/>
                <a:cs typeface="Segoe UI Symbol"/>
              </a:rPr>
              <a:t>Valuation Implication</a:t>
            </a:r>
          </a:p>
        </p:txBody>
      </p:sp>
      <p:sp>
        <p:nvSpPr>
          <p:cNvPr id="8" name="Rectangle 7">
            <a:extLst>
              <a:ext uri="{FF2B5EF4-FFF2-40B4-BE49-F238E27FC236}">
                <a16:creationId xmlns:a16="http://schemas.microsoft.com/office/drawing/2014/main" id="{BF55989B-4469-BAC1-53AA-FE46B6853F33}"/>
              </a:ext>
            </a:extLst>
          </p:cNvPr>
          <p:cNvSpPr/>
          <p:nvPr/>
        </p:nvSpPr>
        <p:spPr>
          <a:xfrm>
            <a:off x="3691931" y="855344"/>
            <a:ext cx="8003862" cy="80815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sz="1100" b="0">
                <a:solidFill>
                  <a:srgbClr val="000000"/>
                </a:solidFill>
                <a:latin typeface="Segoe UI Symbol"/>
                <a:ea typeface="Segoe UI Symbol"/>
                <a:cs typeface="Segoe UI Symbol"/>
              </a:rPr>
              <a:t>DoorDash acquired Helsinki-based Wolt in an all-stock transaction announced in November 2021, reported at approximately $8.1 billion, completing on 1 June 2022. DoorDash went from 4 countries to 27 – </a:t>
            </a:r>
            <a:r>
              <a:rPr sz="1100" b="1">
                <a:solidFill>
                  <a:srgbClr val="000000"/>
                </a:solidFill>
                <a:latin typeface="Segoe UI Symbol"/>
                <a:ea typeface="Segoe UI Symbol"/>
                <a:cs typeface="Segoe UI Symbol"/>
              </a:rPr>
              <a:t>23 of which operate under the Wolt product and brand, not DoorDash’s.</a:t>
            </a:r>
          </a:p>
        </p:txBody>
      </p:sp>
      <p:sp>
        <p:nvSpPr>
          <p:cNvPr id="9" name="Rectangle 8">
            <a:extLst>
              <a:ext uri="{FF2B5EF4-FFF2-40B4-BE49-F238E27FC236}">
                <a16:creationId xmlns:a16="http://schemas.microsoft.com/office/drawing/2014/main" id="{B1CE20A9-137A-D097-BCEF-6B21B59ABCFF}"/>
              </a:ext>
            </a:extLst>
          </p:cNvPr>
          <p:cNvSpPr/>
          <p:nvPr/>
        </p:nvSpPr>
        <p:spPr>
          <a:xfrm>
            <a:off x="3691931" y="1763624"/>
            <a:ext cx="8003862" cy="150747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sz="1100" b="0">
                <a:solidFill>
                  <a:srgbClr val="000000"/>
                </a:solidFill>
                <a:latin typeface="Segoe UI Symbol"/>
                <a:ea typeface="Segoe UI Symbol"/>
                <a:cs typeface="Segoe UI Symbol"/>
              </a:rPr>
              <a:t>A listed US marketplace acquiring an international platform, </a:t>
            </a:r>
            <a:r>
              <a:rPr sz="1100" b="1">
                <a:solidFill>
                  <a:srgbClr val="000000"/>
                </a:solidFill>
                <a:latin typeface="Segoe UI Symbol"/>
                <a:ea typeface="Segoe UI Symbol"/>
                <a:cs typeface="Segoe UI Symbol"/>
              </a:rPr>
              <a:t>keeping the acquired brand</a:t>
            </a:r>
            <a:r>
              <a:rPr sz="1100" b="0">
                <a:solidFill>
                  <a:srgbClr val="000000"/>
                </a:solidFill>
                <a:latin typeface="Segoe UI Symbol"/>
                <a:ea typeface="Segoe UI Symbol"/>
                <a:cs typeface="Segoe UI Symbol"/>
              </a:rPr>
              <a:t>, and running two paid membership tiers side by side: </a:t>
            </a:r>
            <a:r>
              <a:rPr sz="1100" b="1" err="1">
                <a:solidFill>
                  <a:srgbClr val="000000"/>
                </a:solidFill>
                <a:latin typeface="Segoe UI Symbol"/>
                <a:ea typeface="Segoe UI Symbol"/>
                <a:cs typeface="Segoe UI Symbol"/>
              </a:rPr>
              <a:t>DashPass</a:t>
            </a:r>
            <a:r>
              <a:rPr sz="1100" b="1">
                <a:solidFill>
                  <a:srgbClr val="000000"/>
                </a:solidFill>
                <a:latin typeface="Segoe UI Symbol"/>
                <a:ea typeface="Segoe UI Symbol"/>
                <a:cs typeface="Segoe UI Symbol"/>
              </a:rPr>
              <a:t> in DoorDash markets</a:t>
            </a:r>
            <a:r>
              <a:rPr sz="1100" b="0">
                <a:solidFill>
                  <a:srgbClr val="000000"/>
                </a:solidFill>
                <a:latin typeface="Segoe UI Symbol"/>
                <a:ea typeface="Segoe UI Symbol"/>
                <a:cs typeface="Segoe UI Symbol"/>
              </a:rPr>
              <a:t>, Wolt+ in Wolt markets – still separately branded, </a:t>
            </a:r>
            <a:r>
              <a:rPr sz="1100" b="1">
                <a:solidFill>
                  <a:srgbClr val="000000"/>
                </a:solidFill>
                <a:latin typeface="Segoe UI Symbol"/>
                <a:ea typeface="Segoe UI Symbol"/>
                <a:cs typeface="Segoe UI Symbol"/>
              </a:rPr>
              <a:t>and still being launched into new countries four years after close.</a:t>
            </a:r>
          </a:p>
          <a:p>
            <a:pPr algn="ctr">
              <a:spcBef>
                <a:spcPts val="1000"/>
              </a:spcBef>
              <a:buNone/>
            </a:pPr>
            <a:r>
              <a:rPr sz="1100" b="0">
                <a:solidFill>
                  <a:srgbClr val="000000"/>
                </a:solidFill>
                <a:latin typeface="Segoe UI Symbol"/>
                <a:ea typeface="Segoe UI Symbol"/>
                <a:cs typeface="Segoe UI Symbol"/>
              </a:rPr>
              <a:t>DoorDash has extended the template rather than retreated from it, </a:t>
            </a:r>
            <a:r>
              <a:rPr sz="1100" b="1">
                <a:solidFill>
                  <a:srgbClr val="000000"/>
                </a:solidFill>
                <a:latin typeface="Segoe UI Symbol"/>
                <a:ea typeface="Segoe UI Symbol"/>
                <a:cs typeface="Segoe UI Symbol"/>
              </a:rPr>
              <a:t>completing the acquisition of Deliveroo </a:t>
            </a:r>
            <a:r>
              <a:rPr sz="1100" b="0">
                <a:solidFill>
                  <a:srgbClr val="000000"/>
                </a:solidFill>
                <a:latin typeface="Segoe UI Symbol"/>
                <a:ea typeface="Segoe UI Symbol"/>
                <a:cs typeface="Segoe UI Symbol"/>
              </a:rPr>
              <a:t>on 2 October 2025 and again retaining the acquired brand across its nine markets.</a:t>
            </a:r>
          </a:p>
          <a:p>
            <a:pPr algn="ctr">
              <a:spcBef>
                <a:spcPts val="1000"/>
              </a:spcBef>
              <a:buNone/>
            </a:pPr>
            <a:r>
              <a:rPr sz="1100" b="0">
                <a:solidFill>
                  <a:srgbClr val="000000"/>
                </a:solidFill>
                <a:latin typeface="Segoe UI Symbol"/>
                <a:ea typeface="Segoe UI Symbol"/>
                <a:cs typeface="Segoe UI Symbol"/>
              </a:rPr>
              <a:t>That is the structure the Delivery Hero deal implies: local brands retained, with </a:t>
            </a:r>
            <a:r>
              <a:rPr sz="1100" b="1">
                <a:solidFill>
                  <a:srgbClr val="000000"/>
                </a:solidFill>
                <a:latin typeface="Segoe UI Symbol"/>
                <a:ea typeface="Segoe UI Symbol"/>
                <a:cs typeface="Segoe UI Symbol"/>
              </a:rPr>
              <a:t>Uber One as the layer </a:t>
            </a:r>
            <a:r>
              <a:rPr sz="1100" b="0">
                <a:solidFill>
                  <a:srgbClr val="000000"/>
                </a:solidFill>
                <a:latin typeface="Segoe UI Symbol"/>
                <a:ea typeface="Segoe UI Symbol"/>
                <a:cs typeface="Segoe UI Symbol"/>
              </a:rPr>
              <a:t>intended to span them.</a:t>
            </a:r>
          </a:p>
        </p:txBody>
      </p:sp>
      <p:sp>
        <p:nvSpPr>
          <p:cNvPr id="10" name="Rectangle 9">
            <a:extLst>
              <a:ext uri="{FF2B5EF4-FFF2-40B4-BE49-F238E27FC236}">
                <a16:creationId xmlns:a16="http://schemas.microsoft.com/office/drawing/2014/main" id="{63748CE6-21D3-2FB2-5A07-FD039C17270C}"/>
              </a:ext>
            </a:extLst>
          </p:cNvPr>
          <p:cNvSpPr/>
          <p:nvPr/>
        </p:nvSpPr>
        <p:spPr>
          <a:xfrm>
            <a:off x="3691931" y="3371223"/>
            <a:ext cx="8003862" cy="1390347"/>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sz="1100" b="0">
                <a:solidFill>
                  <a:srgbClr val="000000"/>
                </a:solidFill>
                <a:latin typeface="Segoe UI Symbol"/>
                <a:ea typeface="Segoe UI Symbol"/>
                <a:cs typeface="Segoe UI Symbol"/>
              </a:rPr>
              <a:t>Wolt proves the structure is </a:t>
            </a:r>
            <a:r>
              <a:rPr sz="1100" b="1">
                <a:solidFill>
                  <a:srgbClr val="000000"/>
                </a:solidFill>
                <a:latin typeface="Segoe UI Symbol"/>
                <a:ea typeface="Segoe UI Symbol"/>
                <a:cs typeface="Segoe UI Symbol"/>
              </a:rPr>
              <a:t>operable</a:t>
            </a:r>
            <a:r>
              <a:rPr sz="1100" b="0">
                <a:solidFill>
                  <a:srgbClr val="000000"/>
                </a:solidFill>
                <a:latin typeface="Segoe UI Symbol"/>
                <a:ea typeface="Segoe UI Symbol"/>
                <a:cs typeface="Segoe UI Symbol"/>
              </a:rPr>
              <a:t> – not that the membership </a:t>
            </a:r>
            <a:r>
              <a:rPr sz="1100" b="1">
                <a:solidFill>
                  <a:srgbClr val="000000"/>
                </a:solidFill>
                <a:latin typeface="Segoe UI Symbol"/>
                <a:ea typeface="Segoe UI Symbol"/>
                <a:cs typeface="Segoe UI Symbol"/>
              </a:rPr>
              <a:t>travels</a:t>
            </a:r>
            <a:r>
              <a:rPr sz="1100" b="0">
                <a:solidFill>
                  <a:srgbClr val="000000"/>
                </a:solidFill>
                <a:latin typeface="Segoe UI Symbol"/>
                <a:ea typeface="Segoe UI Symbol"/>
                <a:cs typeface="Segoe UI Symbol"/>
              </a:rPr>
              <a:t>. Four years after close, DoorDash has published no cross-brand attach or retention data, and </a:t>
            </a:r>
            <a:r>
              <a:rPr sz="1100" b="0" err="1">
                <a:solidFill>
                  <a:srgbClr val="000000"/>
                </a:solidFill>
                <a:latin typeface="Segoe UI Symbol"/>
                <a:ea typeface="Segoe UI Symbol"/>
                <a:cs typeface="Segoe UI Symbol"/>
              </a:rPr>
              <a:t>DashPass</a:t>
            </a:r>
            <a:r>
              <a:rPr sz="1100" b="0">
                <a:solidFill>
                  <a:srgbClr val="000000"/>
                </a:solidFill>
                <a:latin typeface="Segoe UI Symbol"/>
                <a:ea typeface="Segoe UI Symbol"/>
                <a:cs typeface="Segoe UI Symbol"/>
              </a:rPr>
              <a:t> and Wolt+ remain separate products. There is no completed public precedent for one membership spanning two brands across dozens of markets.</a:t>
            </a:r>
          </a:p>
          <a:p>
            <a:pPr algn="ctr">
              <a:spcBef>
                <a:spcPts val="1000"/>
              </a:spcBef>
              <a:buNone/>
            </a:pPr>
            <a:r>
              <a:rPr sz="1100" b="0">
                <a:solidFill>
                  <a:srgbClr val="000000"/>
                </a:solidFill>
                <a:latin typeface="Segoe UI Symbol"/>
                <a:ea typeface="Segoe UI Symbol"/>
                <a:cs typeface="Segoe UI Symbol"/>
              </a:rPr>
              <a:t>Delivery Hero’s subscriber base gives Uber a starting point – </a:t>
            </a:r>
            <a:r>
              <a:rPr sz="1100" b="1">
                <a:solidFill>
                  <a:srgbClr val="000000"/>
                </a:solidFill>
                <a:latin typeface="Segoe UI Symbol"/>
                <a:ea typeface="Segoe UI Symbol"/>
                <a:cs typeface="Segoe UI Symbol"/>
              </a:rPr>
              <a:t>subscribers already generate 43% of Group GM</a:t>
            </a:r>
            <a:r>
              <a:rPr sz="1100" b="0">
                <a:solidFill>
                  <a:srgbClr val="000000"/>
                </a:solidFill>
                <a:latin typeface="Segoe UI Symbol"/>
                <a:ea typeface="Segoe UI Symbol"/>
                <a:cs typeface="Segoe UI Symbol"/>
              </a:rPr>
              <a:t>V</a:t>
            </a:r>
            <a:r>
              <a:rPr lang="en-AU" sz="1100" b="0">
                <a:solidFill>
                  <a:srgbClr val="000000"/>
                </a:solidFill>
                <a:latin typeface="Segoe UI Symbol"/>
                <a:ea typeface="Segoe UI Symbol"/>
                <a:cs typeface="Segoe UI Symbol"/>
              </a:rPr>
              <a:t>.</a:t>
            </a:r>
          </a:p>
          <a:p>
            <a:pPr algn="ctr">
              <a:spcBef>
                <a:spcPts val="1000"/>
              </a:spcBef>
              <a:buNone/>
            </a:pPr>
            <a:r>
              <a:rPr sz="1100" b="0">
                <a:solidFill>
                  <a:srgbClr val="000000"/>
                </a:solidFill>
                <a:latin typeface="Segoe UI Symbol"/>
                <a:ea typeface="Segoe UI Symbol"/>
                <a:cs typeface="Segoe UI Symbol"/>
              </a:rPr>
              <a:t>This is the same gap the Grubhub case identifies from the other side: overlap without a working cross-sell mechanism is scale, not a moat.</a:t>
            </a:r>
          </a:p>
        </p:txBody>
      </p:sp>
      <p:sp>
        <p:nvSpPr>
          <p:cNvPr id="11" name="Rectangle 10">
            <a:extLst>
              <a:ext uri="{FF2B5EF4-FFF2-40B4-BE49-F238E27FC236}">
                <a16:creationId xmlns:a16="http://schemas.microsoft.com/office/drawing/2014/main" id="{507D295F-86E3-CFAB-F677-7B7EEB7DE2DF}"/>
              </a:ext>
            </a:extLst>
          </p:cNvPr>
          <p:cNvSpPr/>
          <p:nvPr/>
        </p:nvSpPr>
        <p:spPr>
          <a:xfrm>
            <a:off x="3691931" y="4878556"/>
            <a:ext cx="8003862" cy="130680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sz="1100" b="0">
                <a:solidFill>
                  <a:srgbClr val="000000"/>
                </a:solidFill>
                <a:latin typeface="Segoe UI Symbol"/>
                <a:ea typeface="Segoe UI Symbol"/>
                <a:cs typeface="Segoe UI Symbol"/>
              </a:rPr>
              <a:t>Consistent with our treatment of Delivery Hero as optionality, we underwrite none of the Uber One cross-sell. Wolt sets the disclosure bar: we move Delivery Hero from optionality into base case only on market-level evidence that a single membership converts across brands.</a:t>
            </a:r>
          </a:p>
        </p:txBody>
      </p:sp>
      <p:sp>
        <p:nvSpPr>
          <p:cNvPr id="12" name="TextBox 11"/>
          <p:cNvSpPr txBox="1"/>
          <p:nvPr/>
        </p:nvSpPr>
        <p:spPr>
          <a:xfrm>
            <a:off x="571998" y="6260000"/>
            <a:ext cx="9000000" cy="260000"/>
          </a:xfrm>
          <a:prstGeom prst="rect">
            <a:avLst/>
          </a:prstGeom>
          <a:noFill/>
        </p:spPr>
        <p:txBody>
          <a:bodyPr wrap="square">
            <a:spAutoFit/>
          </a:bodyPr>
          <a:lstStyle/>
          <a:p>
            <a:r>
              <a:rPr sz="800" i="1">
                <a:solidFill>
                  <a:srgbClr val="595959"/>
                </a:solidFill>
                <a:latin typeface="Segoe UI Symbol"/>
              </a:rPr>
              <a:t>Source: DoorDash press releases 9 Nov 2021, 1 Jun 2022, 5 May 2025, 2 Oct 2025; Wolt; Delivery Hero</a:t>
            </a:r>
          </a:p>
        </p:txBody>
      </p:sp>
      <p:pic>
        <p:nvPicPr>
          <p:cNvPr id="3" name="Picture 2" descr="How DoorDash is Different | DoorDash">
            <a:extLst>
              <a:ext uri="{FF2B5EF4-FFF2-40B4-BE49-F238E27FC236}">
                <a16:creationId xmlns:a16="http://schemas.microsoft.com/office/drawing/2014/main" id="{9CA66D47-0671-CFDD-35F9-6D0ED15B24C7}"/>
              </a:ext>
            </a:extLst>
          </p:cNvPr>
          <p:cNvPicPr>
            <a:picLocks noChangeAspect="1"/>
          </p:cNvPicPr>
          <p:nvPr/>
        </p:nvPicPr>
        <p:blipFill>
          <a:blip r:embed="rId2"/>
          <a:stretch>
            <a:fillRect/>
          </a:stretch>
        </p:blipFill>
        <p:spPr>
          <a:xfrm>
            <a:off x="1023808" y="300421"/>
            <a:ext cx="1918002" cy="1918002"/>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2040-B2C9-54C5-9A7B-1323896A5B82}"/>
              </a:ext>
            </a:extLst>
          </p:cNvPr>
          <p:cNvSpPr>
            <a:spLocks noGrp="1"/>
          </p:cNvSpPr>
          <p:nvPr>
            <p:ph type="title"/>
          </p:nvPr>
        </p:nvSpPr>
        <p:spPr/>
        <p:txBody>
          <a:bodyPr vert="horz" rIns="91440">
            <a:normAutofit/>
          </a:bodyPr>
          <a:lstStyle/>
          <a:p>
            <a:r>
              <a:rPr lang="en-US"/>
              <a:t>Case Study: Amazon Prime (2005-present)</a:t>
            </a:r>
          </a:p>
        </p:txBody>
      </p:sp>
      <p:sp>
        <p:nvSpPr>
          <p:cNvPr id="5" name="Rectangle 4">
            <a:extLst>
              <a:ext uri="{FF2B5EF4-FFF2-40B4-BE49-F238E27FC236}">
                <a16:creationId xmlns:a16="http://schemas.microsoft.com/office/drawing/2014/main" id="{37630CE8-2F73-7E86-5EC0-7190EC08B56F}"/>
              </a:ext>
            </a:extLst>
          </p:cNvPr>
          <p:cNvSpPr/>
          <p:nvPr/>
        </p:nvSpPr>
        <p:spPr>
          <a:xfrm>
            <a:off x="571998" y="1763624"/>
            <a:ext cx="2821623" cy="1507476"/>
          </a:xfrm>
          <a:prstGeom prst="rect">
            <a:avLst/>
          </a:prstGeom>
          <a:solidFill>
            <a:srgbClr val="13501B"/>
          </a:solidFill>
          <a:ln>
            <a:solidFill>
              <a:srgbClr val="13501B"/>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sz="1400" b="1">
                <a:solidFill>
                  <a:srgbClr val="FFFFFF"/>
                </a:solidFill>
                <a:latin typeface="Segoe UI Symbol"/>
                <a:ea typeface="Segoe UI Symbol"/>
                <a:cs typeface="Segoe UI Symbol"/>
              </a:rPr>
              <a:t>The Mechanism</a:t>
            </a:r>
          </a:p>
        </p:txBody>
      </p:sp>
      <p:sp>
        <p:nvSpPr>
          <p:cNvPr id="6" name="Rectangle 5">
            <a:extLst>
              <a:ext uri="{FF2B5EF4-FFF2-40B4-BE49-F238E27FC236}">
                <a16:creationId xmlns:a16="http://schemas.microsoft.com/office/drawing/2014/main" id="{886B8A92-8FAF-88E4-0915-F4EBA07F0C4C}"/>
              </a:ext>
            </a:extLst>
          </p:cNvPr>
          <p:cNvSpPr/>
          <p:nvPr/>
        </p:nvSpPr>
        <p:spPr>
          <a:xfrm>
            <a:off x="571998" y="3371223"/>
            <a:ext cx="2821623" cy="1390347"/>
          </a:xfrm>
          <a:prstGeom prst="rect">
            <a:avLst/>
          </a:prstGeom>
          <a:solidFill>
            <a:srgbClr val="13501B"/>
          </a:solidFill>
          <a:ln>
            <a:solidFill>
              <a:srgbClr val="13501B"/>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buNone/>
            </a:pPr>
            <a:r>
              <a:rPr sz="1400" b="1">
                <a:solidFill>
                  <a:srgbClr val="FFFFFF"/>
                </a:solidFill>
                <a:latin typeface="Segoe UI Symbol"/>
                <a:ea typeface="Segoe UI Symbol"/>
                <a:cs typeface="Segoe UI Symbol"/>
              </a:rPr>
              <a:t>Relevance to Uber</a:t>
            </a:r>
          </a:p>
        </p:txBody>
      </p:sp>
      <p:sp>
        <p:nvSpPr>
          <p:cNvPr id="7" name="Rectangle 6">
            <a:extLst>
              <a:ext uri="{FF2B5EF4-FFF2-40B4-BE49-F238E27FC236}">
                <a16:creationId xmlns:a16="http://schemas.microsoft.com/office/drawing/2014/main" id="{CC618EBF-B5D1-EBCF-A086-182FC4E218A2}"/>
              </a:ext>
            </a:extLst>
          </p:cNvPr>
          <p:cNvSpPr/>
          <p:nvPr/>
        </p:nvSpPr>
        <p:spPr>
          <a:xfrm>
            <a:off x="571998" y="4903592"/>
            <a:ext cx="2821623" cy="1306943"/>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buNone/>
            </a:pPr>
            <a:r>
              <a:rPr sz="1400" b="1">
                <a:solidFill>
                  <a:srgbClr val="FFFFFF"/>
                </a:solidFill>
                <a:latin typeface="Segoe UI Symbol"/>
                <a:ea typeface="Segoe UI Symbol"/>
                <a:cs typeface="Segoe UI Symbol"/>
              </a:rPr>
              <a:t>Valuation Implication</a:t>
            </a:r>
          </a:p>
        </p:txBody>
      </p:sp>
      <p:sp>
        <p:nvSpPr>
          <p:cNvPr id="8" name="Rectangle 7">
            <a:extLst>
              <a:ext uri="{FF2B5EF4-FFF2-40B4-BE49-F238E27FC236}">
                <a16:creationId xmlns:a16="http://schemas.microsoft.com/office/drawing/2014/main" id="{BF55989B-4469-BAC1-53AA-FE46B6853F33}"/>
              </a:ext>
            </a:extLst>
          </p:cNvPr>
          <p:cNvSpPr/>
          <p:nvPr/>
        </p:nvSpPr>
        <p:spPr>
          <a:xfrm>
            <a:off x="3691931" y="855344"/>
            <a:ext cx="8003862" cy="80815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sz="1100" b="0">
                <a:solidFill>
                  <a:srgbClr val="000000"/>
                </a:solidFill>
                <a:latin typeface="Segoe UI Symbol"/>
                <a:ea typeface="Segoe UI Symbol"/>
                <a:cs typeface="Segoe UI Symbol"/>
              </a:rPr>
              <a:t>Before Prime, Amazon paid for each order twice – once in price, again in a conditional shipping subsidy offered above a minimum basket and withdrawn when it became expensive. Customers optimised against it: padding baskets, consolidating orders, comparison-shopping every purchase. The spend bought transactions, not habit.</a:t>
            </a:r>
          </a:p>
        </p:txBody>
      </p:sp>
      <p:sp>
        <p:nvSpPr>
          <p:cNvPr id="9" name="Rectangle 8">
            <a:extLst>
              <a:ext uri="{FF2B5EF4-FFF2-40B4-BE49-F238E27FC236}">
                <a16:creationId xmlns:a16="http://schemas.microsoft.com/office/drawing/2014/main" id="{B1CE20A9-137A-D097-BCEF-6B21B59ABCFF}"/>
              </a:ext>
            </a:extLst>
          </p:cNvPr>
          <p:cNvSpPr/>
          <p:nvPr/>
        </p:nvSpPr>
        <p:spPr>
          <a:xfrm>
            <a:off x="3691931" y="1763624"/>
            <a:ext cx="8003862" cy="150747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sz="1100" b="0">
                <a:solidFill>
                  <a:srgbClr val="000000"/>
                </a:solidFill>
                <a:latin typeface="Segoe UI Symbol"/>
                <a:ea typeface="Segoe UI Symbol"/>
                <a:cs typeface="Segoe UI Symbol"/>
              </a:rPr>
              <a:t>Prime launched in February 2005 at $79 a year: unlimited two-day shipping, </a:t>
            </a:r>
            <a:r>
              <a:rPr sz="1100" b="1">
                <a:solidFill>
                  <a:srgbClr val="000000"/>
                </a:solidFill>
                <a:latin typeface="Segoe UI Symbol"/>
                <a:ea typeface="Segoe UI Symbol"/>
                <a:cs typeface="Segoe UI Symbol"/>
              </a:rPr>
              <a:t>no minimum order</a:t>
            </a:r>
            <a:r>
              <a:rPr sz="1100" b="0">
                <a:solidFill>
                  <a:srgbClr val="000000"/>
                </a:solidFill>
                <a:latin typeface="Segoe UI Symbol"/>
                <a:ea typeface="Segoe UI Symbol"/>
                <a:cs typeface="Segoe UI Symbol"/>
              </a:rPr>
              <a:t>. </a:t>
            </a:r>
            <a:br>
              <a:rPr lang="en-AU" sz="1100" b="0">
                <a:solidFill>
                  <a:srgbClr val="000000"/>
                </a:solidFill>
                <a:latin typeface="Segoe UI Symbol"/>
                <a:ea typeface="Segoe UI Symbol"/>
                <a:cs typeface="Segoe UI Symbol"/>
              </a:rPr>
            </a:br>
            <a:r>
              <a:rPr sz="1100" b="0">
                <a:solidFill>
                  <a:srgbClr val="000000"/>
                </a:solidFill>
                <a:latin typeface="Segoe UI Symbol"/>
                <a:ea typeface="Segoe UI Symbol"/>
                <a:cs typeface="Segoe UI Symbol"/>
              </a:rPr>
              <a:t>Bezos: “no minimum purchase to think about, and no consolidating orders – two-day shipping becomes an everyday experience rather than an occasional indulgence.”</a:t>
            </a:r>
          </a:p>
          <a:p>
            <a:pPr algn="ctr">
              <a:spcBef>
                <a:spcPts val="800"/>
              </a:spcBef>
              <a:buNone/>
            </a:pPr>
            <a:r>
              <a:rPr sz="1100" b="0">
                <a:solidFill>
                  <a:srgbClr val="000000"/>
                </a:solidFill>
                <a:latin typeface="Segoe UI Symbol"/>
                <a:ea typeface="Segoe UI Symbol"/>
                <a:cs typeface="Segoe UI Symbol"/>
              </a:rPr>
              <a:t>The conditional subsidy became a </a:t>
            </a:r>
            <a:r>
              <a:rPr sz="1100" b="1">
                <a:solidFill>
                  <a:srgbClr val="000000"/>
                </a:solidFill>
                <a:latin typeface="Segoe UI Symbol"/>
                <a:ea typeface="Segoe UI Symbol"/>
                <a:cs typeface="Segoe UI Symbol"/>
              </a:rPr>
              <a:t>fixed fee paid in advance</a:t>
            </a:r>
            <a:r>
              <a:rPr sz="1100" b="0">
                <a:solidFill>
                  <a:srgbClr val="000000"/>
                </a:solidFill>
                <a:latin typeface="Segoe UI Symbol"/>
                <a:ea typeface="Segoe UI Symbol"/>
                <a:cs typeface="Segoe UI Symbol"/>
              </a:rPr>
              <a:t>. Once it is sunk, the customer </a:t>
            </a:r>
            <a:r>
              <a:rPr sz="1100" b="0" err="1">
                <a:solidFill>
                  <a:srgbClr val="000000"/>
                </a:solidFill>
                <a:latin typeface="Segoe UI Symbol"/>
                <a:ea typeface="Segoe UI Symbol"/>
                <a:cs typeface="Segoe UI Symbol"/>
              </a:rPr>
              <a:t>maximises</a:t>
            </a:r>
            <a:r>
              <a:rPr sz="1100" b="0">
                <a:solidFill>
                  <a:srgbClr val="000000"/>
                </a:solidFill>
                <a:latin typeface="Segoe UI Symbol"/>
                <a:ea typeface="Segoe UI Symbol"/>
                <a:cs typeface="Segoe UI Symbol"/>
              </a:rPr>
              <a:t> usage – the </a:t>
            </a:r>
            <a:r>
              <a:rPr sz="1100" b="0" err="1">
                <a:solidFill>
                  <a:srgbClr val="000000"/>
                </a:solidFill>
                <a:latin typeface="Segoe UI Symbol"/>
                <a:ea typeface="Segoe UI Symbol"/>
                <a:cs typeface="Segoe UI Symbol"/>
              </a:rPr>
              <a:t>behaviour</a:t>
            </a:r>
            <a:r>
              <a:rPr sz="1100" b="0">
                <a:solidFill>
                  <a:srgbClr val="000000"/>
                </a:solidFill>
                <a:latin typeface="Segoe UI Symbol"/>
                <a:ea typeface="Segoe UI Symbol"/>
                <a:cs typeface="Segoe UI Symbol"/>
              </a:rPr>
              <a:t> Amazon was trying to buy.</a:t>
            </a:r>
          </a:p>
          <a:p>
            <a:pPr algn="ctr">
              <a:spcBef>
                <a:spcPts val="800"/>
              </a:spcBef>
              <a:buNone/>
            </a:pPr>
            <a:r>
              <a:rPr sz="1100" b="0">
                <a:solidFill>
                  <a:srgbClr val="000000"/>
                </a:solidFill>
                <a:latin typeface="Segoe UI Symbol"/>
                <a:ea typeface="Segoe UI Symbol"/>
                <a:cs typeface="Segoe UI Symbol"/>
              </a:rPr>
              <a:t>Amazon then raised the fee four times, $79 (2005) to $139 (2022), up 76%, while disclosed members doubled from 100 million (2018) to over 200 million (2021). Subscription services: </a:t>
            </a:r>
            <a:r>
              <a:rPr sz="1100" b="1">
                <a:solidFill>
                  <a:srgbClr val="000000"/>
                </a:solidFill>
                <a:latin typeface="Segoe UI Symbol"/>
                <a:ea typeface="Segoe UI Symbol"/>
                <a:cs typeface="Segoe UI Symbol"/>
              </a:rPr>
              <a:t>$49.6 billion in FY2025.</a:t>
            </a:r>
          </a:p>
        </p:txBody>
      </p:sp>
      <p:sp>
        <p:nvSpPr>
          <p:cNvPr id="10" name="Rectangle 9">
            <a:extLst>
              <a:ext uri="{FF2B5EF4-FFF2-40B4-BE49-F238E27FC236}">
                <a16:creationId xmlns:a16="http://schemas.microsoft.com/office/drawing/2014/main" id="{63748CE6-21D3-2FB2-5A07-FD039C17270C}"/>
              </a:ext>
            </a:extLst>
          </p:cNvPr>
          <p:cNvSpPr/>
          <p:nvPr/>
        </p:nvSpPr>
        <p:spPr>
          <a:xfrm>
            <a:off x="3691931" y="3371223"/>
            <a:ext cx="8003862" cy="1390347"/>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sz="1100" b="0">
                <a:solidFill>
                  <a:srgbClr val="000000"/>
                </a:solidFill>
                <a:latin typeface="Segoe UI Symbol"/>
                <a:ea typeface="Segoe UI Symbol"/>
                <a:cs typeface="Segoe UI Symbol"/>
              </a:rPr>
              <a:t>Uber One is the same instrument on a marketplace. The leakage it closes is </a:t>
            </a:r>
            <a:r>
              <a:rPr sz="1100" b="1">
                <a:solidFill>
                  <a:srgbClr val="000000"/>
                </a:solidFill>
                <a:latin typeface="Segoe UI Symbol"/>
                <a:ea typeface="Segoe UI Symbol"/>
                <a:cs typeface="Segoe UI Symbol"/>
              </a:rPr>
              <a:t>multi-homing</a:t>
            </a:r>
            <a:r>
              <a:rPr sz="1100" b="0">
                <a:solidFill>
                  <a:srgbClr val="000000"/>
                </a:solidFill>
                <a:latin typeface="Segoe UI Symbol"/>
                <a:ea typeface="Segoe UI Symbol"/>
                <a:cs typeface="Segoe UI Symbol"/>
              </a:rPr>
              <a:t>: every trip and order is otherwise a fresh auction against Lyft, DoorDash or a local incumbent, won with a promotion. A prepaid fee makes Uber the default across both categories.</a:t>
            </a:r>
          </a:p>
          <a:p>
            <a:pPr algn="ctr">
              <a:spcBef>
                <a:spcPts val="800"/>
              </a:spcBef>
              <a:buNone/>
            </a:pPr>
            <a:r>
              <a:rPr sz="1100" b="0">
                <a:solidFill>
                  <a:srgbClr val="000000"/>
                </a:solidFill>
                <a:latin typeface="Segoe UI Symbol"/>
                <a:ea typeface="Segoe UI Symbol"/>
                <a:cs typeface="Segoe UI Symbol"/>
              </a:rPr>
              <a:t>Uber’s disclosure already shows it: 50 million members at Q1 2026, roughly one in four of 199 million monthly consumers, </a:t>
            </a:r>
            <a:r>
              <a:rPr sz="1100" b="1">
                <a:solidFill>
                  <a:srgbClr val="000000"/>
                </a:solidFill>
                <a:latin typeface="Segoe UI Symbol"/>
                <a:ea typeface="Segoe UI Symbol"/>
                <a:cs typeface="Segoe UI Symbol"/>
              </a:rPr>
              <a:t>“now driving half of our Gross Bookings across Mobility and Delivery.”</a:t>
            </a:r>
          </a:p>
          <a:p>
            <a:pPr algn="ctr">
              <a:spcBef>
                <a:spcPts val="800"/>
              </a:spcBef>
              <a:buNone/>
            </a:pPr>
            <a:r>
              <a:rPr sz="1100" b="0">
                <a:solidFill>
                  <a:srgbClr val="000000"/>
                </a:solidFill>
                <a:latin typeface="Segoe UI Symbol"/>
                <a:ea typeface="Segoe UI Symbol"/>
                <a:cs typeface="Segoe UI Symbol"/>
              </a:rPr>
              <a:t>The demand side of Thesis 1: profit per trip rises because the customer is retained, not because the fare rises.</a:t>
            </a:r>
          </a:p>
        </p:txBody>
      </p:sp>
      <p:sp>
        <p:nvSpPr>
          <p:cNvPr id="11" name="Rectangle 10">
            <a:extLst>
              <a:ext uri="{FF2B5EF4-FFF2-40B4-BE49-F238E27FC236}">
                <a16:creationId xmlns:a16="http://schemas.microsoft.com/office/drawing/2014/main" id="{507D295F-86E3-CFAB-F677-7B7EEB7DE2DF}"/>
              </a:ext>
            </a:extLst>
          </p:cNvPr>
          <p:cNvSpPr/>
          <p:nvPr/>
        </p:nvSpPr>
        <p:spPr>
          <a:xfrm>
            <a:off x="3691931" y="4878556"/>
            <a:ext cx="8003862" cy="130680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lstStyle/>
          <a:p>
            <a:pPr algn="ctr">
              <a:buNone/>
            </a:pPr>
            <a:r>
              <a:rPr sz="1100" b="0">
                <a:solidFill>
                  <a:srgbClr val="000000"/>
                </a:solidFill>
                <a:latin typeface="Segoe UI Symbol"/>
                <a:ea typeface="Segoe UI Symbol"/>
                <a:cs typeface="Segoe UI Symbol"/>
              </a:rPr>
              <a:t>Prime shows the instrument holds price and holds customers for two decades. It does not show Uber One will – Amazon has published no member count since 2021, and Uber discloses membership and Gross Bookings share, but not churn or member-level margin.</a:t>
            </a:r>
            <a:endParaRPr lang="en-AU" sz="1100" b="0">
              <a:solidFill>
                <a:srgbClr val="000000"/>
              </a:solidFill>
              <a:latin typeface="Segoe UI Symbol"/>
              <a:ea typeface="Segoe UI Symbol"/>
              <a:cs typeface="Segoe UI Symbol"/>
            </a:endParaRPr>
          </a:p>
        </p:txBody>
      </p:sp>
      <p:sp>
        <p:nvSpPr>
          <p:cNvPr id="12" name="TextBox 11"/>
          <p:cNvSpPr txBox="1"/>
          <p:nvPr/>
        </p:nvSpPr>
        <p:spPr>
          <a:xfrm>
            <a:off x="571998" y="6260000"/>
            <a:ext cx="9000000" cy="260000"/>
          </a:xfrm>
          <a:prstGeom prst="rect">
            <a:avLst/>
          </a:prstGeom>
          <a:noFill/>
        </p:spPr>
        <p:txBody>
          <a:bodyPr wrap="square">
            <a:spAutoFit/>
          </a:bodyPr>
          <a:lstStyle/>
          <a:p>
            <a:r>
              <a:rPr sz="800" i="1">
                <a:solidFill>
                  <a:srgbClr val="595959"/>
                </a:solidFill>
                <a:latin typeface="Segoe UI Symbol"/>
              </a:rPr>
              <a:t>Source: Amazon press releases (Feb 2005; Q4 2025 results); Amazon 2020 Letter to Shareholders; CNBC (Feb 2022); Uber Q1 and Q2 2026 results</a:t>
            </a:r>
          </a:p>
        </p:txBody>
      </p:sp>
      <p:pic>
        <p:nvPicPr>
          <p:cNvPr id="15" name="Picture 14" descr="Amazon Prime is increasing monthly and annual fees | Shacknews">
            <a:extLst>
              <a:ext uri="{FF2B5EF4-FFF2-40B4-BE49-F238E27FC236}">
                <a16:creationId xmlns:a16="http://schemas.microsoft.com/office/drawing/2014/main" id="{EB8BEC79-4D6B-B178-FD55-F5DA5EE02776}"/>
              </a:ext>
            </a:extLst>
          </p:cNvPr>
          <p:cNvPicPr>
            <a:picLocks noChangeAspect="1"/>
          </p:cNvPicPr>
          <p:nvPr/>
        </p:nvPicPr>
        <p:blipFill>
          <a:blip r:embed="rId2"/>
          <a:srcRect l="-1" t="27350" r="1293" b="15298"/>
          <a:stretch>
            <a:fillRect/>
          </a:stretch>
        </p:blipFill>
        <p:spPr>
          <a:xfrm>
            <a:off x="613636" y="829583"/>
            <a:ext cx="2704193" cy="884576"/>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3C95A-662E-2915-4456-0DFDAF6C4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608C3D-BFC3-8E54-6848-CDF221D03FAA}"/>
              </a:ext>
            </a:extLst>
          </p:cNvPr>
          <p:cNvSpPr>
            <a:spLocks noGrp="1"/>
          </p:cNvSpPr>
          <p:nvPr>
            <p:ph type="title"/>
          </p:nvPr>
        </p:nvSpPr>
        <p:spPr/>
        <p:txBody>
          <a:bodyPr/>
          <a:lstStyle/>
          <a:p>
            <a:r>
              <a:rPr lang="en-US"/>
              <a:t>Delivery Hero Acquisition Financing</a:t>
            </a:r>
          </a:p>
        </p:txBody>
      </p:sp>
      <p:sp>
        <p:nvSpPr>
          <p:cNvPr id="19" name="Text 15">
            <a:extLst>
              <a:ext uri="{FF2B5EF4-FFF2-40B4-BE49-F238E27FC236}">
                <a16:creationId xmlns:a16="http://schemas.microsoft.com/office/drawing/2014/main" id="{AF34056E-B3A9-12F7-131D-D398BA383C41}"/>
              </a:ext>
            </a:extLst>
          </p:cNvPr>
          <p:cNvSpPr txBox="1"/>
          <p:nvPr/>
        </p:nvSpPr>
        <p:spPr>
          <a:xfrm>
            <a:off x="417357" y="909226"/>
            <a:ext cx="3529584" cy="256032"/>
          </a:xfrm>
          <a:prstGeom prst="rect">
            <a:avLst/>
          </a:prstGeom>
          <a:noFill/>
          <a:ln/>
        </p:spPr>
        <p:txBody>
          <a:bodyPr wrap="square" lIns="0" tIns="0" rIns="0" bIns="0" rtlCol="0" anchor="ctr"/>
          <a:lstStyle/>
          <a:p>
            <a:pPr marL="0" indent="0" algn="ctr">
              <a:buNone/>
            </a:pPr>
            <a:r>
              <a:rPr lang="en-US" sz="1250" b="1">
                <a:solidFill>
                  <a:srgbClr val="000000"/>
                </a:solidFill>
                <a:latin typeface="Segoe UI Symbol" panose="020B0502040204020203" pitchFamily="34" charset="0"/>
                <a:ea typeface="Segoe UI Symbol" panose="020B0502040204020203" pitchFamily="34" charset="0"/>
                <a:cs typeface="Segoe UI Symbol" pitchFamily="34" charset="-120"/>
              </a:rPr>
              <a:t>1 · What the offer actually is</a:t>
            </a:r>
            <a:endParaRPr lang="en-US" sz="1250">
              <a:latin typeface="Segoe UI Symbol" panose="020B0502040204020203" pitchFamily="34" charset="0"/>
              <a:ea typeface="Segoe UI Symbol" panose="020B0502040204020203" pitchFamily="34" charset="0"/>
            </a:endParaRPr>
          </a:p>
        </p:txBody>
      </p:sp>
      <p:sp>
        <p:nvSpPr>
          <p:cNvPr id="20" name="Text 16">
            <a:extLst>
              <a:ext uri="{FF2B5EF4-FFF2-40B4-BE49-F238E27FC236}">
                <a16:creationId xmlns:a16="http://schemas.microsoft.com/office/drawing/2014/main" id="{AF14918A-3C68-6412-99F2-1E122E7FF821}"/>
              </a:ext>
            </a:extLst>
          </p:cNvPr>
          <p:cNvSpPr txBox="1"/>
          <p:nvPr/>
        </p:nvSpPr>
        <p:spPr>
          <a:xfrm>
            <a:off x="4184685" y="909226"/>
            <a:ext cx="4041648" cy="256032"/>
          </a:xfrm>
          <a:prstGeom prst="rect">
            <a:avLst/>
          </a:prstGeom>
          <a:noFill/>
          <a:ln/>
        </p:spPr>
        <p:txBody>
          <a:bodyPr wrap="square" lIns="0" tIns="0" rIns="0" bIns="0" rtlCol="0" anchor="ctr"/>
          <a:lstStyle/>
          <a:p>
            <a:pPr marL="0" indent="0" algn="ctr">
              <a:buNone/>
            </a:pPr>
            <a:r>
              <a:rPr lang="en-US" sz="1250" b="1">
                <a:solidFill>
                  <a:srgbClr val="000000"/>
                </a:solidFill>
                <a:latin typeface="Segoe UI Symbol" panose="020B0502040204020203" pitchFamily="34" charset="0"/>
                <a:ea typeface="Segoe UI Symbol" panose="020B0502040204020203" pitchFamily="34" charset="0"/>
                <a:cs typeface="Segoe UI Symbol" pitchFamily="34" charset="-120"/>
              </a:rPr>
              <a:t>2 · Where the cash goes</a:t>
            </a:r>
            <a:endParaRPr lang="en-US" sz="1250">
              <a:latin typeface="Segoe UI Symbol" panose="020B0502040204020203" pitchFamily="34" charset="0"/>
              <a:ea typeface="Segoe UI Symbol" panose="020B0502040204020203" pitchFamily="34" charset="0"/>
            </a:endParaRPr>
          </a:p>
        </p:txBody>
      </p:sp>
      <p:sp>
        <p:nvSpPr>
          <p:cNvPr id="21" name="Text 17">
            <a:extLst>
              <a:ext uri="{FF2B5EF4-FFF2-40B4-BE49-F238E27FC236}">
                <a16:creationId xmlns:a16="http://schemas.microsoft.com/office/drawing/2014/main" id="{5E32A4E5-D533-B7FD-3C92-419E20E26518}"/>
              </a:ext>
            </a:extLst>
          </p:cNvPr>
          <p:cNvSpPr txBox="1"/>
          <p:nvPr/>
        </p:nvSpPr>
        <p:spPr>
          <a:xfrm>
            <a:off x="8464077" y="909226"/>
            <a:ext cx="3611880" cy="256032"/>
          </a:xfrm>
          <a:prstGeom prst="rect">
            <a:avLst/>
          </a:prstGeom>
          <a:noFill/>
          <a:ln/>
        </p:spPr>
        <p:txBody>
          <a:bodyPr wrap="square" lIns="0" tIns="0" rIns="0" bIns="0" rtlCol="0" anchor="ctr"/>
          <a:lstStyle/>
          <a:p>
            <a:pPr marL="0" indent="0" algn="ctr">
              <a:buNone/>
            </a:pPr>
            <a:r>
              <a:rPr lang="en-US" sz="1250" b="1">
                <a:solidFill>
                  <a:srgbClr val="000000"/>
                </a:solidFill>
                <a:latin typeface="Segoe UI Symbol" panose="020B0502040204020203" pitchFamily="34" charset="0"/>
                <a:ea typeface="Segoe UI Symbol" panose="020B0502040204020203" pitchFamily="34" charset="0"/>
                <a:cs typeface="Segoe UI Symbol" pitchFamily="34" charset="-120"/>
              </a:rPr>
              <a:t>3 · What it does to the IRR</a:t>
            </a:r>
            <a:endParaRPr lang="en-US" sz="1250">
              <a:latin typeface="Segoe UI Symbol" panose="020B0502040204020203" pitchFamily="34" charset="0"/>
              <a:ea typeface="Segoe UI Symbol" panose="020B0502040204020203" pitchFamily="34" charset="0"/>
            </a:endParaRPr>
          </a:p>
        </p:txBody>
      </p:sp>
      <p:sp>
        <p:nvSpPr>
          <p:cNvPr id="22" name="Shape 18">
            <a:extLst>
              <a:ext uri="{FF2B5EF4-FFF2-40B4-BE49-F238E27FC236}">
                <a16:creationId xmlns:a16="http://schemas.microsoft.com/office/drawing/2014/main" id="{99A32D44-0E7D-2BF3-811E-1FA6D2E04ED6}"/>
              </a:ext>
            </a:extLst>
          </p:cNvPr>
          <p:cNvSpPr/>
          <p:nvPr/>
        </p:nvSpPr>
        <p:spPr>
          <a:xfrm>
            <a:off x="417357" y="1274986"/>
            <a:ext cx="11658600" cy="0"/>
          </a:xfrm>
          <a:prstGeom prst="line">
            <a:avLst/>
          </a:prstGeom>
          <a:noFill/>
          <a:ln w="15875">
            <a:solidFill>
              <a:srgbClr val="017840"/>
            </a:solidFill>
            <a:prstDash val="solid"/>
            <a:tailEnd type="triangle"/>
          </a:ln>
        </p:spPr>
        <p:txBody>
          <a:bodyPr/>
          <a:lstStyle/>
          <a:p>
            <a:endParaRPr lang="en-US">
              <a:latin typeface="Segoe UI Symbol" panose="020B0502040204020203" pitchFamily="34" charset="0"/>
              <a:ea typeface="Segoe UI Symbol" panose="020B0502040204020203" pitchFamily="34" charset="0"/>
            </a:endParaRPr>
          </a:p>
        </p:txBody>
      </p:sp>
      <p:sp>
        <p:nvSpPr>
          <p:cNvPr id="43" name="Text 39">
            <a:extLst>
              <a:ext uri="{FF2B5EF4-FFF2-40B4-BE49-F238E27FC236}">
                <a16:creationId xmlns:a16="http://schemas.microsoft.com/office/drawing/2014/main" id="{6F016DE2-E578-2390-93E9-B1759C8E5FAB}"/>
              </a:ext>
            </a:extLst>
          </p:cNvPr>
          <p:cNvSpPr txBox="1"/>
          <p:nvPr/>
        </p:nvSpPr>
        <p:spPr>
          <a:xfrm>
            <a:off x="4133088" y="1682496"/>
            <a:ext cx="3858768" cy="164592"/>
          </a:xfrm>
          <a:prstGeom prst="rect">
            <a:avLst/>
          </a:prstGeom>
          <a:noFill/>
          <a:ln/>
        </p:spPr>
        <p:txBody>
          <a:bodyPr wrap="square" lIns="0" tIns="0" rIns="0" bIns="0" rtlCol="0" anchor="ctr"/>
          <a:lstStyle/>
          <a:p>
            <a:pPr marL="0" indent="0">
              <a:buNone/>
            </a:pPr>
            <a:r>
              <a:rPr lang="en-US" sz="650">
                <a:solidFill>
                  <a:srgbClr val="454545"/>
                </a:solidFill>
                <a:latin typeface="Segoe UI Symbol" panose="020B0502040204020203" pitchFamily="34" charset="0"/>
                <a:ea typeface="Segoe UI Symbol" panose="020B0502040204020203" pitchFamily="34" charset="0"/>
                <a:cs typeface="Trebuchet MS" pitchFamily="34" charset="-120"/>
              </a:rPr>
              <a:t>$bn · net debt / (net cash)</a:t>
            </a:r>
            <a:endParaRPr lang="en-US" sz="650">
              <a:latin typeface="Segoe UI Symbol" panose="020B0502040204020203" pitchFamily="34" charset="0"/>
              <a:ea typeface="Segoe UI Symbol" panose="020B0502040204020203" pitchFamily="34" charset="0"/>
            </a:endParaRPr>
          </a:p>
        </p:txBody>
      </p:sp>
      <p:sp>
        <p:nvSpPr>
          <p:cNvPr id="44" name="Shape 40">
            <a:extLst>
              <a:ext uri="{FF2B5EF4-FFF2-40B4-BE49-F238E27FC236}">
                <a16:creationId xmlns:a16="http://schemas.microsoft.com/office/drawing/2014/main" id="{1EBD2908-922C-F14B-161C-F79283605595}"/>
              </a:ext>
            </a:extLst>
          </p:cNvPr>
          <p:cNvSpPr/>
          <p:nvPr/>
        </p:nvSpPr>
        <p:spPr>
          <a:xfrm>
            <a:off x="4078224" y="2214372"/>
            <a:ext cx="3968496" cy="0"/>
          </a:xfrm>
          <a:prstGeom prst="line">
            <a:avLst/>
          </a:prstGeom>
          <a:noFill/>
          <a:ln w="12700">
            <a:solidFill>
              <a:srgbClr val="D9D9D9"/>
            </a:solidFill>
            <a:prstDash val="solid"/>
          </a:ln>
        </p:spPr>
        <p:txBody>
          <a:bodyPr/>
          <a:lstStyle/>
          <a:p>
            <a:endParaRPr lang="en-US">
              <a:latin typeface="Segoe UI Symbol" panose="020B0502040204020203" pitchFamily="34" charset="0"/>
              <a:ea typeface="Segoe UI Symbol" panose="020B0502040204020203" pitchFamily="34" charset="0"/>
            </a:endParaRPr>
          </a:p>
        </p:txBody>
      </p:sp>
      <p:sp>
        <p:nvSpPr>
          <p:cNvPr id="45" name="Shape 41">
            <a:extLst>
              <a:ext uri="{FF2B5EF4-FFF2-40B4-BE49-F238E27FC236}">
                <a16:creationId xmlns:a16="http://schemas.microsoft.com/office/drawing/2014/main" id="{5118723D-BB98-DA54-5E08-BF8C395D6D56}"/>
              </a:ext>
            </a:extLst>
          </p:cNvPr>
          <p:cNvSpPr/>
          <p:nvPr/>
        </p:nvSpPr>
        <p:spPr>
          <a:xfrm>
            <a:off x="4272004" y="2169780"/>
            <a:ext cx="493922" cy="44592"/>
          </a:xfrm>
          <a:prstGeom prst="rect">
            <a:avLst/>
          </a:prstGeom>
          <a:solidFill>
            <a:srgbClr val="454545"/>
          </a:solidFill>
          <a:ln/>
        </p:spPr>
        <p:txBody>
          <a:bodyPr/>
          <a:lstStyle/>
          <a:p>
            <a:endParaRPr lang="en-US">
              <a:latin typeface="Segoe UI Symbol" panose="020B0502040204020203" pitchFamily="34" charset="0"/>
              <a:ea typeface="Segoe UI Symbol" panose="020B0502040204020203" pitchFamily="34" charset="0"/>
            </a:endParaRPr>
          </a:p>
        </p:txBody>
      </p:sp>
      <p:sp>
        <p:nvSpPr>
          <p:cNvPr id="46" name="Text 42">
            <a:extLst>
              <a:ext uri="{FF2B5EF4-FFF2-40B4-BE49-F238E27FC236}">
                <a16:creationId xmlns:a16="http://schemas.microsoft.com/office/drawing/2014/main" id="{2F594239-615A-8992-D622-EAFFFAD9BBF2}"/>
              </a:ext>
            </a:extLst>
          </p:cNvPr>
          <p:cNvSpPr txBox="1"/>
          <p:nvPr/>
        </p:nvSpPr>
        <p:spPr>
          <a:xfrm>
            <a:off x="4089124" y="1950324"/>
            <a:ext cx="859682" cy="201168"/>
          </a:xfrm>
          <a:prstGeom prst="rect">
            <a:avLst/>
          </a:prstGeom>
          <a:noFill/>
          <a:ln/>
        </p:spPr>
        <p:txBody>
          <a:bodyPr wrap="square" lIns="0" tIns="0" rIns="0" bIns="0" rtlCol="0" anchor="ctr"/>
          <a:lstStyle/>
          <a:p>
            <a:pPr marL="0" indent="0" algn="ctr">
              <a:buNone/>
            </a:pPr>
            <a:r>
              <a:rPr lang="en-US" sz="850" b="1">
                <a:solidFill>
                  <a:srgbClr val="000000"/>
                </a:solidFill>
                <a:latin typeface="Segoe UI Symbol" panose="020B0502040204020203" pitchFamily="34" charset="0"/>
                <a:ea typeface="Segoe UI Symbol" panose="020B0502040204020203" pitchFamily="34" charset="0"/>
                <a:cs typeface="Segoe UI Symbol" pitchFamily="34" charset="-120"/>
              </a:rPr>
              <a:t>+1.1</a:t>
            </a:r>
            <a:endParaRPr lang="en-US" sz="850">
              <a:latin typeface="Segoe UI Symbol" panose="020B0502040204020203" pitchFamily="34" charset="0"/>
              <a:ea typeface="Segoe UI Symbol" panose="020B0502040204020203" pitchFamily="34" charset="0"/>
            </a:endParaRPr>
          </a:p>
        </p:txBody>
      </p:sp>
      <p:sp>
        <p:nvSpPr>
          <p:cNvPr id="47" name="Text 43">
            <a:extLst>
              <a:ext uri="{FF2B5EF4-FFF2-40B4-BE49-F238E27FC236}">
                <a16:creationId xmlns:a16="http://schemas.microsoft.com/office/drawing/2014/main" id="{B9C8C702-90D3-C00A-C94F-802EE922F621}"/>
              </a:ext>
            </a:extLst>
          </p:cNvPr>
          <p:cNvSpPr txBox="1"/>
          <p:nvPr/>
        </p:nvSpPr>
        <p:spPr>
          <a:xfrm>
            <a:off x="4070836" y="4517136"/>
            <a:ext cx="896258" cy="347472"/>
          </a:xfrm>
          <a:prstGeom prst="rect">
            <a:avLst/>
          </a:prstGeom>
          <a:noFill/>
          <a:ln/>
        </p:spPr>
        <p:txBody>
          <a:bodyPr wrap="square" lIns="0" tIns="0" rIns="0" bIns="0" rtlCol="0" anchor="t"/>
          <a:lstStyle/>
          <a:p>
            <a:pPr marL="0" indent="0" algn="ctr">
              <a:lnSpc>
                <a:spcPct val="92000"/>
              </a:lnSpc>
              <a:buNone/>
            </a:pPr>
            <a:r>
              <a:rPr lang="en-US" sz="650">
                <a:solidFill>
                  <a:srgbClr val="454545"/>
                </a:solidFill>
                <a:latin typeface="Segoe UI Symbol" panose="020B0502040204020203" pitchFamily="34" charset="0"/>
                <a:ea typeface="Segoe UI Symbol" panose="020B0502040204020203" pitchFamily="34" charset="0"/>
                <a:cs typeface="Trebuchet MS" pitchFamily="34" charset="-120"/>
              </a:rPr>
              <a:t>Net debt</a:t>
            </a:r>
            <a:endParaRPr lang="en-US" sz="650">
              <a:latin typeface="Segoe UI Symbol" panose="020B0502040204020203" pitchFamily="34" charset="0"/>
              <a:ea typeface="Segoe UI Symbol" panose="020B0502040204020203" pitchFamily="34" charset="0"/>
            </a:endParaRPr>
          </a:p>
          <a:p>
            <a:pPr marL="0" indent="0" algn="ctr">
              <a:lnSpc>
                <a:spcPct val="92000"/>
              </a:lnSpc>
              <a:buNone/>
            </a:pPr>
            <a:r>
              <a:rPr lang="en-US" sz="650">
                <a:solidFill>
                  <a:srgbClr val="454545"/>
                </a:solidFill>
                <a:latin typeface="Segoe UI Symbol" panose="020B0502040204020203" pitchFamily="34" charset="0"/>
                <a:ea typeface="Segoe UI Symbol" panose="020B0502040204020203" pitchFamily="34" charset="0"/>
                <a:cs typeface="Trebuchet MS" pitchFamily="34" charset="-120"/>
              </a:rPr>
              <a:t>today</a:t>
            </a:r>
            <a:endParaRPr lang="en-US" sz="650">
              <a:latin typeface="Segoe UI Symbol" panose="020B0502040204020203" pitchFamily="34" charset="0"/>
              <a:ea typeface="Segoe UI Symbol" panose="020B0502040204020203" pitchFamily="34" charset="0"/>
            </a:endParaRPr>
          </a:p>
        </p:txBody>
      </p:sp>
      <p:sp>
        <p:nvSpPr>
          <p:cNvPr id="48" name="Shape 44">
            <a:extLst>
              <a:ext uri="{FF2B5EF4-FFF2-40B4-BE49-F238E27FC236}">
                <a16:creationId xmlns:a16="http://schemas.microsoft.com/office/drawing/2014/main" id="{5DEC2746-57E5-89CB-A564-5625547DDD2A}"/>
              </a:ext>
            </a:extLst>
          </p:cNvPr>
          <p:cNvSpPr/>
          <p:nvPr/>
        </p:nvSpPr>
        <p:spPr>
          <a:xfrm>
            <a:off x="5043757" y="2169780"/>
            <a:ext cx="493922" cy="2103943"/>
          </a:xfrm>
          <a:prstGeom prst="rect">
            <a:avLst/>
          </a:prstGeom>
          <a:solidFill>
            <a:srgbClr val="81DBB1"/>
          </a:solidFill>
          <a:ln/>
        </p:spPr>
        <p:txBody>
          <a:bodyPr/>
          <a:lstStyle/>
          <a:p>
            <a:endParaRPr lang="en-US">
              <a:latin typeface="Segoe UI Symbol" panose="020B0502040204020203" pitchFamily="34" charset="0"/>
              <a:ea typeface="Segoe UI Symbol" panose="020B0502040204020203" pitchFamily="34" charset="0"/>
            </a:endParaRPr>
          </a:p>
        </p:txBody>
      </p:sp>
      <p:sp>
        <p:nvSpPr>
          <p:cNvPr id="49" name="Text 45">
            <a:extLst>
              <a:ext uri="{FF2B5EF4-FFF2-40B4-BE49-F238E27FC236}">
                <a16:creationId xmlns:a16="http://schemas.microsoft.com/office/drawing/2014/main" id="{1D1A289F-ED8C-262C-3B6B-B68BC43791B9}"/>
              </a:ext>
            </a:extLst>
          </p:cNvPr>
          <p:cNvSpPr txBox="1"/>
          <p:nvPr/>
        </p:nvSpPr>
        <p:spPr>
          <a:xfrm>
            <a:off x="4860877" y="1950324"/>
            <a:ext cx="859682" cy="201168"/>
          </a:xfrm>
          <a:prstGeom prst="rect">
            <a:avLst/>
          </a:prstGeom>
          <a:noFill/>
          <a:ln/>
        </p:spPr>
        <p:txBody>
          <a:bodyPr wrap="square" lIns="0" tIns="0" rIns="0" bIns="0" rtlCol="0" anchor="ctr"/>
          <a:lstStyle/>
          <a:p>
            <a:pPr marL="0" indent="0" algn="ctr">
              <a:buNone/>
            </a:pPr>
            <a:r>
              <a:rPr lang="en-US" sz="850" b="1">
                <a:solidFill>
                  <a:srgbClr val="000000"/>
                </a:solidFill>
                <a:latin typeface="Segoe UI Symbol" panose="020B0502040204020203" pitchFamily="34" charset="0"/>
                <a:ea typeface="Segoe UI Symbol" panose="020B0502040204020203" pitchFamily="34" charset="0"/>
                <a:cs typeface="Segoe UI Symbol" pitchFamily="34" charset="-120"/>
              </a:rPr>
              <a:t>−51.9</a:t>
            </a:r>
            <a:endParaRPr lang="en-US" sz="850">
              <a:latin typeface="Segoe UI Symbol" panose="020B0502040204020203" pitchFamily="34" charset="0"/>
              <a:ea typeface="Segoe UI Symbol" panose="020B0502040204020203" pitchFamily="34" charset="0"/>
            </a:endParaRPr>
          </a:p>
        </p:txBody>
      </p:sp>
      <p:sp>
        <p:nvSpPr>
          <p:cNvPr id="50" name="Text 46">
            <a:extLst>
              <a:ext uri="{FF2B5EF4-FFF2-40B4-BE49-F238E27FC236}">
                <a16:creationId xmlns:a16="http://schemas.microsoft.com/office/drawing/2014/main" id="{66CB62B5-1488-0115-2C62-4A84BC20FEF3}"/>
              </a:ext>
            </a:extLst>
          </p:cNvPr>
          <p:cNvSpPr txBox="1"/>
          <p:nvPr/>
        </p:nvSpPr>
        <p:spPr>
          <a:xfrm>
            <a:off x="4842589" y="4517136"/>
            <a:ext cx="896258" cy="347472"/>
          </a:xfrm>
          <a:prstGeom prst="rect">
            <a:avLst/>
          </a:prstGeom>
          <a:noFill/>
          <a:ln/>
        </p:spPr>
        <p:txBody>
          <a:bodyPr wrap="square" lIns="0" tIns="0" rIns="0" bIns="0" rtlCol="0" anchor="t"/>
          <a:lstStyle/>
          <a:p>
            <a:pPr marL="0" indent="0" algn="ctr">
              <a:lnSpc>
                <a:spcPct val="92000"/>
              </a:lnSpc>
              <a:buNone/>
            </a:pPr>
            <a:r>
              <a:rPr lang="en-US" sz="650">
                <a:solidFill>
                  <a:srgbClr val="454545"/>
                </a:solidFill>
                <a:latin typeface="Segoe UI Symbol" panose="020B0502040204020203" pitchFamily="34" charset="0"/>
                <a:ea typeface="Segoe UI Symbol" panose="020B0502040204020203" pitchFamily="34" charset="0"/>
                <a:cs typeface="Trebuchet MS" pitchFamily="34" charset="-120"/>
              </a:rPr>
              <a:t>Cumulative</a:t>
            </a:r>
            <a:endParaRPr lang="en-US" sz="650">
              <a:latin typeface="Segoe UI Symbol" panose="020B0502040204020203" pitchFamily="34" charset="0"/>
              <a:ea typeface="Segoe UI Symbol" panose="020B0502040204020203" pitchFamily="34" charset="0"/>
            </a:endParaRPr>
          </a:p>
          <a:p>
            <a:pPr marL="0" indent="0" algn="ctr">
              <a:lnSpc>
                <a:spcPct val="92000"/>
              </a:lnSpc>
              <a:buNone/>
            </a:pPr>
            <a:r>
              <a:rPr lang="en-US" sz="650">
                <a:solidFill>
                  <a:srgbClr val="454545"/>
                </a:solidFill>
                <a:latin typeface="Segoe UI Symbol" panose="020B0502040204020203" pitchFamily="34" charset="0"/>
                <a:ea typeface="Segoe UI Symbol" panose="020B0502040204020203" pitchFamily="34" charset="0"/>
                <a:cs typeface="Trebuchet MS" pitchFamily="34" charset="-120"/>
              </a:rPr>
              <a:t>FCF</a:t>
            </a:r>
            <a:endParaRPr lang="en-US" sz="650">
              <a:latin typeface="Segoe UI Symbol" panose="020B0502040204020203" pitchFamily="34" charset="0"/>
              <a:ea typeface="Segoe UI Symbol" panose="020B0502040204020203" pitchFamily="34" charset="0"/>
            </a:endParaRPr>
          </a:p>
        </p:txBody>
      </p:sp>
      <p:sp>
        <p:nvSpPr>
          <p:cNvPr id="51" name="Shape 47">
            <a:extLst>
              <a:ext uri="{FF2B5EF4-FFF2-40B4-BE49-F238E27FC236}">
                <a16:creationId xmlns:a16="http://schemas.microsoft.com/office/drawing/2014/main" id="{2F6E9E14-8B34-4054-BC26-3B50EDE877F6}"/>
              </a:ext>
            </a:extLst>
          </p:cNvPr>
          <p:cNvSpPr/>
          <p:nvPr/>
        </p:nvSpPr>
        <p:spPr>
          <a:xfrm>
            <a:off x="5815511" y="3718347"/>
            <a:ext cx="493922" cy="555376"/>
          </a:xfrm>
          <a:prstGeom prst="rect">
            <a:avLst/>
          </a:prstGeom>
          <a:solidFill>
            <a:srgbClr val="C9CFDA"/>
          </a:solidFill>
          <a:ln/>
        </p:spPr>
        <p:txBody>
          <a:bodyPr/>
          <a:lstStyle/>
          <a:p>
            <a:endParaRPr lang="en-US">
              <a:latin typeface="Segoe UI Symbol" panose="020B0502040204020203" pitchFamily="34" charset="0"/>
              <a:ea typeface="Segoe UI Symbol" panose="020B0502040204020203" pitchFamily="34" charset="0"/>
            </a:endParaRPr>
          </a:p>
        </p:txBody>
      </p:sp>
      <p:sp>
        <p:nvSpPr>
          <p:cNvPr id="52" name="Text 48">
            <a:extLst>
              <a:ext uri="{FF2B5EF4-FFF2-40B4-BE49-F238E27FC236}">
                <a16:creationId xmlns:a16="http://schemas.microsoft.com/office/drawing/2014/main" id="{31885568-118C-9EC7-95EE-705096DEB40A}"/>
              </a:ext>
            </a:extLst>
          </p:cNvPr>
          <p:cNvSpPr txBox="1"/>
          <p:nvPr/>
        </p:nvSpPr>
        <p:spPr>
          <a:xfrm>
            <a:off x="5632631" y="3498891"/>
            <a:ext cx="859682" cy="201168"/>
          </a:xfrm>
          <a:prstGeom prst="rect">
            <a:avLst/>
          </a:prstGeom>
          <a:noFill/>
          <a:ln/>
        </p:spPr>
        <p:txBody>
          <a:bodyPr wrap="square" lIns="0" tIns="0" rIns="0" bIns="0" rtlCol="0" anchor="ctr"/>
          <a:lstStyle/>
          <a:p>
            <a:pPr marL="0" indent="0" algn="ctr">
              <a:buNone/>
            </a:pPr>
            <a:r>
              <a:rPr lang="en-US" sz="850" b="1">
                <a:solidFill>
                  <a:srgbClr val="000000"/>
                </a:solidFill>
                <a:latin typeface="Segoe UI Symbol" panose="020B0502040204020203" pitchFamily="34" charset="0"/>
                <a:ea typeface="Segoe UI Symbol" panose="020B0502040204020203" pitchFamily="34" charset="0"/>
                <a:cs typeface="Segoe UI Symbol" pitchFamily="34" charset="-120"/>
              </a:rPr>
              <a:t>+13.7</a:t>
            </a:r>
            <a:endParaRPr lang="en-US" sz="850">
              <a:latin typeface="Segoe UI Symbol" panose="020B0502040204020203" pitchFamily="34" charset="0"/>
              <a:ea typeface="Segoe UI Symbol" panose="020B0502040204020203" pitchFamily="34" charset="0"/>
            </a:endParaRPr>
          </a:p>
        </p:txBody>
      </p:sp>
      <p:sp>
        <p:nvSpPr>
          <p:cNvPr id="53" name="Text 49">
            <a:extLst>
              <a:ext uri="{FF2B5EF4-FFF2-40B4-BE49-F238E27FC236}">
                <a16:creationId xmlns:a16="http://schemas.microsoft.com/office/drawing/2014/main" id="{C24721C0-06F7-F6A5-CFF3-2F612241C896}"/>
              </a:ext>
            </a:extLst>
          </p:cNvPr>
          <p:cNvSpPr txBox="1"/>
          <p:nvPr/>
        </p:nvSpPr>
        <p:spPr>
          <a:xfrm>
            <a:off x="5614343" y="4517136"/>
            <a:ext cx="896258" cy="347472"/>
          </a:xfrm>
          <a:prstGeom prst="rect">
            <a:avLst/>
          </a:prstGeom>
          <a:noFill/>
          <a:ln/>
        </p:spPr>
        <p:txBody>
          <a:bodyPr wrap="square" lIns="0" tIns="0" rIns="0" bIns="0" rtlCol="0" anchor="t"/>
          <a:lstStyle/>
          <a:p>
            <a:pPr marL="0" indent="0" algn="ctr">
              <a:lnSpc>
                <a:spcPct val="92000"/>
              </a:lnSpc>
              <a:buNone/>
            </a:pPr>
            <a:r>
              <a:rPr lang="en-US" sz="650">
                <a:solidFill>
                  <a:srgbClr val="454545"/>
                </a:solidFill>
                <a:latin typeface="Segoe UI Symbol" panose="020B0502040204020203" pitchFamily="34" charset="0"/>
                <a:ea typeface="Segoe UI Symbol" panose="020B0502040204020203" pitchFamily="34" charset="0"/>
                <a:cs typeface="Trebuchet MS" pitchFamily="34" charset="-120"/>
              </a:rPr>
              <a:t>Delivery Hero</a:t>
            </a:r>
            <a:endParaRPr lang="en-US" sz="650">
              <a:latin typeface="Segoe UI Symbol" panose="020B0502040204020203" pitchFamily="34" charset="0"/>
              <a:ea typeface="Segoe UI Symbol" panose="020B0502040204020203" pitchFamily="34" charset="0"/>
            </a:endParaRPr>
          </a:p>
          <a:p>
            <a:pPr marL="0" indent="0" algn="ctr">
              <a:lnSpc>
                <a:spcPct val="92000"/>
              </a:lnSpc>
              <a:buNone/>
            </a:pPr>
            <a:r>
              <a:rPr lang="en-US" sz="650">
                <a:solidFill>
                  <a:srgbClr val="454545"/>
                </a:solidFill>
                <a:latin typeface="Segoe UI Symbol" panose="020B0502040204020203" pitchFamily="34" charset="0"/>
                <a:ea typeface="Segoe UI Symbol" panose="020B0502040204020203" pitchFamily="34" charset="0"/>
                <a:cs typeface="Trebuchet MS" pitchFamily="34" charset="-120"/>
              </a:rPr>
              <a:t>cash</a:t>
            </a:r>
            <a:endParaRPr lang="en-US" sz="650">
              <a:latin typeface="Segoe UI Symbol" panose="020B0502040204020203" pitchFamily="34" charset="0"/>
              <a:ea typeface="Segoe UI Symbol" panose="020B0502040204020203" pitchFamily="34" charset="0"/>
            </a:endParaRPr>
          </a:p>
        </p:txBody>
      </p:sp>
      <p:sp>
        <p:nvSpPr>
          <p:cNvPr id="54" name="Shape 50">
            <a:extLst>
              <a:ext uri="{FF2B5EF4-FFF2-40B4-BE49-F238E27FC236}">
                <a16:creationId xmlns:a16="http://schemas.microsoft.com/office/drawing/2014/main" id="{8A940136-5DC9-6311-554C-B16BFBA4E023}"/>
              </a:ext>
            </a:extLst>
          </p:cNvPr>
          <p:cNvSpPr/>
          <p:nvPr/>
        </p:nvSpPr>
        <p:spPr>
          <a:xfrm>
            <a:off x="6587264" y="3718347"/>
            <a:ext cx="493922" cy="64861"/>
          </a:xfrm>
          <a:prstGeom prst="rect">
            <a:avLst/>
          </a:prstGeom>
          <a:solidFill>
            <a:srgbClr val="81DBB1"/>
          </a:solidFill>
          <a:ln/>
        </p:spPr>
        <p:txBody>
          <a:bodyPr/>
          <a:lstStyle/>
          <a:p>
            <a:endParaRPr lang="en-US">
              <a:latin typeface="Segoe UI Symbol" panose="020B0502040204020203" pitchFamily="34" charset="0"/>
              <a:ea typeface="Segoe UI Symbol" panose="020B0502040204020203" pitchFamily="34" charset="0"/>
            </a:endParaRPr>
          </a:p>
        </p:txBody>
      </p:sp>
      <p:sp>
        <p:nvSpPr>
          <p:cNvPr id="55" name="Text 51">
            <a:extLst>
              <a:ext uri="{FF2B5EF4-FFF2-40B4-BE49-F238E27FC236}">
                <a16:creationId xmlns:a16="http://schemas.microsoft.com/office/drawing/2014/main" id="{53E4BD94-028B-DF95-D647-19AF53EFB9D4}"/>
              </a:ext>
            </a:extLst>
          </p:cNvPr>
          <p:cNvSpPr txBox="1"/>
          <p:nvPr/>
        </p:nvSpPr>
        <p:spPr>
          <a:xfrm>
            <a:off x="6404384" y="3498891"/>
            <a:ext cx="859682" cy="201168"/>
          </a:xfrm>
          <a:prstGeom prst="rect">
            <a:avLst/>
          </a:prstGeom>
          <a:noFill/>
          <a:ln/>
        </p:spPr>
        <p:txBody>
          <a:bodyPr wrap="square" lIns="0" tIns="0" rIns="0" bIns="0" rtlCol="0" anchor="ctr"/>
          <a:lstStyle/>
          <a:p>
            <a:pPr marL="0" indent="0" algn="ctr">
              <a:buNone/>
            </a:pPr>
            <a:r>
              <a:rPr lang="en-US" sz="850" b="1">
                <a:solidFill>
                  <a:srgbClr val="000000"/>
                </a:solidFill>
                <a:latin typeface="Segoe UI Symbol" panose="020B0502040204020203" pitchFamily="34" charset="0"/>
                <a:ea typeface="Segoe UI Symbol" panose="020B0502040204020203" pitchFamily="34" charset="0"/>
                <a:cs typeface="Segoe UI Symbol" pitchFamily="34" charset="-120"/>
              </a:rPr>
              <a:t>−1.6</a:t>
            </a:r>
            <a:endParaRPr lang="en-US" sz="850">
              <a:latin typeface="Segoe UI Symbol" panose="020B0502040204020203" pitchFamily="34" charset="0"/>
              <a:ea typeface="Segoe UI Symbol" panose="020B0502040204020203" pitchFamily="34" charset="0"/>
            </a:endParaRPr>
          </a:p>
        </p:txBody>
      </p:sp>
      <p:sp>
        <p:nvSpPr>
          <p:cNvPr id="56" name="Text 52">
            <a:extLst>
              <a:ext uri="{FF2B5EF4-FFF2-40B4-BE49-F238E27FC236}">
                <a16:creationId xmlns:a16="http://schemas.microsoft.com/office/drawing/2014/main" id="{BA538028-8F30-339E-63C0-AD61142432EB}"/>
              </a:ext>
            </a:extLst>
          </p:cNvPr>
          <p:cNvSpPr txBox="1"/>
          <p:nvPr/>
        </p:nvSpPr>
        <p:spPr>
          <a:xfrm>
            <a:off x="6386096" y="4517136"/>
            <a:ext cx="896258" cy="347472"/>
          </a:xfrm>
          <a:prstGeom prst="rect">
            <a:avLst/>
          </a:prstGeom>
          <a:noFill/>
          <a:ln/>
        </p:spPr>
        <p:txBody>
          <a:bodyPr wrap="square" lIns="0" tIns="0" rIns="0" bIns="0" rtlCol="0" anchor="t"/>
          <a:lstStyle/>
          <a:p>
            <a:pPr marL="0" indent="0" algn="ctr">
              <a:lnSpc>
                <a:spcPct val="92000"/>
              </a:lnSpc>
              <a:buNone/>
            </a:pPr>
            <a:r>
              <a:rPr lang="en-US" sz="650">
                <a:solidFill>
                  <a:srgbClr val="454545"/>
                </a:solidFill>
                <a:latin typeface="Segoe UI Symbol" panose="020B0502040204020203" pitchFamily="34" charset="0"/>
                <a:ea typeface="Segoe UI Symbol" panose="020B0502040204020203" pitchFamily="34" charset="0"/>
                <a:cs typeface="Trebuchet MS" pitchFamily="34" charset="-120"/>
              </a:rPr>
              <a:t>SSW</a:t>
            </a:r>
            <a:endParaRPr lang="en-US" sz="650">
              <a:latin typeface="Segoe UI Symbol" panose="020B0502040204020203" pitchFamily="34" charset="0"/>
              <a:ea typeface="Segoe UI Symbol" panose="020B0502040204020203" pitchFamily="34" charset="0"/>
            </a:endParaRPr>
          </a:p>
          <a:p>
            <a:pPr marL="0" indent="0" algn="ctr">
              <a:lnSpc>
                <a:spcPct val="92000"/>
              </a:lnSpc>
              <a:buNone/>
            </a:pPr>
            <a:r>
              <a:rPr lang="en-US" sz="650">
                <a:solidFill>
                  <a:srgbClr val="454545"/>
                </a:solidFill>
                <a:latin typeface="Segoe UI Symbol" panose="020B0502040204020203" pitchFamily="34" charset="0"/>
                <a:ea typeface="Segoe UI Symbol" panose="020B0502040204020203" pitchFamily="34" charset="0"/>
                <a:cs typeface="Trebuchet MS" pitchFamily="34" charset="-120"/>
              </a:rPr>
              <a:t>proceeds</a:t>
            </a:r>
            <a:endParaRPr lang="en-US" sz="650">
              <a:latin typeface="Segoe UI Symbol" panose="020B0502040204020203" pitchFamily="34" charset="0"/>
              <a:ea typeface="Segoe UI Symbol" panose="020B0502040204020203" pitchFamily="34" charset="0"/>
            </a:endParaRPr>
          </a:p>
        </p:txBody>
      </p:sp>
      <p:sp>
        <p:nvSpPr>
          <p:cNvPr id="57" name="Shape 53">
            <a:extLst>
              <a:ext uri="{FF2B5EF4-FFF2-40B4-BE49-F238E27FC236}">
                <a16:creationId xmlns:a16="http://schemas.microsoft.com/office/drawing/2014/main" id="{A6D55E62-24F6-B4ED-9B41-C8189F3FF2D7}"/>
              </a:ext>
            </a:extLst>
          </p:cNvPr>
          <p:cNvSpPr/>
          <p:nvPr/>
        </p:nvSpPr>
        <p:spPr>
          <a:xfrm>
            <a:off x="7359018" y="2214372"/>
            <a:ext cx="493922" cy="1568836"/>
          </a:xfrm>
          <a:prstGeom prst="rect">
            <a:avLst/>
          </a:prstGeom>
          <a:solidFill>
            <a:srgbClr val="017840"/>
          </a:solidFill>
          <a:ln/>
        </p:spPr>
        <p:txBody>
          <a:bodyPr/>
          <a:lstStyle/>
          <a:p>
            <a:endParaRPr lang="en-US">
              <a:latin typeface="Segoe UI Symbol" panose="020B0502040204020203" pitchFamily="34" charset="0"/>
              <a:ea typeface="Segoe UI Symbol" panose="020B0502040204020203" pitchFamily="34" charset="0"/>
            </a:endParaRPr>
          </a:p>
        </p:txBody>
      </p:sp>
      <p:sp>
        <p:nvSpPr>
          <p:cNvPr id="58" name="Text 54">
            <a:extLst>
              <a:ext uri="{FF2B5EF4-FFF2-40B4-BE49-F238E27FC236}">
                <a16:creationId xmlns:a16="http://schemas.microsoft.com/office/drawing/2014/main" id="{65BC894C-9EDD-A4B6-BC4B-6D4FA475EB83}"/>
              </a:ext>
            </a:extLst>
          </p:cNvPr>
          <p:cNvSpPr txBox="1"/>
          <p:nvPr/>
        </p:nvSpPr>
        <p:spPr>
          <a:xfrm>
            <a:off x="7176138" y="1994916"/>
            <a:ext cx="859682" cy="201168"/>
          </a:xfrm>
          <a:prstGeom prst="rect">
            <a:avLst/>
          </a:prstGeom>
          <a:noFill/>
          <a:ln/>
        </p:spPr>
        <p:txBody>
          <a:bodyPr wrap="square" lIns="0" tIns="0" rIns="0" bIns="0" rtlCol="0" anchor="ctr"/>
          <a:lstStyle/>
          <a:p>
            <a:pPr marL="0" indent="0" algn="ctr">
              <a:buNone/>
            </a:pPr>
            <a:r>
              <a:rPr lang="en-US" sz="850" b="1">
                <a:solidFill>
                  <a:srgbClr val="017840"/>
                </a:solidFill>
                <a:latin typeface="Segoe UI Symbol" panose="020B0502040204020203" pitchFamily="34" charset="0"/>
                <a:ea typeface="Segoe UI Symbol" panose="020B0502040204020203" pitchFamily="34" charset="0"/>
                <a:cs typeface="Segoe UI Symbol" pitchFamily="34" charset="-120"/>
              </a:rPr>
              <a:t>−38.7</a:t>
            </a:r>
            <a:endParaRPr lang="en-US" sz="850">
              <a:latin typeface="Segoe UI Symbol" panose="020B0502040204020203" pitchFamily="34" charset="0"/>
              <a:ea typeface="Segoe UI Symbol" panose="020B0502040204020203" pitchFamily="34" charset="0"/>
            </a:endParaRPr>
          </a:p>
        </p:txBody>
      </p:sp>
      <p:sp>
        <p:nvSpPr>
          <p:cNvPr id="59" name="Text 55">
            <a:extLst>
              <a:ext uri="{FF2B5EF4-FFF2-40B4-BE49-F238E27FC236}">
                <a16:creationId xmlns:a16="http://schemas.microsoft.com/office/drawing/2014/main" id="{07A6E9A0-6EC9-ED62-0930-880966B29C64}"/>
              </a:ext>
            </a:extLst>
          </p:cNvPr>
          <p:cNvSpPr txBox="1"/>
          <p:nvPr/>
        </p:nvSpPr>
        <p:spPr>
          <a:xfrm>
            <a:off x="7157850" y="4517136"/>
            <a:ext cx="896258" cy="347472"/>
          </a:xfrm>
          <a:prstGeom prst="rect">
            <a:avLst/>
          </a:prstGeom>
          <a:noFill/>
          <a:ln/>
        </p:spPr>
        <p:txBody>
          <a:bodyPr wrap="square" lIns="0" tIns="0" rIns="0" bIns="0" rtlCol="0" anchor="t"/>
          <a:lstStyle/>
          <a:p>
            <a:pPr marL="0" indent="0" algn="ctr">
              <a:lnSpc>
                <a:spcPct val="92000"/>
              </a:lnSpc>
              <a:buNone/>
            </a:pPr>
            <a:r>
              <a:rPr lang="en-US" sz="650">
                <a:solidFill>
                  <a:srgbClr val="454545"/>
                </a:solidFill>
                <a:latin typeface="Segoe UI Symbol" panose="020B0502040204020203" pitchFamily="34" charset="0"/>
                <a:ea typeface="Segoe UI Symbol" panose="020B0502040204020203" pitchFamily="34" charset="0"/>
                <a:cs typeface="Trebuchet MS" pitchFamily="34" charset="-120"/>
              </a:rPr>
              <a:t>Net cash</a:t>
            </a:r>
            <a:endParaRPr lang="en-US" sz="650">
              <a:latin typeface="Segoe UI Symbol" panose="020B0502040204020203" pitchFamily="34" charset="0"/>
              <a:ea typeface="Segoe UI Symbol" panose="020B0502040204020203" pitchFamily="34" charset="0"/>
            </a:endParaRPr>
          </a:p>
          <a:p>
            <a:pPr marL="0" indent="0" algn="ctr">
              <a:lnSpc>
                <a:spcPct val="92000"/>
              </a:lnSpc>
              <a:buNone/>
            </a:pPr>
            <a:r>
              <a:rPr lang="en-US" sz="650">
                <a:solidFill>
                  <a:srgbClr val="454545"/>
                </a:solidFill>
                <a:latin typeface="Segoe UI Symbol" panose="020B0502040204020203" pitchFamily="34" charset="0"/>
                <a:ea typeface="Segoe UI Symbol" panose="020B0502040204020203" pitchFamily="34" charset="0"/>
                <a:cs typeface="Trebuchet MS" pitchFamily="34" charset="-120"/>
              </a:rPr>
              <a:t>at exit</a:t>
            </a:r>
            <a:endParaRPr lang="en-US" sz="650">
              <a:latin typeface="Segoe UI Symbol" panose="020B0502040204020203" pitchFamily="34" charset="0"/>
              <a:ea typeface="Segoe UI Symbol" panose="020B0502040204020203" pitchFamily="34" charset="0"/>
            </a:endParaRPr>
          </a:p>
        </p:txBody>
      </p:sp>
      <p:sp>
        <p:nvSpPr>
          <p:cNvPr id="60" name="Shape 56">
            <a:extLst>
              <a:ext uri="{FF2B5EF4-FFF2-40B4-BE49-F238E27FC236}">
                <a16:creationId xmlns:a16="http://schemas.microsoft.com/office/drawing/2014/main" id="{A66FF34E-B9FB-A19B-D5B0-7EA8C536DFED}"/>
              </a:ext>
            </a:extLst>
          </p:cNvPr>
          <p:cNvSpPr/>
          <p:nvPr/>
        </p:nvSpPr>
        <p:spPr>
          <a:xfrm>
            <a:off x="4041648" y="5084064"/>
            <a:ext cx="4132000" cy="959708"/>
          </a:xfrm>
          <a:prstGeom prst="rect">
            <a:avLst/>
          </a:prstGeom>
          <a:solidFill>
            <a:schemeClr val="bg1">
              <a:lumMod val="95000"/>
            </a:schemeClr>
          </a:solidFill>
          <a:ln/>
          <a:effectLst>
            <a:outerShdw blurRad="50800" dist="38100" dir="2700000" algn="tl" rotWithShape="0">
              <a:prstClr val="black">
                <a:alpha val="40000"/>
              </a:prstClr>
            </a:outerShdw>
          </a:effectLst>
        </p:spPr>
        <p:txBody>
          <a:bodyPr/>
          <a:lstStyle/>
          <a:p>
            <a:endParaRPr lang="en-US">
              <a:latin typeface="Segoe UI Symbol" panose="020B0502040204020203" pitchFamily="34" charset="0"/>
              <a:ea typeface="Segoe UI Symbol" panose="020B0502040204020203" pitchFamily="34" charset="0"/>
            </a:endParaRPr>
          </a:p>
        </p:txBody>
      </p:sp>
      <p:sp>
        <p:nvSpPr>
          <p:cNvPr id="61" name="Text 57">
            <a:extLst>
              <a:ext uri="{FF2B5EF4-FFF2-40B4-BE49-F238E27FC236}">
                <a16:creationId xmlns:a16="http://schemas.microsoft.com/office/drawing/2014/main" id="{D47C5484-4E22-AF77-32FE-61351B059982}"/>
              </a:ext>
            </a:extLst>
          </p:cNvPr>
          <p:cNvSpPr txBox="1"/>
          <p:nvPr/>
        </p:nvSpPr>
        <p:spPr>
          <a:xfrm>
            <a:off x="4151376" y="5084063"/>
            <a:ext cx="3822192" cy="1001908"/>
          </a:xfrm>
          <a:prstGeom prst="rect">
            <a:avLst/>
          </a:prstGeom>
          <a:noFill/>
          <a:ln/>
        </p:spPr>
        <p:txBody>
          <a:bodyPr wrap="square" lIns="0" tIns="0" rIns="0" bIns="0" rtlCol="0" anchor="ctr"/>
          <a:lstStyle/>
          <a:p>
            <a:pPr marL="0" indent="0" algn="ctr">
              <a:lnSpc>
                <a:spcPct val="98000"/>
              </a:lnSpc>
              <a:buNone/>
            </a:pPr>
            <a:r>
              <a:rPr lang="en-US" sz="1100" b="1">
                <a:solidFill>
                  <a:srgbClr val="000000"/>
                </a:solidFill>
                <a:latin typeface="Segoe UI Symbol" panose="020B0502040204020203" pitchFamily="34" charset="0"/>
                <a:ea typeface="Segoe UI Symbol" panose="020B0502040204020203" pitchFamily="34" charset="0"/>
                <a:cs typeface="Trebuchet MS" pitchFamily="34" charset="-120"/>
              </a:rPr>
              <a:t>Uber still exits with roughly $38.7bn of net cash </a:t>
            </a:r>
            <a:r>
              <a:rPr lang="en-US" sz="1100">
                <a:solidFill>
                  <a:srgbClr val="000000"/>
                </a:solidFill>
                <a:latin typeface="Segoe UI Symbol" panose="020B0502040204020203" pitchFamily="34" charset="0"/>
                <a:ea typeface="Segoe UI Symbol" panose="020B0502040204020203" pitchFamily="34" charset="0"/>
                <a:cs typeface="Trebuchet MS" pitchFamily="34" charset="-120"/>
              </a:rPr>
              <a:t>after paying for Delivery Hero </a:t>
            </a:r>
            <a:r>
              <a:rPr lang="en-US" sz="1100">
                <a:solidFill>
                  <a:srgbClr val="000000"/>
                </a:solidFill>
                <a:latin typeface="Segoe UI Symbol" panose="020B0502040204020203" pitchFamily="34" charset="0"/>
                <a:ea typeface="Segoe UI Symbol" panose="020B0502040204020203" pitchFamily="34" charset="0"/>
                <a:cs typeface="Trebuchet MS" pitchFamily="34" charset="-120"/>
                <a:sym typeface="Wingdings" pitchFamily="2" charset="2"/>
              </a:rPr>
              <a:t> still </a:t>
            </a:r>
            <a:r>
              <a:rPr lang="en-US" sz="1100" b="1">
                <a:solidFill>
                  <a:srgbClr val="000000"/>
                </a:solidFill>
                <a:latin typeface="Segoe UI Symbol" panose="020B0502040204020203" pitchFamily="34" charset="0"/>
                <a:ea typeface="Segoe UI Symbol" panose="020B0502040204020203" pitchFamily="34" charset="0"/>
                <a:cs typeface="Trebuchet MS" pitchFamily="34" charset="-120"/>
                <a:sym typeface="Wingdings" pitchFamily="2" charset="2"/>
              </a:rPr>
              <a:t>liquid</a:t>
            </a:r>
            <a:endParaRPr lang="en-US" sz="1100" b="1">
              <a:latin typeface="Segoe UI Symbol" panose="020B0502040204020203" pitchFamily="34" charset="0"/>
              <a:ea typeface="Segoe UI Symbol" panose="020B0502040204020203" pitchFamily="34" charset="0"/>
            </a:endParaRPr>
          </a:p>
        </p:txBody>
      </p:sp>
      <p:sp>
        <p:nvSpPr>
          <p:cNvPr id="62" name="Shape 58">
            <a:extLst>
              <a:ext uri="{FF2B5EF4-FFF2-40B4-BE49-F238E27FC236}">
                <a16:creationId xmlns:a16="http://schemas.microsoft.com/office/drawing/2014/main" id="{CAB1421A-7007-1986-974C-F6702AFB5E09}"/>
              </a:ext>
            </a:extLst>
          </p:cNvPr>
          <p:cNvSpPr/>
          <p:nvPr/>
        </p:nvSpPr>
        <p:spPr>
          <a:xfrm>
            <a:off x="8759342" y="1913925"/>
            <a:ext cx="3127858" cy="310896"/>
          </a:xfrm>
          <a:prstGeom prst="rect">
            <a:avLst/>
          </a:prstGeom>
          <a:solidFill>
            <a:srgbClr val="017840"/>
          </a:solidFill>
          <a:ln/>
        </p:spPr>
        <p:txBody>
          <a:bodyPr/>
          <a:lstStyle/>
          <a:p>
            <a:endParaRPr lang="en-US">
              <a:latin typeface="Segoe UI Symbol" panose="020B0502040204020203" pitchFamily="34" charset="0"/>
              <a:ea typeface="Segoe UI Symbol" panose="020B0502040204020203" pitchFamily="34" charset="0"/>
            </a:endParaRPr>
          </a:p>
        </p:txBody>
      </p:sp>
      <p:sp>
        <p:nvSpPr>
          <p:cNvPr id="63" name="Text 59">
            <a:extLst>
              <a:ext uri="{FF2B5EF4-FFF2-40B4-BE49-F238E27FC236}">
                <a16:creationId xmlns:a16="http://schemas.microsoft.com/office/drawing/2014/main" id="{43910F04-9EDD-FFC6-8F46-4F51A0315DC0}"/>
              </a:ext>
            </a:extLst>
          </p:cNvPr>
          <p:cNvSpPr txBox="1"/>
          <p:nvPr/>
        </p:nvSpPr>
        <p:spPr>
          <a:xfrm>
            <a:off x="8573805" y="1903476"/>
            <a:ext cx="3502152" cy="310896"/>
          </a:xfrm>
          <a:prstGeom prst="rect">
            <a:avLst/>
          </a:prstGeom>
          <a:noFill/>
          <a:ln/>
        </p:spPr>
        <p:txBody>
          <a:bodyPr wrap="square" lIns="0" tIns="0" rIns="0" bIns="0" rtlCol="0" anchor="ctr"/>
          <a:lstStyle/>
          <a:p>
            <a:pPr marL="0" indent="0" algn="ctr">
              <a:buNone/>
            </a:pPr>
            <a:r>
              <a:rPr lang="en-US" sz="950" b="1" dirty="0">
                <a:solidFill>
                  <a:srgbClr val="FFFFFF"/>
                </a:solidFill>
                <a:latin typeface="Segoe UI Symbol" panose="020B0502040204020203" pitchFamily="34" charset="0"/>
                <a:ea typeface="Segoe UI Symbol" panose="020B0502040204020203" pitchFamily="34" charset="0"/>
                <a:cs typeface="Trebuchet MS" pitchFamily="34" charset="-120"/>
              </a:rPr>
              <a:t>Four-year IRR at a 10.9x exit multiple</a:t>
            </a:r>
            <a:endParaRPr lang="en-US" sz="950" dirty="0">
              <a:latin typeface="Segoe UI Symbol" panose="020B0502040204020203" pitchFamily="34" charset="0"/>
              <a:ea typeface="Segoe UI Symbol" panose="020B0502040204020203" pitchFamily="34" charset="0"/>
            </a:endParaRPr>
          </a:p>
        </p:txBody>
      </p:sp>
      <p:sp>
        <p:nvSpPr>
          <p:cNvPr id="77" name="Text 73">
            <a:extLst>
              <a:ext uri="{FF2B5EF4-FFF2-40B4-BE49-F238E27FC236}">
                <a16:creationId xmlns:a16="http://schemas.microsoft.com/office/drawing/2014/main" id="{D919C83B-EAE8-8C84-9EDA-B5ACF319719C}"/>
              </a:ext>
            </a:extLst>
          </p:cNvPr>
          <p:cNvSpPr txBox="1"/>
          <p:nvPr/>
        </p:nvSpPr>
        <p:spPr>
          <a:xfrm>
            <a:off x="9099388" y="3662837"/>
            <a:ext cx="2787812" cy="274320"/>
          </a:xfrm>
          <a:prstGeom prst="rect">
            <a:avLst/>
          </a:prstGeom>
          <a:noFill/>
          <a:ln/>
        </p:spPr>
        <p:txBody>
          <a:bodyPr wrap="square" lIns="0" tIns="0" rIns="0" bIns="0" rtlCol="0" anchor="ctr"/>
          <a:lstStyle/>
          <a:p>
            <a:pPr marL="0" indent="0">
              <a:lnSpc>
                <a:spcPct val="95000"/>
              </a:lnSpc>
              <a:buNone/>
            </a:pPr>
            <a:r>
              <a:rPr lang="en-US" sz="1400" b="1" i="1" dirty="0">
                <a:solidFill>
                  <a:srgbClr val="000000"/>
                </a:solidFill>
                <a:latin typeface="Segoe UI Symbol" panose="020B0502040204020203" pitchFamily="34" charset="0"/>
                <a:ea typeface="Segoe UI Symbol" panose="020B0502040204020203" pitchFamily="34" charset="0"/>
                <a:cs typeface="Trebuchet MS" pitchFamily="34" charset="-120"/>
              </a:rPr>
              <a:t>+ acquired EBITDA $2.5bn and $1.2bn synergies</a:t>
            </a:r>
            <a:endParaRPr lang="en-US" sz="1400" i="1" dirty="0">
              <a:latin typeface="Segoe UI Symbol" panose="020B0502040204020203" pitchFamily="34" charset="0"/>
              <a:ea typeface="Segoe UI Symbol" panose="020B0502040204020203" pitchFamily="34" charset="0"/>
            </a:endParaRPr>
          </a:p>
        </p:txBody>
      </p:sp>
      <p:sp>
        <p:nvSpPr>
          <p:cNvPr id="3" name="TextBox 2">
            <a:extLst>
              <a:ext uri="{FF2B5EF4-FFF2-40B4-BE49-F238E27FC236}">
                <a16:creationId xmlns:a16="http://schemas.microsoft.com/office/drawing/2014/main" id="{D827F42A-96C6-CE63-F67B-EE6B0A23FDDC}"/>
              </a:ext>
            </a:extLst>
          </p:cNvPr>
          <p:cNvSpPr txBox="1"/>
          <p:nvPr/>
        </p:nvSpPr>
        <p:spPr>
          <a:xfrm>
            <a:off x="852296" y="2135914"/>
            <a:ext cx="1729897" cy="1200329"/>
          </a:xfrm>
          <a:prstGeom prst="rect">
            <a:avLst/>
          </a:prstGeom>
          <a:noFill/>
        </p:spPr>
        <p:txBody>
          <a:bodyPr wrap="square" rtlCol="0">
            <a:spAutoFit/>
          </a:bodyPr>
          <a:lstStyle/>
          <a:p>
            <a:pPr marL="171450" indent="-171450">
              <a:buFont typeface="Arial" panose="020B0604020202020204" pitchFamily="34" charset="0"/>
              <a:buChar char="•"/>
            </a:pPr>
            <a:r>
              <a:rPr lang="en-US" sz="1200" b="1">
                <a:solidFill>
                  <a:srgbClr val="000000"/>
                </a:solidFill>
                <a:latin typeface="Segoe UI Symbol" panose="020B0502040204020203" pitchFamily="34" charset="0"/>
                <a:ea typeface="Segoe UI Symbol" panose="020B0502040204020203" pitchFamily="34" charset="0"/>
                <a:cs typeface="Trebuchet MS" pitchFamily="34" charset="-120"/>
              </a:rPr>
              <a:t>All cash at €41.50 per share</a:t>
            </a:r>
            <a:endParaRPr lang="en-US" sz="1200">
              <a:latin typeface="Segoe UI Symbol" panose="020B0502040204020203" pitchFamily="34" charset="0"/>
              <a:ea typeface="Segoe UI Symbol" panose="020B0502040204020203" pitchFamily="34" charset="0"/>
            </a:endParaRPr>
          </a:p>
          <a:p>
            <a:endParaRPr lang="en-US" sz="1200">
              <a:latin typeface="Segoe UI Symbol" panose="020B0502040204020203" pitchFamily="34" charset="0"/>
              <a:ea typeface="Segoe UI Symbol" panose="020B0502040204020203" pitchFamily="34" charset="0"/>
            </a:endParaRPr>
          </a:p>
          <a:p>
            <a:pPr marL="171450" indent="-171450">
              <a:buFont typeface="Arial" panose="020B0604020202020204" pitchFamily="34" charset="0"/>
              <a:buChar char="•"/>
            </a:pPr>
            <a:endParaRPr lang="en-US" sz="1200">
              <a:latin typeface="Segoe UI Symbol" panose="020B0502040204020203" pitchFamily="34" charset="0"/>
              <a:ea typeface="Segoe UI Symbol" panose="020B0502040204020203" pitchFamily="34" charset="0"/>
            </a:endParaRPr>
          </a:p>
          <a:p>
            <a:pPr marL="171450" indent="-171450">
              <a:buFont typeface="Arial" panose="020B0604020202020204" pitchFamily="34" charset="0"/>
              <a:buChar char="•"/>
            </a:pPr>
            <a:endParaRPr lang="en-US" sz="1200">
              <a:latin typeface="Segoe UI Symbol" panose="020B0502040204020203" pitchFamily="34" charset="0"/>
              <a:ea typeface="Segoe UI Symbol" panose="020B0502040204020203" pitchFamily="34" charset="0"/>
            </a:endParaRPr>
          </a:p>
          <a:p>
            <a:pPr marL="171450" indent="-171450">
              <a:buFont typeface="Arial" panose="020B0604020202020204" pitchFamily="34" charset="0"/>
              <a:buChar char="•"/>
            </a:pPr>
            <a:endParaRPr lang="en-US" sz="1200">
              <a:latin typeface="Segoe UI Symbol" panose="020B0502040204020203" pitchFamily="34" charset="0"/>
              <a:ea typeface="Segoe UI Symbol" panose="020B0502040204020203" pitchFamily="34" charset="0"/>
            </a:endParaRPr>
          </a:p>
        </p:txBody>
      </p:sp>
      <p:sp>
        <p:nvSpPr>
          <p:cNvPr id="89" name="Text 36">
            <a:extLst>
              <a:ext uri="{FF2B5EF4-FFF2-40B4-BE49-F238E27FC236}">
                <a16:creationId xmlns:a16="http://schemas.microsoft.com/office/drawing/2014/main" id="{20E01EC2-09B5-9FDD-4C7C-AF96A540A26F}"/>
              </a:ext>
            </a:extLst>
          </p:cNvPr>
          <p:cNvSpPr txBox="1"/>
          <p:nvPr/>
        </p:nvSpPr>
        <p:spPr>
          <a:xfrm>
            <a:off x="434571" y="5078045"/>
            <a:ext cx="3310128" cy="716620"/>
          </a:xfrm>
          <a:prstGeom prst="rect">
            <a:avLst/>
          </a:prstGeom>
          <a:solidFill>
            <a:schemeClr val="bg1">
              <a:lumMod val="95000"/>
            </a:schemeClr>
          </a:solidFill>
          <a:ln/>
          <a:effectLst>
            <a:outerShdw blurRad="50800" dist="38100" dir="2700000" algn="tl" rotWithShape="0">
              <a:prstClr val="black">
                <a:alpha val="40000"/>
              </a:prstClr>
            </a:outerShdw>
          </a:effectLst>
        </p:spPr>
        <p:txBody>
          <a:bodyPr wrap="square" lIns="0" tIns="0" rIns="0" bIns="0" rtlCol="0" anchor="ctr"/>
          <a:lstStyle/>
          <a:p>
            <a:pPr marL="0" indent="0" algn="ctr">
              <a:lnSpc>
                <a:spcPct val="98000"/>
              </a:lnSpc>
              <a:buNone/>
            </a:pPr>
            <a:r>
              <a:rPr lang="en-US" sz="1100">
                <a:solidFill>
                  <a:schemeClr val="tx1"/>
                </a:solidFill>
                <a:latin typeface="Segoe UI Symbol" panose="020B0502040204020203" pitchFamily="34" charset="0"/>
                <a:ea typeface="Segoe UI Symbol" panose="020B0502040204020203" pitchFamily="34" charset="0"/>
                <a:cs typeface="Trebuchet MS" pitchFamily="34" charset="-120"/>
              </a:rPr>
              <a:t>Funded from existing cash and ~€14bn </a:t>
            </a:r>
            <a:r>
              <a:rPr lang="en-US" sz="1100" b="1">
                <a:solidFill>
                  <a:schemeClr val="tx1"/>
                </a:solidFill>
                <a:latin typeface="Segoe UI Symbol" panose="020B0502040204020203" pitchFamily="34" charset="0"/>
                <a:ea typeface="Segoe UI Symbol" panose="020B0502040204020203" pitchFamily="34" charset="0"/>
                <a:cs typeface="Trebuchet MS" pitchFamily="34" charset="-120"/>
              </a:rPr>
              <a:t>committed</a:t>
            </a:r>
            <a:r>
              <a:rPr lang="en-US" sz="1100">
                <a:solidFill>
                  <a:schemeClr val="tx1"/>
                </a:solidFill>
                <a:latin typeface="Segoe UI Symbol" panose="020B0502040204020203" pitchFamily="34" charset="0"/>
                <a:ea typeface="Segoe UI Symbol" panose="020B0502040204020203" pitchFamily="34" charset="0"/>
                <a:cs typeface="Trebuchet MS" pitchFamily="34" charset="-120"/>
              </a:rPr>
              <a:t>,</a:t>
            </a:r>
          </a:p>
          <a:p>
            <a:pPr marL="0" indent="0" algn="ctr">
              <a:lnSpc>
                <a:spcPct val="98000"/>
              </a:lnSpc>
              <a:buNone/>
            </a:pPr>
            <a:r>
              <a:rPr lang="en-US" sz="1100">
                <a:solidFill>
                  <a:schemeClr val="tx1"/>
                </a:solidFill>
                <a:latin typeface="Segoe UI Symbol" panose="020B0502040204020203" pitchFamily="34" charset="0"/>
                <a:ea typeface="Segoe UI Symbol" panose="020B0502040204020203" pitchFamily="34" charset="0"/>
                <a:cs typeface="Trebuchet MS" pitchFamily="34" charset="-120"/>
              </a:rPr>
              <a:t>Gross leverage </a:t>
            </a:r>
            <a:r>
              <a:rPr lang="en-US" sz="1100" b="1">
                <a:solidFill>
                  <a:schemeClr val="tx1"/>
                </a:solidFill>
                <a:latin typeface="Segoe UI Symbol" panose="020B0502040204020203" pitchFamily="34" charset="0"/>
                <a:ea typeface="Segoe UI Symbol" panose="020B0502040204020203" pitchFamily="34" charset="0"/>
                <a:cs typeface="Trebuchet MS" pitchFamily="34" charset="-120"/>
              </a:rPr>
              <a:t>stays</a:t>
            </a:r>
            <a:r>
              <a:rPr lang="en-US" sz="1100">
                <a:solidFill>
                  <a:schemeClr val="tx1"/>
                </a:solidFill>
                <a:latin typeface="Segoe UI Symbol" panose="020B0502040204020203" pitchFamily="34" charset="0"/>
                <a:ea typeface="Segoe UI Symbol" panose="020B0502040204020203" pitchFamily="34" charset="0"/>
                <a:cs typeface="Trebuchet MS" pitchFamily="34" charset="-120"/>
              </a:rPr>
              <a:t> </a:t>
            </a:r>
            <a:r>
              <a:rPr lang="en-US" sz="1100" b="1">
                <a:solidFill>
                  <a:schemeClr val="tx1"/>
                </a:solidFill>
                <a:latin typeface="Segoe UI Symbol" panose="020B0502040204020203" pitchFamily="34" charset="0"/>
                <a:ea typeface="Segoe UI Symbol" panose="020B0502040204020203" pitchFamily="34" charset="0"/>
                <a:cs typeface="Trebuchet MS" pitchFamily="34" charset="-120"/>
              </a:rPr>
              <a:t>below</a:t>
            </a:r>
            <a:r>
              <a:rPr lang="en-US" sz="1100">
                <a:solidFill>
                  <a:schemeClr val="tx1"/>
                </a:solidFill>
                <a:latin typeface="Segoe UI Symbol" panose="020B0502040204020203" pitchFamily="34" charset="0"/>
                <a:ea typeface="Segoe UI Symbol" panose="020B0502040204020203" pitchFamily="34" charset="0"/>
                <a:cs typeface="Trebuchet MS" pitchFamily="34" charset="-120"/>
              </a:rPr>
              <a:t> 2x and the </a:t>
            </a:r>
            <a:r>
              <a:rPr lang="en-US" sz="1100" b="1">
                <a:solidFill>
                  <a:schemeClr val="tx1"/>
                </a:solidFill>
                <a:latin typeface="Segoe UI Symbol" panose="020B0502040204020203" pitchFamily="34" charset="0"/>
                <a:ea typeface="Segoe UI Symbol" panose="020B0502040204020203" pitchFamily="34" charset="0"/>
                <a:cs typeface="Trebuchet MS" pitchFamily="34" charset="-120"/>
              </a:rPr>
              <a:t>investment-grade</a:t>
            </a:r>
            <a:r>
              <a:rPr lang="en-US" sz="1100">
                <a:solidFill>
                  <a:schemeClr val="tx1"/>
                </a:solidFill>
                <a:latin typeface="Segoe UI Symbol" panose="020B0502040204020203" pitchFamily="34" charset="0"/>
                <a:ea typeface="Segoe UI Symbol" panose="020B0502040204020203" pitchFamily="34" charset="0"/>
                <a:cs typeface="Trebuchet MS" pitchFamily="34" charset="-120"/>
              </a:rPr>
              <a:t> rating is retained</a:t>
            </a:r>
            <a:endParaRPr lang="en-US" sz="1100">
              <a:solidFill>
                <a:schemeClr val="tx1"/>
              </a:solidFill>
              <a:latin typeface="Segoe UI Symbol" panose="020B0502040204020203" pitchFamily="34" charset="0"/>
              <a:ea typeface="Segoe UI Symbol" panose="020B0502040204020203" pitchFamily="34" charset="0"/>
            </a:endParaRPr>
          </a:p>
        </p:txBody>
      </p:sp>
      <p:sp>
        <p:nvSpPr>
          <p:cNvPr id="90" name="Shape 50">
            <a:extLst>
              <a:ext uri="{FF2B5EF4-FFF2-40B4-BE49-F238E27FC236}">
                <a16:creationId xmlns:a16="http://schemas.microsoft.com/office/drawing/2014/main" id="{E306039A-4177-40EB-9DFB-6CBD120084F6}"/>
              </a:ext>
            </a:extLst>
          </p:cNvPr>
          <p:cNvSpPr/>
          <p:nvPr/>
        </p:nvSpPr>
        <p:spPr>
          <a:xfrm flipH="1">
            <a:off x="656485" y="1719074"/>
            <a:ext cx="17261" cy="3145520"/>
          </a:xfrm>
          <a:prstGeom prst="line">
            <a:avLst/>
          </a:prstGeom>
          <a:noFill/>
          <a:ln w="57150">
            <a:solidFill>
              <a:schemeClr val="tx1"/>
            </a:solidFill>
            <a:prstDash val="solid"/>
            <a:tailEnd type="triangle"/>
          </a:ln>
        </p:spPr>
        <p:txBody>
          <a:bodyPr/>
          <a:lstStyle/>
          <a:p>
            <a:endParaRPr lang="en-US">
              <a:latin typeface="Segoe UI" panose="020B0502040204020203" pitchFamily="34" charset="0"/>
              <a:cs typeface="Segoe UI" panose="020B0502040204020203" pitchFamily="34" charset="0"/>
            </a:endParaRPr>
          </a:p>
        </p:txBody>
      </p:sp>
      <p:sp>
        <p:nvSpPr>
          <p:cNvPr id="91" name="Rectangle 90">
            <a:extLst>
              <a:ext uri="{FF2B5EF4-FFF2-40B4-BE49-F238E27FC236}">
                <a16:creationId xmlns:a16="http://schemas.microsoft.com/office/drawing/2014/main" id="{3547605A-B2CC-03D0-A8A8-E5CA6AA8B87E}"/>
              </a:ext>
            </a:extLst>
          </p:cNvPr>
          <p:cNvSpPr/>
          <p:nvPr/>
        </p:nvSpPr>
        <p:spPr>
          <a:xfrm>
            <a:off x="596263" y="2205058"/>
            <a:ext cx="164593" cy="164593"/>
          </a:xfrm>
          <a:prstGeom prst="rect">
            <a:avLst/>
          </a:prstGeom>
          <a:solidFill>
            <a:srgbClr val="017840"/>
          </a:solidFill>
          <a:ln w="127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92" name="Rectangle 91">
            <a:extLst>
              <a:ext uri="{FF2B5EF4-FFF2-40B4-BE49-F238E27FC236}">
                <a16:creationId xmlns:a16="http://schemas.microsoft.com/office/drawing/2014/main" id="{A5AC4E61-297D-ACCA-1136-562C8628AEF9}"/>
              </a:ext>
            </a:extLst>
          </p:cNvPr>
          <p:cNvSpPr/>
          <p:nvPr/>
        </p:nvSpPr>
        <p:spPr>
          <a:xfrm>
            <a:off x="596263" y="2776946"/>
            <a:ext cx="164593" cy="164593"/>
          </a:xfrm>
          <a:prstGeom prst="rect">
            <a:avLst/>
          </a:prstGeom>
          <a:solidFill>
            <a:srgbClr val="02C168"/>
          </a:solidFill>
          <a:ln w="127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93" name="Rectangle 92">
            <a:extLst>
              <a:ext uri="{FF2B5EF4-FFF2-40B4-BE49-F238E27FC236}">
                <a16:creationId xmlns:a16="http://schemas.microsoft.com/office/drawing/2014/main" id="{0B28D9A8-5A1F-94C0-37C5-FF68E5573059}"/>
              </a:ext>
            </a:extLst>
          </p:cNvPr>
          <p:cNvSpPr/>
          <p:nvPr/>
        </p:nvSpPr>
        <p:spPr>
          <a:xfrm>
            <a:off x="596263" y="3365292"/>
            <a:ext cx="164593" cy="164593"/>
          </a:xfrm>
          <a:prstGeom prst="rect">
            <a:avLst/>
          </a:prstGeom>
          <a:solidFill>
            <a:srgbClr val="81DBB1"/>
          </a:solidFill>
          <a:ln w="127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94" name="Rectangle 93">
            <a:extLst>
              <a:ext uri="{FF2B5EF4-FFF2-40B4-BE49-F238E27FC236}">
                <a16:creationId xmlns:a16="http://schemas.microsoft.com/office/drawing/2014/main" id="{4BFA7E72-7EFB-3184-4BFB-B42D397B1D72}"/>
              </a:ext>
            </a:extLst>
          </p:cNvPr>
          <p:cNvSpPr/>
          <p:nvPr/>
        </p:nvSpPr>
        <p:spPr>
          <a:xfrm>
            <a:off x="596263" y="3993791"/>
            <a:ext cx="164593" cy="164593"/>
          </a:xfrm>
          <a:prstGeom prst="rect">
            <a:avLst/>
          </a:prstGeom>
          <a:solidFill>
            <a:schemeClr val="tx1"/>
          </a:solidFill>
          <a:ln w="127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Segoe UI Symbol" panose="020B0502040204020203" pitchFamily="34" charset="0"/>
              <a:ea typeface="Segoe UI Symbol" panose="020B0502040204020203" pitchFamily="34" charset="0"/>
            </a:endParaRPr>
          </a:p>
        </p:txBody>
      </p:sp>
      <p:sp>
        <p:nvSpPr>
          <p:cNvPr id="96" name="TextBox 95">
            <a:extLst>
              <a:ext uri="{FF2B5EF4-FFF2-40B4-BE49-F238E27FC236}">
                <a16:creationId xmlns:a16="http://schemas.microsoft.com/office/drawing/2014/main" id="{67731CDB-767C-21C9-6D8F-37C37AF88124}"/>
              </a:ext>
            </a:extLst>
          </p:cNvPr>
          <p:cNvSpPr txBox="1"/>
          <p:nvPr/>
        </p:nvSpPr>
        <p:spPr>
          <a:xfrm>
            <a:off x="854550" y="2723572"/>
            <a:ext cx="1870177" cy="461665"/>
          </a:xfrm>
          <a:prstGeom prst="rect">
            <a:avLst/>
          </a:prstGeom>
          <a:noFill/>
        </p:spPr>
        <p:txBody>
          <a:bodyPr wrap="square">
            <a:spAutoFit/>
          </a:bodyPr>
          <a:lstStyle/>
          <a:p>
            <a:pPr marL="171450" indent="-171450">
              <a:buFont typeface="Arial" panose="020B0604020202020204" pitchFamily="34" charset="0"/>
              <a:buChar char="•"/>
            </a:pPr>
            <a:r>
              <a:rPr lang="en-US" sz="1200" b="1">
                <a:solidFill>
                  <a:srgbClr val="000000"/>
                </a:solidFill>
                <a:latin typeface="Segoe UI Symbol" panose="020B0502040204020203" pitchFamily="34" charset="0"/>
                <a:ea typeface="Segoe UI Symbol" panose="020B0502040204020203" pitchFamily="34" charset="0"/>
                <a:cs typeface="Trebuchet MS" pitchFamily="34" charset="-120"/>
              </a:rPr>
              <a:t>Zero dilution with no equity issued</a:t>
            </a:r>
            <a:endParaRPr lang="en-US" sz="1200">
              <a:latin typeface="Segoe UI Symbol" panose="020B0502040204020203" pitchFamily="34" charset="0"/>
              <a:ea typeface="Segoe UI Symbol" panose="020B0502040204020203" pitchFamily="34" charset="0"/>
            </a:endParaRPr>
          </a:p>
        </p:txBody>
      </p:sp>
      <p:sp>
        <p:nvSpPr>
          <p:cNvPr id="98" name="TextBox 97">
            <a:extLst>
              <a:ext uri="{FF2B5EF4-FFF2-40B4-BE49-F238E27FC236}">
                <a16:creationId xmlns:a16="http://schemas.microsoft.com/office/drawing/2014/main" id="{0CB25386-638D-B01A-FB5F-B3C86463AB7B}"/>
              </a:ext>
            </a:extLst>
          </p:cNvPr>
          <p:cNvSpPr txBox="1"/>
          <p:nvPr/>
        </p:nvSpPr>
        <p:spPr>
          <a:xfrm>
            <a:off x="852296" y="3336220"/>
            <a:ext cx="1682417" cy="646331"/>
          </a:xfrm>
          <a:prstGeom prst="rect">
            <a:avLst/>
          </a:prstGeom>
          <a:noFill/>
        </p:spPr>
        <p:txBody>
          <a:bodyPr wrap="square">
            <a:spAutoFit/>
          </a:bodyPr>
          <a:lstStyle/>
          <a:p>
            <a:pPr marL="171450" indent="-171450">
              <a:buFont typeface="Arial" panose="020B0604020202020204" pitchFamily="34" charset="0"/>
              <a:buChar char="•"/>
            </a:pPr>
            <a:r>
              <a:rPr lang="en-US" sz="1200" b="1">
                <a:solidFill>
                  <a:srgbClr val="000000"/>
                </a:solidFill>
                <a:latin typeface="Segoe UI Symbol" panose="020B0502040204020203" pitchFamily="34" charset="0"/>
                <a:ea typeface="Segoe UI Symbol" panose="020B0502040204020203" pitchFamily="34" charset="0"/>
                <a:cs typeface="Trebuchet MS" pitchFamily="34" charset="-120"/>
              </a:rPr>
              <a:t>16.8%, under an irrevocable to tender</a:t>
            </a:r>
            <a:endParaRPr lang="en-US" sz="1200">
              <a:latin typeface="Segoe UI Symbol" panose="020B0502040204020203" pitchFamily="34" charset="0"/>
              <a:ea typeface="Segoe UI Symbol" panose="020B0502040204020203" pitchFamily="34" charset="0"/>
            </a:endParaRPr>
          </a:p>
        </p:txBody>
      </p:sp>
      <p:sp>
        <p:nvSpPr>
          <p:cNvPr id="100" name="TextBox 99">
            <a:extLst>
              <a:ext uri="{FF2B5EF4-FFF2-40B4-BE49-F238E27FC236}">
                <a16:creationId xmlns:a16="http://schemas.microsoft.com/office/drawing/2014/main" id="{936246EF-A46E-DA84-864A-50522A822BE8}"/>
              </a:ext>
            </a:extLst>
          </p:cNvPr>
          <p:cNvSpPr txBox="1"/>
          <p:nvPr/>
        </p:nvSpPr>
        <p:spPr>
          <a:xfrm>
            <a:off x="850265" y="3963681"/>
            <a:ext cx="1722872" cy="461665"/>
          </a:xfrm>
          <a:prstGeom prst="rect">
            <a:avLst/>
          </a:prstGeom>
          <a:noFill/>
        </p:spPr>
        <p:txBody>
          <a:bodyPr wrap="square">
            <a:spAutoFit/>
          </a:bodyPr>
          <a:lstStyle/>
          <a:p>
            <a:pPr marL="171450" indent="-171450">
              <a:buFont typeface="Arial" panose="020B0604020202020204" pitchFamily="34" charset="0"/>
              <a:buChar char="•"/>
            </a:pPr>
            <a:r>
              <a:rPr lang="en-US" sz="1200" b="1">
                <a:solidFill>
                  <a:srgbClr val="000000"/>
                </a:solidFill>
                <a:latin typeface="Segoe UI Symbol" panose="020B0502040204020203" pitchFamily="34" charset="0"/>
                <a:ea typeface="Segoe UI Symbol" panose="020B0502040204020203" pitchFamily="34" charset="0"/>
                <a:cs typeface="Trebuchet MS" pitchFamily="34" charset="-120"/>
              </a:rPr>
              <a:t>18m to synergy run-rate; close H2 2027</a:t>
            </a:r>
            <a:endParaRPr lang="en-US">
              <a:latin typeface="Segoe UI Symbol" panose="020B0502040204020203" pitchFamily="34" charset="0"/>
              <a:ea typeface="Segoe UI Symbol" panose="020B0502040204020203" pitchFamily="34" charset="0"/>
            </a:endParaRPr>
          </a:p>
        </p:txBody>
      </p:sp>
      <p:pic>
        <p:nvPicPr>
          <p:cNvPr id="101" name="Content Placeholder 340" descr="Play with solid fill">
            <a:extLst>
              <a:ext uri="{FF2B5EF4-FFF2-40B4-BE49-F238E27FC236}">
                <a16:creationId xmlns:a16="http://schemas.microsoft.com/office/drawing/2014/main" id="{7F736BC5-AC29-B8EA-993B-C567988165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292609" y="1565700"/>
            <a:ext cx="493921" cy="3699628"/>
          </a:xfrm>
          <a:prstGeom prst="rect">
            <a:avLst/>
          </a:prstGeom>
        </p:spPr>
      </p:pic>
      <p:pic>
        <p:nvPicPr>
          <p:cNvPr id="102" name="Content Placeholder 340" descr="Play with solid fill">
            <a:extLst>
              <a:ext uri="{FF2B5EF4-FFF2-40B4-BE49-F238E27FC236}">
                <a16:creationId xmlns:a16="http://schemas.microsoft.com/office/drawing/2014/main" id="{23EAB43E-2302-56B4-EE83-CEE1B6C4986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265421" y="1610836"/>
            <a:ext cx="493921" cy="3699628"/>
          </a:xfrm>
          <a:prstGeom prst="rect">
            <a:avLst/>
          </a:prstGeom>
        </p:spPr>
      </p:pic>
      <p:sp>
        <p:nvSpPr>
          <p:cNvPr id="103" name="Shape 56">
            <a:extLst>
              <a:ext uri="{FF2B5EF4-FFF2-40B4-BE49-F238E27FC236}">
                <a16:creationId xmlns:a16="http://schemas.microsoft.com/office/drawing/2014/main" id="{14518761-59A8-42E6-24FB-D30EE3CFB1AE}"/>
              </a:ext>
            </a:extLst>
          </p:cNvPr>
          <p:cNvSpPr/>
          <p:nvPr/>
        </p:nvSpPr>
        <p:spPr>
          <a:xfrm>
            <a:off x="8970655" y="2522034"/>
            <a:ext cx="2735494" cy="548640"/>
          </a:xfrm>
          <a:prstGeom prst="rect">
            <a:avLst/>
          </a:prstGeom>
          <a:solidFill>
            <a:schemeClr val="bg1">
              <a:lumMod val="95000"/>
            </a:schemeClr>
          </a:solidFill>
          <a:ln/>
        </p:spPr>
        <p:txBody>
          <a:bodyPr anchor="ctr"/>
          <a:lstStyle/>
          <a:p>
            <a:pPr algn="ctr"/>
            <a:r>
              <a:rPr lang="en-US" dirty="0">
                <a:latin typeface="Segoe UI Symbol" panose="020B0502040204020203" pitchFamily="34" charset="0"/>
                <a:ea typeface="Segoe UI Symbol" panose="020B0502040204020203" pitchFamily="34" charset="0"/>
              </a:rPr>
              <a:t>16.91% Base Case</a:t>
            </a:r>
          </a:p>
        </p:txBody>
      </p:sp>
      <p:sp>
        <p:nvSpPr>
          <p:cNvPr id="106" name="Shape 56">
            <a:extLst>
              <a:ext uri="{FF2B5EF4-FFF2-40B4-BE49-F238E27FC236}">
                <a16:creationId xmlns:a16="http://schemas.microsoft.com/office/drawing/2014/main" id="{E474B0E3-7E7B-63DE-1A98-B1F91DB664FC}"/>
              </a:ext>
            </a:extLst>
          </p:cNvPr>
          <p:cNvSpPr/>
          <p:nvPr/>
        </p:nvSpPr>
        <p:spPr>
          <a:xfrm>
            <a:off x="8969617" y="4619431"/>
            <a:ext cx="2787812" cy="548640"/>
          </a:xfrm>
          <a:prstGeom prst="rect">
            <a:avLst/>
          </a:prstGeom>
          <a:solidFill>
            <a:srgbClr val="80DCB1"/>
          </a:solidFill>
          <a:ln/>
          <a:effectLst>
            <a:outerShdw blurRad="50800" dist="38100" dir="5400000" algn="t" rotWithShape="0">
              <a:prstClr val="black">
                <a:alpha val="40000"/>
              </a:prstClr>
            </a:outerShdw>
          </a:effectLst>
        </p:spPr>
        <p:txBody>
          <a:bodyPr anchor="ctr"/>
          <a:lstStyle/>
          <a:p>
            <a:pPr algn="ctr"/>
            <a:r>
              <a:rPr lang="en-US" dirty="0">
                <a:latin typeface="Segoe UI Symbol" panose="020B0502040204020203" pitchFamily="34" charset="0"/>
                <a:ea typeface="Segoe UI Symbol" panose="020B0502040204020203" pitchFamily="34" charset="0"/>
              </a:rPr>
              <a:t>20% Bull Case</a:t>
            </a:r>
          </a:p>
        </p:txBody>
      </p:sp>
    </p:spTree>
    <p:extLst>
      <p:ext uri="{BB962C8B-B14F-4D97-AF65-F5344CB8AC3E}">
        <p14:creationId xmlns:p14="http://schemas.microsoft.com/office/powerpoint/2010/main" val="40527176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C41C6-56D6-C341-F11C-02BAB837727F}"/>
              </a:ext>
            </a:extLst>
          </p:cNvPr>
          <p:cNvSpPr>
            <a:spLocks noGrp="1"/>
          </p:cNvSpPr>
          <p:nvPr>
            <p:ph type="title"/>
          </p:nvPr>
        </p:nvSpPr>
        <p:spPr/>
        <p:txBody>
          <a:bodyPr/>
          <a:lstStyle/>
          <a:p>
            <a:r>
              <a:rPr lang="en-US"/>
              <a:t>Market Expansion through Delivery Hero</a:t>
            </a:r>
          </a:p>
        </p:txBody>
      </p:sp>
      <p:sp>
        <p:nvSpPr>
          <p:cNvPr id="5" name="Text 15">
            <a:extLst>
              <a:ext uri="{FF2B5EF4-FFF2-40B4-BE49-F238E27FC236}">
                <a16:creationId xmlns:a16="http://schemas.microsoft.com/office/drawing/2014/main" id="{9FCFE56E-D08E-AC0D-445B-EF821A64CA48}"/>
              </a:ext>
            </a:extLst>
          </p:cNvPr>
          <p:cNvSpPr txBox="1"/>
          <p:nvPr/>
        </p:nvSpPr>
        <p:spPr>
          <a:xfrm>
            <a:off x="274320" y="1170432"/>
            <a:ext cx="3712464" cy="256032"/>
          </a:xfrm>
          <a:prstGeom prst="rect">
            <a:avLst/>
          </a:prstGeom>
          <a:noFill/>
          <a:ln/>
        </p:spPr>
        <p:txBody>
          <a:bodyPr wrap="square" lIns="0" tIns="0" rIns="0" bIns="0" rtlCol="0" anchor="ctr"/>
          <a:lstStyle/>
          <a:p>
            <a:pPr marL="0" indent="0" algn="ctr">
              <a:buNone/>
            </a:pPr>
            <a:r>
              <a:rPr lang="en-US" sz="1250" b="1">
                <a:solidFill>
                  <a:srgbClr val="000000"/>
                </a:solidFill>
                <a:latin typeface="Segoe UI Symbol" panose="020B0502040204020203" pitchFamily="34" charset="0"/>
                <a:ea typeface="Segoe UI Symbol" panose="020B0502040204020203" pitchFamily="34" charset="0"/>
                <a:cs typeface="Segoe UI Symbol" pitchFamily="34" charset="-120"/>
              </a:rPr>
              <a:t>1 Contract Agreement</a:t>
            </a:r>
            <a:endParaRPr lang="en-US" sz="1250">
              <a:latin typeface="Segoe UI Symbol" panose="020B0502040204020203" pitchFamily="34" charset="0"/>
              <a:ea typeface="Segoe UI Symbol" panose="020B0502040204020203" pitchFamily="34" charset="0"/>
            </a:endParaRPr>
          </a:p>
        </p:txBody>
      </p:sp>
      <p:sp>
        <p:nvSpPr>
          <p:cNvPr id="6" name="Text 16">
            <a:extLst>
              <a:ext uri="{FF2B5EF4-FFF2-40B4-BE49-F238E27FC236}">
                <a16:creationId xmlns:a16="http://schemas.microsoft.com/office/drawing/2014/main" id="{C27E6987-FB58-B474-D5F2-DCEA02E0664E}"/>
              </a:ext>
            </a:extLst>
          </p:cNvPr>
          <p:cNvSpPr txBox="1"/>
          <p:nvPr/>
        </p:nvSpPr>
        <p:spPr>
          <a:xfrm>
            <a:off x="4224528" y="1170432"/>
            <a:ext cx="3712464" cy="256032"/>
          </a:xfrm>
          <a:prstGeom prst="rect">
            <a:avLst/>
          </a:prstGeom>
          <a:noFill/>
          <a:ln/>
        </p:spPr>
        <p:txBody>
          <a:bodyPr wrap="square" lIns="0" tIns="0" rIns="0" bIns="0" rtlCol="0" anchor="ctr"/>
          <a:lstStyle/>
          <a:p>
            <a:pPr marL="0" indent="0" algn="ctr">
              <a:buNone/>
            </a:pPr>
            <a:r>
              <a:rPr lang="en-US" sz="1250" b="1">
                <a:solidFill>
                  <a:srgbClr val="000000"/>
                </a:solidFill>
                <a:latin typeface="Segoe UI Symbol" panose="020B0502040204020203" pitchFamily="34" charset="0"/>
                <a:ea typeface="Segoe UI Symbol" panose="020B0502040204020203" pitchFamily="34" charset="0"/>
                <a:cs typeface="Segoe UI Symbol" pitchFamily="34" charset="-120"/>
              </a:rPr>
              <a:t>2 How Uber Stands After</a:t>
            </a:r>
            <a:endParaRPr lang="en-US" sz="1250">
              <a:latin typeface="Segoe UI Symbol" panose="020B0502040204020203" pitchFamily="34" charset="0"/>
              <a:ea typeface="Segoe UI Symbol" panose="020B0502040204020203" pitchFamily="34" charset="0"/>
            </a:endParaRPr>
          </a:p>
        </p:txBody>
      </p:sp>
      <p:sp>
        <p:nvSpPr>
          <p:cNvPr id="7" name="Text 17">
            <a:extLst>
              <a:ext uri="{FF2B5EF4-FFF2-40B4-BE49-F238E27FC236}">
                <a16:creationId xmlns:a16="http://schemas.microsoft.com/office/drawing/2014/main" id="{CF588F6E-64DF-D7DA-7A24-3BF7E5337672}"/>
              </a:ext>
            </a:extLst>
          </p:cNvPr>
          <p:cNvSpPr txBox="1"/>
          <p:nvPr/>
        </p:nvSpPr>
        <p:spPr>
          <a:xfrm>
            <a:off x="8174736" y="1170432"/>
            <a:ext cx="3758184" cy="256032"/>
          </a:xfrm>
          <a:prstGeom prst="rect">
            <a:avLst/>
          </a:prstGeom>
          <a:noFill/>
          <a:ln/>
        </p:spPr>
        <p:txBody>
          <a:bodyPr wrap="square" lIns="0" tIns="0" rIns="0" bIns="0" rtlCol="0" anchor="ctr"/>
          <a:lstStyle/>
          <a:p>
            <a:pPr marL="0" indent="0" algn="ctr">
              <a:buNone/>
            </a:pPr>
            <a:r>
              <a:rPr lang="en-US" sz="1250" b="1">
                <a:solidFill>
                  <a:srgbClr val="000000"/>
                </a:solidFill>
                <a:latin typeface="Segoe UI Symbol" panose="020B0502040204020203" pitchFamily="34" charset="0"/>
                <a:ea typeface="Segoe UI Symbol" panose="020B0502040204020203" pitchFamily="34" charset="0"/>
                <a:cs typeface="Segoe UI Symbol" pitchFamily="34" charset="-120"/>
              </a:rPr>
              <a:t>3 · The acceptance condition</a:t>
            </a:r>
            <a:endParaRPr lang="en-US" sz="1250">
              <a:latin typeface="Segoe UI Symbol" panose="020B0502040204020203" pitchFamily="34" charset="0"/>
              <a:ea typeface="Segoe UI Symbol" panose="020B0502040204020203" pitchFamily="34" charset="0"/>
            </a:endParaRPr>
          </a:p>
        </p:txBody>
      </p:sp>
      <p:sp>
        <p:nvSpPr>
          <p:cNvPr id="8" name="Shape 18">
            <a:extLst>
              <a:ext uri="{FF2B5EF4-FFF2-40B4-BE49-F238E27FC236}">
                <a16:creationId xmlns:a16="http://schemas.microsoft.com/office/drawing/2014/main" id="{C2A2269E-4B72-F4FE-9934-963E4196D052}"/>
              </a:ext>
            </a:extLst>
          </p:cNvPr>
          <p:cNvSpPr/>
          <p:nvPr/>
        </p:nvSpPr>
        <p:spPr>
          <a:xfrm>
            <a:off x="274320" y="1536192"/>
            <a:ext cx="11658600" cy="0"/>
          </a:xfrm>
          <a:prstGeom prst="line">
            <a:avLst/>
          </a:prstGeom>
          <a:noFill/>
          <a:ln w="15875">
            <a:solidFill>
              <a:srgbClr val="017840"/>
            </a:solidFill>
            <a:prstDash val="solid"/>
            <a:tailEnd type="triangle"/>
          </a:ln>
        </p:spPr>
        <p:txBody>
          <a:bodyPr/>
          <a:lstStyle/>
          <a:p>
            <a:endParaRPr lang="en-US">
              <a:latin typeface="Segoe UI Symbol" panose="020B0502040204020203" pitchFamily="34" charset="0"/>
              <a:ea typeface="Segoe UI Symbol" panose="020B0502040204020203" pitchFamily="34" charset="0"/>
            </a:endParaRPr>
          </a:p>
        </p:txBody>
      </p:sp>
      <p:sp>
        <p:nvSpPr>
          <p:cNvPr id="9" name="Shape 19">
            <a:extLst>
              <a:ext uri="{FF2B5EF4-FFF2-40B4-BE49-F238E27FC236}">
                <a16:creationId xmlns:a16="http://schemas.microsoft.com/office/drawing/2014/main" id="{972A1F48-F515-DBAA-86E1-71C80BBACEE3}"/>
              </a:ext>
            </a:extLst>
          </p:cNvPr>
          <p:cNvSpPr/>
          <p:nvPr/>
        </p:nvSpPr>
        <p:spPr>
          <a:xfrm>
            <a:off x="4059936" y="1645920"/>
            <a:ext cx="0" cy="3986784"/>
          </a:xfrm>
          <a:prstGeom prst="line">
            <a:avLst/>
          </a:prstGeom>
          <a:noFill/>
          <a:ln w="9525">
            <a:solidFill>
              <a:srgbClr val="017840"/>
            </a:solidFill>
            <a:prstDash val="solid"/>
          </a:ln>
        </p:spPr>
        <p:txBody>
          <a:bodyPr/>
          <a:lstStyle/>
          <a:p>
            <a:endParaRPr lang="en-US">
              <a:latin typeface="Segoe UI Symbol" panose="020B0502040204020203" pitchFamily="34" charset="0"/>
              <a:ea typeface="Segoe UI Symbol" panose="020B0502040204020203" pitchFamily="34" charset="0"/>
            </a:endParaRPr>
          </a:p>
        </p:txBody>
      </p:sp>
      <p:sp>
        <p:nvSpPr>
          <p:cNvPr id="10" name="Shape 20">
            <a:extLst>
              <a:ext uri="{FF2B5EF4-FFF2-40B4-BE49-F238E27FC236}">
                <a16:creationId xmlns:a16="http://schemas.microsoft.com/office/drawing/2014/main" id="{F24746A6-34C9-5787-881A-18530E938C0C}"/>
              </a:ext>
            </a:extLst>
          </p:cNvPr>
          <p:cNvSpPr/>
          <p:nvPr/>
        </p:nvSpPr>
        <p:spPr>
          <a:xfrm>
            <a:off x="8028432" y="1645920"/>
            <a:ext cx="0" cy="3986784"/>
          </a:xfrm>
          <a:prstGeom prst="line">
            <a:avLst/>
          </a:prstGeom>
          <a:noFill/>
          <a:ln w="9525">
            <a:solidFill>
              <a:srgbClr val="017840"/>
            </a:solidFill>
            <a:prstDash val="solid"/>
          </a:ln>
        </p:spPr>
        <p:txBody>
          <a:bodyPr/>
          <a:lstStyle/>
          <a:p>
            <a:endParaRPr lang="en-US">
              <a:latin typeface="Segoe UI Symbol" panose="020B0502040204020203" pitchFamily="34" charset="0"/>
              <a:ea typeface="Segoe UI Symbol" panose="020B0502040204020203" pitchFamily="34" charset="0"/>
            </a:endParaRPr>
          </a:p>
        </p:txBody>
      </p:sp>
      <p:sp>
        <p:nvSpPr>
          <p:cNvPr id="11" name="Shape 21">
            <a:extLst>
              <a:ext uri="{FF2B5EF4-FFF2-40B4-BE49-F238E27FC236}">
                <a16:creationId xmlns:a16="http://schemas.microsoft.com/office/drawing/2014/main" id="{997DB176-E031-7596-797F-B1836C85C285}"/>
              </a:ext>
            </a:extLst>
          </p:cNvPr>
          <p:cNvSpPr/>
          <p:nvPr/>
        </p:nvSpPr>
        <p:spPr>
          <a:xfrm>
            <a:off x="274320" y="1645920"/>
            <a:ext cx="3712464" cy="310896"/>
          </a:xfrm>
          <a:prstGeom prst="rect">
            <a:avLst/>
          </a:prstGeom>
          <a:solidFill>
            <a:srgbClr val="017840"/>
          </a:solidFill>
          <a:ln/>
        </p:spPr>
        <p:txBody>
          <a:bodyPr/>
          <a:lstStyle/>
          <a:p>
            <a:endParaRPr lang="en-US">
              <a:latin typeface="Segoe UI Symbol" panose="020B0502040204020203" pitchFamily="34" charset="0"/>
              <a:ea typeface="Segoe UI Symbol" panose="020B0502040204020203" pitchFamily="34" charset="0"/>
            </a:endParaRPr>
          </a:p>
        </p:txBody>
      </p:sp>
      <p:sp>
        <p:nvSpPr>
          <p:cNvPr id="12" name="Text 22">
            <a:extLst>
              <a:ext uri="{FF2B5EF4-FFF2-40B4-BE49-F238E27FC236}">
                <a16:creationId xmlns:a16="http://schemas.microsoft.com/office/drawing/2014/main" id="{B36FC000-EF92-4999-96D1-F166A541070E}"/>
              </a:ext>
            </a:extLst>
          </p:cNvPr>
          <p:cNvSpPr txBox="1"/>
          <p:nvPr/>
        </p:nvSpPr>
        <p:spPr>
          <a:xfrm>
            <a:off x="329184" y="1645920"/>
            <a:ext cx="3602736" cy="310896"/>
          </a:xfrm>
          <a:prstGeom prst="rect">
            <a:avLst/>
          </a:prstGeom>
          <a:noFill/>
          <a:ln/>
        </p:spPr>
        <p:txBody>
          <a:bodyPr wrap="square" lIns="0" tIns="0" rIns="0" bIns="0" rtlCol="0" anchor="ctr"/>
          <a:lstStyle/>
          <a:p>
            <a:pPr marL="0" indent="0" algn="ctr">
              <a:buNone/>
            </a:pPr>
            <a:r>
              <a:rPr lang="en-US" sz="1200" b="1">
                <a:solidFill>
                  <a:srgbClr val="FFFFFF"/>
                </a:solidFill>
                <a:latin typeface="Segoe UI Symbol" panose="020B0502040204020203" pitchFamily="34" charset="0"/>
                <a:ea typeface="Segoe UI Symbol" panose="020B0502040204020203" pitchFamily="34" charset="0"/>
                <a:cs typeface="Trebuchet MS" pitchFamily="34" charset="-120"/>
              </a:rPr>
              <a:t>14 markets sold to SSW Partners </a:t>
            </a:r>
            <a:endParaRPr lang="en-US" sz="1200">
              <a:latin typeface="Segoe UI Symbol" panose="020B0502040204020203" pitchFamily="34" charset="0"/>
              <a:ea typeface="Segoe UI Symbol" panose="020B0502040204020203" pitchFamily="34" charset="0"/>
            </a:endParaRPr>
          </a:p>
        </p:txBody>
      </p:sp>
      <p:sp>
        <p:nvSpPr>
          <p:cNvPr id="13" name="Shape 23">
            <a:extLst>
              <a:ext uri="{FF2B5EF4-FFF2-40B4-BE49-F238E27FC236}">
                <a16:creationId xmlns:a16="http://schemas.microsoft.com/office/drawing/2014/main" id="{7D5EC65D-6B6D-BF48-02D7-C1BCFE17577D}"/>
              </a:ext>
            </a:extLst>
          </p:cNvPr>
          <p:cNvSpPr/>
          <p:nvPr/>
        </p:nvSpPr>
        <p:spPr>
          <a:xfrm>
            <a:off x="660273" y="2185417"/>
            <a:ext cx="64008" cy="64008"/>
          </a:xfrm>
          <a:prstGeom prst="rect">
            <a:avLst/>
          </a:prstGeom>
          <a:solidFill>
            <a:srgbClr val="81DBB1"/>
          </a:solidFill>
          <a:ln/>
        </p:spPr>
        <p:txBody>
          <a:bodyPr/>
          <a:lstStyle/>
          <a:p>
            <a:endParaRPr lang="en-US" sz="1400">
              <a:latin typeface="Segoe UI Symbol" panose="020B0502040204020203" pitchFamily="34" charset="0"/>
              <a:ea typeface="Segoe UI Symbol" panose="020B0502040204020203" pitchFamily="34" charset="0"/>
            </a:endParaRPr>
          </a:p>
        </p:txBody>
      </p:sp>
      <p:sp>
        <p:nvSpPr>
          <p:cNvPr id="14" name="Text 24">
            <a:extLst>
              <a:ext uri="{FF2B5EF4-FFF2-40B4-BE49-F238E27FC236}">
                <a16:creationId xmlns:a16="http://schemas.microsoft.com/office/drawing/2014/main" id="{3D5556EA-ECAF-8776-FA1B-BD443358194A}"/>
              </a:ext>
            </a:extLst>
          </p:cNvPr>
          <p:cNvSpPr txBox="1"/>
          <p:nvPr/>
        </p:nvSpPr>
        <p:spPr>
          <a:xfrm>
            <a:off x="779145" y="2103121"/>
            <a:ext cx="1673352" cy="237744"/>
          </a:xfrm>
          <a:prstGeom prst="rect">
            <a:avLst/>
          </a:prstGeom>
          <a:noFill/>
          <a:ln/>
        </p:spPr>
        <p:txBody>
          <a:bodyPr wrap="square" lIns="0" tIns="0" rIns="0" bIns="0" rtlCol="0" anchor="ctr"/>
          <a:lstStyle/>
          <a:p>
            <a:pPr marL="0" indent="0">
              <a:buNone/>
            </a:pPr>
            <a:r>
              <a:rPr lang="en-US" sz="1400">
                <a:solidFill>
                  <a:srgbClr val="000000"/>
                </a:solidFill>
                <a:latin typeface="Segoe UI Symbol" panose="020B0502040204020203" pitchFamily="34" charset="0"/>
                <a:ea typeface="Segoe UI Symbol" panose="020B0502040204020203" pitchFamily="34" charset="0"/>
                <a:cs typeface="Trebuchet MS" pitchFamily="34" charset="-120"/>
              </a:rPr>
              <a:t>Spain</a:t>
            </a:r>
            <a:endParaRPr lang="en-US" sz="1400">
              <a:latin typeface="Segoe UI Symbol" panose="020B0502040204020203" pitchFamily="34" charset="0"/>
              <a:ea typeface="Segoe UI Symbol" panose="020B0502040204020203" pitchFamily="34" charset="0"/>
            </a:endParaRPr>
          </a:p>
        </p:txBody>
      </p:sp>
      <p:sp>
        <p:nvSpPr>
          <p:cNvPr id="15" name="Shape 25">
            <a:extLst>
              <a:ext uri="{FF2B5EF4-FFF2-40B4-BE49-F238E27FC236}">
                <a16:creationId xmlns:a16="http://schemas.microsoft.com/office/drawing/2014/main" id="{1B297F2D-C83F-D404-9B60-9CDB144CB13F}"/>
              </a:ext>
            </a:extLst>
          </p:cNvPr>
          <p:cNvSpPr/>
          <p:nvPr/>
        </p:nvSpPr>
        <p:spPr>
          <a:xfrm>
            <a:off x="2516505" y="2185417"/>
            <a:ext cx="64008" cy="64008"/>
          </a:xfrm>
          <a:prstGeom prst="rect">
            <a:avLst/>
          </a:prstGeom>
          <a:solidFill>
            <a:srgbClr val="81DBB1"/>
          </a:solidFill>
          <a:ln/>
        </p:spPr>
        <p:txBody>
          <a:bodyPr/>
          <a:lstStyle/>
          <a:p>
            <a:endParaRPr lang="en-US" sz="1400">
              <a:latin typeface="Segoe UI Symbol" panose="020B0502040204020203" pitchFamily="34" charset="0"/>
              <a:ea typeface="Segoe UI Symbol" panose="020B0502040204020203" pitchFamily="34" charset="0"/>
            </a:endParaRPr>
          </a:p>
        </p:txBody>
      </p:sp>
      <p:sp>
        <p:nvSpPr>
          <p:cNvPr id="16" name="Text 26">
            <a:extLst>
              <a:ext uri="{FF2B5EF4-FFF2-40B4-BE49-F238E27FC236}">
                <a16:creationId xmlns:a16="http://schemas.microsoft.com/office/drawing/2014/main" id="{80CC5705-472D-44A4-229D-E72CDE9C51C7}"/>
              </a:ext>
            </a:extLst>
          </p:cNvPr>
          <p:cNvSpPr txBox="1"/>
          <p:nvPr/>
        </p:nvSpPr>
        <p:spPr>
          <a:xfrm>
            <a:off x="2635377" y="2103121"/>
            <a:ext cx="1673352" cy="237744"/>
          </a:xfrm>
          <a:prstGeom prst="rect">
            <a:avLst/>
          </a:prstGeom>
          <a:noFill/>
          <a:ln/>
        </p:spPr>
        <p:txBody>
          <a:bodyPr wrap="square" lIns="0" tIns="0" rIns="0" bIns="0" rtlCol="0" anchor="ctr"/>
          <a:lstStyle/>
          <a:p>
            <a:pPr marL="0" indent="0">
              <a:buNone/>
            </a:pPr>
            <a:r>
              <a:rPr lang="en-US" sz="1400">
                <a:solidFill>
                  <a:srgbClr val="000000"/>
                </a:solidFill>
                <a:latin typeface="Segoe UI Symbol" panose="020B0502040204020203" pitchFamily="34" charset="0"/>
                <a:ea typeface="Segoe UI Symbol" panose="020B0502040204020203" pitchFamily="34" charset="0"/>
                <a:cs typeface="Trebuchet MS" pitchFamily="34" charset="-120"/>
              </a:rPr>
              <a:t>Turkey</a:t>
            </a:r>
            <a:endParaRPr lang="en-US" sz="1400">
              <a:latin typeface="Segoe UI Symbol" panose="020B0502040204020203" pitchFamily="34" charset="0"/>
              <a:ea typeface="Segoe UI Symbol" panose="020B0502040204020203" pitchFamily="34" charset="0"/>
            </a:endParaRPr>
          </a:p>
        </p:txBody>
      </p:sp>
      <p:sp>
        <p:nvSpPr>
          <p:cNvPr id="17" name="Shape 27">
            <a:extLst>
              <a:ext uri="{FF2B5EF4-FFF2-40B4-BE49-F238E27FC236}">
                <a16:creationId xmlns:a16="http://schemas.microsoft.com/office/drawing/2014/main" id="{9C9C11B4-D257-E63C-A6E1-8FE7DB089973}"/>
              </a:ext>
            </a:extLst>
          </p:cNvPr>
          <p:cNvSpPr/>
          <p:nvPr/>
        </p:nvSpPr>
        <p:spPr>
          <a:xfrm>
            <a:off x="660273" y="2441449"/>
            <a:ext cx="64008" cy="64008"/>
          </a:xfrm>
          <a:prstGeom prst="rect">
            <a:avLst/>
          </a:prstGeom>
          <a:solidFill>
            <a:srgbClr val="81DBB1"/>
          </a:solidFill>
          <a:ln/>
        </p:spPr>
        <p:txBody>
          <a:bodyPr/>
          <a:lstStyle/>
          <a:p>
            <a:endParaRPr lang="en-US" sz="1400">
              <a:latin typeface="Segoe UI Symbol" panose="020B0502040204020203" pitchFamily="34" charset="0"/>
              <a:ea typeface="Segoe UI Symbol" panose="020B0502040204020203" pitchFamily="34" charset="0"/>
            </a:endParaRPr>
          </a:p>
        </p:txBody>
      </p:sp>
      <p:sp>
        <p:nvSpPr>
          <p:cNvPr id="18" name="Text 28">
            <a:extLst>
              <a:ext uri="{FF2B5EF4-FFF2-40B4-BE49-F238E27FC236}">
                <a16:creationId xmlns:a16="http://schemas.microsoft.com/office/drawing/2014/main" id="{FCAC1992-A320-464F-8D52-5D89557A4457}"/>
              </a:ext>
            </a:extLst>
          </p:cNvPr>
          <p:cNvSpPr txBox="1"/>
          <p:nvPr/>
        </p:nvSpPr>
        <p:spPr>
          <a:xfrm>
            <a:off x="779145" y="2359153"/>
            <a:ext cx="1673352" cy="237744"/>
          </a:xfrm>
          <a:prstGeom prst="rect">
            <a:avLst/>
          </a:prstGeom>
          <a:noFill/>
          <a:ln/>
        </p:spPr>
        <p:txBody>
          <a:bodyPr wrap="square" lIns="0" tIns="0" rIns="0" bIns="0" rtlCol="0" anchor="ctr"/>
          <a:lstStyle/>
          <a:p>
            <a:pPr marL="0" indent="0">
              <a:buNone/>
            </a:pPr>
            <a:r>
              <a:rPr lang="en-US" sz="1400">
                <a:solidFill>
                  <a:srgbClr val="000000"/>
                </a:solidFill>
                <a:latin typeface="Segoe UI Symbol" panose="020B0502040204020203" pitchFamily="34" charset="0"/>
                <a:ea typeface="Segoe UI Symbol" panose="020B0502040204020203" pitchFamily="34" charset="0"/>
                <a:cs typeface="Trebuchet MS" pitchFamily="34" charset="-120"/>
              </a:rPr>
              <a:t>Poland</a:t>
            </a:r>
            <a:endParaRPr lang="en-US" sz="1400">
              <a:latin typeface="Segoe UI Symbol" panose="020B0502040204020203" pitchFamily="34" charset="0"/>
              <a:ea typeface="Segoe UI Symbol" panose="020B0502040204020203" pitchFamily="34" charset="0"/>
            </a:endParaRPr>
          </a:p>
        </p:txBody>
      </p:sp>
      <p:sp>
        <p:nvSpPr>
          <p:cNvPr id="19" name="Shape 29">
            <a:extLst>
              <a:ext uri="{FF2B5EF4-FFF2-40B4-BE49-F238E27FC236}">
                <a16:creationId xmlns:a16="http://schemas.microsoft.com/office/drawing/2014/main" id="{0E2E0056-C4F0-C164-54FF-8C8539865FAA}"/>
              </a:ext>
            </a:extLst>
          </p:cNvPr>
          <p:cNvSpPr/>
          <p:nvPr/>
        </p:nvSpPr>
        <p:spPr>
          <a:xfrm>
            <a:off x="2516505" y="2441449"/>
            <a:ext cx="64008" cy="64008"/>
          </a:xfrm>
          <a:prstGeom prst="rect">
            <a:avLst/>
          </a:prstGeom>
          <a:solidFill>
            <a:srgbClr val="81DBB1"/>
          </a:solidFill>
          <a:ln/>
        </p:spPr>
        <p:txBody>
          <a:bodyPr/>
          <a:lstStyle/>
          <a:p>
            <a:endParaRPr lang="en-US" sz="1400">
              <a:latin typeface="Segoe UI Symbol" panose="020B0502040204020203" pitchFamily="34" charset="0"/>
              <a:ea typeface="Segoe UI Symbol" panose="020B0502040204020203" pitchFamily="34" charset="0"/>
            </a:endParaRPr>
          </a:p>
        </p:txBody>
      </p:sp>
      <p:sp>
        <p:nvSpPr>
          <p:cNvPr id="20" name="Text 30">
            <a:extLst>
              <a:ext uri="{FF2B5EF4-FFF2-40B4-BE49-F238E27FC236}">
                <a16:creationId xmlns:a16="http://schemas.microsoft.com/office/drawing/2014/main" id="{E759DC4E-A8EB-DF17-981D-A59DF998058A}"/>
              </a:ext>
            </a:extLst>
          </p:cNvPr>
          <p:cNvSpPr txBox="1"/>
          <p:nvPr/>
        </p:nvSpPr>
        <p:spPr>
          <a:xfrm>
            <a:off x="2635377" y="2359153"/>
            <a:ext cx="1673352" cy="237744"/>
          </a:xfrm>
          <a:prstGeom prst="rect">
            <a:avLst/>
          </a:prstGeom>
          <a:noFill/>
          <a:ln/>
        </p:spPr>
        <p:txBody>
          <a:bodyPr wrap="square" lIns="0" tIns="0" rIns="0" bIns="0" rtlCol="0" anchor="ctr"/>
          <a:lstStyle/>
          <a:p>
            <a:pPr marL="0" indent="0">
              <a:buNone/>
            </a:pPr>
            <a:r>
              <a:rPr lang="en-US" sz="1400">
                <a:solidFill>
                  <a:srgbClr val="000000"/>
                </a:solidFill>
                <a:latin typeface="Segoe UI Symbol" panose="020B0502040204020203" pitchFamily="34" charset="0"/>
                <a:ea typeface="Segoe UI Symbol" panose="020B0502040204020203" pitchFamily="34" charset="0"/>
                <a:cs typeface="Trebuchet MS" pitchFamily="34" charset="-120"/>
              </a:rPr>
              <a:t>Portugal</a:t>
            </a:r>
            <a:endParaRPr lang="en-US" sz="1400">
              <a:latin typeface="Segoe UI Symbol" panose="020B0502040204020203" pitchFamily="34" charset="0"/>
              <a:ea typeface="Segoe UI Symbol" panose="020B0502040204020203" pitchFamily="34" charset="0"/>
            </a:endParaRPr>
          </a:p>
        </p:txBody>
      </p:sp>
      <p:sp>
        <p:nvSpPr>
          <p:cNvPr id="21" name="Shape 31">
            <a:extLst>
              <a:ext uri="{FF2B5EF4-FFF2-40B4-BE49-F238E27FC236}">
                <a16:creationId xmlns:a16="http://schemas.microsoft.com/office/drawing/2014/main" id="{BBE3A13D-6199-B1F3-E0F5-57C4226E2BBD}"/>
              </a:ext>
            </a:extLst>
          </p:cNvPr>
          <p:cNvSpPr/>
          <p:nvPr/>
        </p:nvSpPr>
        <p:spPr>
          <a:xfrm>
            <a:off x="660273" y="2697481"/>
            <a:ext cx="64008" cy="64008"/>
          </a:xfrm>
          <a:prstGeom prst="rect">
            <a:avLst/>
          </a:prstGeom>
          <a:solidFill>
            <a:srgbClr val="81DBB1"/>
          </a:solidFill>
          <a:ln/>
        </p:spPr>
        <p:txBody>
          <a:bodyPr/>
          <a:lstStyle/>
          <a:p>
            <a:endParaRPr lang="en-US" sz="1400">
              <a:latin typeface="Segoe UI Symbol" panose="020B0502040204020203" pitchFamily="34" charset="0"/>
              <a:ea typeface="Segoe UI Symbol" panose="020B0502040204020203" pitchFamily="34" charset="0"/>
            </a:endParaRPr>
          </a:p>
        </p:txBody>
      </p:sp>
      <p:sp>
        <p:nvSpPr>
          <p:cNvPr id="22" name="Text 32">
            <a:extLst>
              <a:ext uri="{FF2B5EF4-FFF2-40B4-BE49-F238E27FC236}">
                <a16:creationId xmlns:a16="http://schemas.microsoft.com/office/drawing/2014/main" id="{DEC52CF1-F974-EA45-05B9-FBE4CEC6888D}"/>
              </a:ext>
            </a:extLst>
          </p:cNvPr>
          <p:cNvSpPr txBox="1"/>
          <p:nvPr/>
        </p:nvSpPr>
        <p:spPr>
          <a:xfrm>
            <a:off x="779145" y="2615185"/>
            <a:ext cx="1673352" cy="237744"/>
          </a:xfrm>
          <a:prstGeom prst="rect">
            <a:avLst/>
          </a:prstGeom>
          <a:noFill/>
          <a:ln/>
        </p:spPr>
        <p:txBody>
          <a:bodyPr wrap="square" lIns="0" tIns="0" rIns="0" bIns="0" rtlCol="0" anchor="ctr"/>
          <a:lstStyle/>
          <a:p>
            <a:pPr marL="0" indent="0">
              <a:buNone/>
            </a:pPr>
            <a:r>
              <a:rPr lang="en-US" sz="1400">
                <a:solidFill>
                  <a:srgbClr val="000000"/>
                </a:solidFill>
                <a:latin typeface="Segoe UI Symbol" panose="020B0502040204020203" pitchFamily="34" charset="0"/>
                <a:ea typeface="Segoe UI Symbol" panose="020B0502040204020203" pitchFamily="34" charset="0"/>
                <a:cs typeface="Trebuchet MS" pitchFamily="34" charset="-120"/>
              </a:rPr>
              <a:t>Greece</a:t>
            </a:r>
            <a:endParaRPr lang="en-US" sz="1400">
              <a:latin typeface="Segoe UI Symbol" panose="020B0502040204020203" pitchFamily="34" charset="0"/>
              <a:ea typeface="Segoe UI Symbol" panose="020B0502040204020203" pitchFamily="34" charset="0"/>
            </a:endParaRPr>
          </a:p>
        </p:txBody>
      </p:sp>
      <p:sp>
        <p:nvSpPr>
          <p:cNvPr id="23" name="Shape 33">
            <a:extLst>
              <a:ext uri="{FF2B5EF4-FFF2-40B4-BE49-F238E27FC236}">
                <a16:creationId xmlns:a16="http://schemas.microsoft.com/office/drawing/2014/main" id="{FDADA062-B9D0-5AEF-CD57-1BE14AD26BEE}"/>
              </a:ext>
            </a:extLst>
          </p:cNvPr>
          <p:cNvSpPr/>
          <p:nvPr/>
        </p:nvSpPr>
        <p:spPr>
          <a:xfrm>
            <a:off x="2516505" y="2697481"/>
            <a:ext cx="64008" cy="64008"/>
          </a:xfrm>
          <a:prstGeom prst="rect">
            <a:avLst/>
          </a:prstGeom>
          <a:solidFill>
            <a:srgbClr val="81DBB1"/>
          </a:solidFill>
          <a:ln/>
        </p:spPr>
        <p:txBody>
          <a:bodyPr/>
          <a:lstStyle/>
          <a:p>
            <a:endParaRPr lang="en-US" sz="1400">
              <a:latin typeface="Segoe UI Symbol" panose="020B0502040204020203" pitchFamily="34" charset="0"/>
              <a:ea typeface="Segoe UI Symbol" panose="020B0502040204020203" pitchFamily="34" charset="0"/>
            </a:endParaRPr>
          </a:p>
        </p:txBody>
      </p:sp>
      <p:sp>
        <p:nvSpPr>
          <p:cNvPr id="24" name="Text 34">
            <a:extLst>
              <a:ext uri="{FF2B5EF4-FFF2-40B4-BE49-F238E27FC236}">
                <a16:creationId xmlns:a16="http://schemas.microsoft.com/office/drawing/2014/main" id="{17038BB9-5B06-B699-738A-DF7540C21FB9}"/>
              </a:ext>
            </a:extLst>
          </p:cNvPr>
          <p:cNvSpPr txBox="1"/>
          <p:nvPr/>
        </p:nvSpPr>
        <p:spPr>
          <a:xfrm>
            <a:off x="2635377" y="2615185"/>
            <a:ext cx="1673352" cy="237744"/>
          </a:xfrm>
          <a:prstGeom prst="rect">
            <a:avLst/>
          </a:prstGeom>
          <a:noFill/>
          <a:ln/>
        </p:spPr>
        <p:txBody>
          <a:bodyPr wrap="square" lIns="0" tIns="0" rIns="0" bIns="0" rtlCol="0" anchor="ctr"/>
          <a:lstStyle/>
          <a:p>
            <a:pPr marL="0" indent="0">
              <a:buNone/>
            </a:pPr>
            <a:r>
              <a:rPr lang="en-US" sz="1400">
                <a:solidFill>
                  <a:srgbClr val="000000"/>
                </a:solidFill>
                <a:latin typeface="Segoe UI Symbol" panose="020B0502040204020203" pitchFamily="34" charset="0"/>
                <a:ea typeface="Segoe UI Symbol" panose="020B0502040204020203" pitchFamily="34" charset="0"/>
                <a:cs typeface="Trebuchet MS" pitchFamily="34" charset="-120"/>
              </a:rPr>
              <a:t>Austria</a:t>
            </a:r>
            <a:endParaRPr lang="en-US" sz="1400">
              <a:latin typeface="Segoe UI Symbol" panose="020B0502040204020203" pitchFamily="34" charset="0"/>
              <a:ea typeface="Segoe UI Symbol" panose="020B0502040204020203" pitchFamily="34" charset="0"/>
            </a:endParaRPr>
          </a:p>
        </p:txBody>
      </p:sp>
      <p:sp>
        <p:nvSpPr>
          <p:cNvPr id="25" name="Shape 35">
            <a:extLst>
              <a:ext uri="{FF2B5EF4-FFF2-40B4-BE49-F238E27FC236}">
                <a16:creationId xmlns:a16="http://schemas.microsoft.com/office/drawing/2014/main" id="{5C205DAE-8050-6B03-CC82-F86AD65F99FA}"/>
              </a:ext>
            </a:extLst>
          </p:cNvPr>
          <p:cNvSpPr/>
          <p:nvPr/>
        </p:nvSpPr>
        <p:spPr>
          <a:xfrm>
            <a:off x="660273" y="2953513"/>
            <a:ext cx="64008" cy="64008"/>
          </a:xfrm>
          <a:prstGeom prst="rect">
            <a:avLst/>
          </a:prstGeom>
          <a:solidFill>
            <a:srgbClr val="81DBB1"/>
          </a:solidFill>
          <a:ln/>
        </p:spPr>
        <p:txBody>
          <a:bodyPr/>
          <a:lstStyle/>
          <a:p>
            <a:endParaRPr lang="en-US" sz="1400">
              <a:latin typeface="Segoe UI Symbol" panose="020B0502040204020203" pitchFamily="34" charset="0"/>
              <a:ea typeface="Segoe UI Symbol" panose="020B0502040204020203" pitchFamily="34" charset="0"/>
            </a:endParaRPr>
          </a:p>
        </p:txBody>
      </p:sp>
      <p:sp>
        <p:nvSpPr>
          <p:cNvPr id="26" name="Text 36">
            <a:extLst>
              <a:ext uri="{FF2B5EF4-FFF2-40B4-BE49-F238E27FC236}">
                <a16:creationId xmlns:a16="http://schemas.microsoft.com/office/drawing/2014/main" id="{F992F9AC-678A-EAC5-9FF2-3FC7A9484E1E}"/>
              </a:ext>
            </a:extLst>
          </p:cNvPr>
          <p:cNvSpPr txBox="1"/>
          <p:nvPr/>
        </p:nvSpPr>
        <p:spPr>
          <a:xfrm>
            <a:off x="779145" y="2871217"/>
            <a:ext cx="1673352" cy="237744"/>
          </a:xfrm>
          <a:prstGeom prst="rect">
            <a:avLst/>
          </a:prstGeom>
          <a:noFill/>
          <a:ln/>
        </p:spPr>
        <p:txBody>
          <a:bodyPr wrap="square" lIns="0" tIns="0" rIns="0" bIns="0" rtlCol="0" anchor="ctr"/>
          <a:lstStyle/>
          <a:p>
            <a:pPr marL="0" indent="0">
              <a:buNone/>
            </a:pPr>
            <a:r>
              <a:rPr lang="en-US" sz="1400">
                <a:solidFill>
                  <a:srgbClr val="000000"/>
                </a:solidFill>
                <a:latin typeface="Segoe UI Symbol" panose="020B0502040204020203" pitchFamily="34" charset="0"/>
                <a:ea typeface="Segoe UI Symbol" panose="020B0502040204020203" pitchFamily="34" charset="0"/>
                <a:cs typeface="Trebuchet MS" pitchFamily="34" charset="-120"/>
              </a:rPr>
              <a:t>Czechia</a:t>
            </a:r>
            <a:endParaRPr lang="en-US" sz="1400">
              <a:latin typeface="Segoe UI Symbol" panose="020B0502040204020203" pitchFamily="34" charset="0"/>
              <a:ea typeface="Segoe UI Symbol" panose="020B0502040204020203" pitchFamily="34" charset="0"/>
            </a:endParaRPr>
          </a:p>
        </p:txBody>
      </p:sp>
      <p:sp>
        <p:nvSpPr>
          <p:cNvPr id="27" name="Shape 37">
            <a:extLst>
              <a:ext uri="{FF2B5EF4-FFF2-40B4-BE49-F238E27FC236}">
                <a16:creationId xmlns:a16="http://schemas.microsoft.com/office/drawing/2014/main" id="{97BA329B-ED6C-340A-4694-4EF00F2220BE}"/>
              </a:ext>
            </a:extLst>
          </p:cNvPr>
          <p:cNvSpPr/>
          <p:nvPr/>
        </p:nvSpPr>
        <p:spPr>
          <a:xfrm>
            <a:off x="2516505" y="2953513"/>
            <a:ext cx="64008" cy="64008"/>
          </a:xfrm>
          <a:prstGeom prst="rect">
            <a:avLst/>
          </a:prstGeom>
          <a:solidFill>
            <a:srgbClr val="81DBB1"/>
          </a:solidFill>
          <a:ln/>
        </p:spPr>
        <p:txBody>
          <a:bodyPr/>
          <a:lstStyle/>
          <a:p>
            <a:endParaRPr lang="en-US" sz="1400">
              <a:latin typeface="Segoe UI Symbol" panose="020B0502040204020203" pitchFamily="34" charset="0"/>
              <a:ea typeface="Segoe UI Symbol" panose="020B0502040204020203" pitchFamily="34" charset="0"/>
            </a:endParaRPr>
          </a:p>
        </p:txBody>
      </p:sp>
      <p:sp>
        <p:nvSpPr>
          <p:cNvPr id="28" name="Text 38">
            <a:extLst>
              <a:ext uri="{FF2B5EF4-FFF2-40B4-BE49-F238E27FC236}">
                <a16:creationId xmlns:a16="http://schemas.microsoft.com/office/drawing/2014/main" id="{4A3E78BD-E2D7-642A-1208-41748AE686C8}"/>
              </a:ext>
            </a:extLst>
          </p:cNvPr>
          <p:cNvSpPr txBox="1"/>
          <p:nvPr/>
        </p:nvSpPr>
        <p:spPr>
          <a:xfrm>
            <a:off x="2635377" y="2871217"/>
            <a:ext cx="1673352" cy="237744"/>
          </a:xfrm>
          <a:prstGeom prst="rect">
            <a:avLst/>
          </a:prstGeom>
          <a:noFill/>
          <a:ln/>
        </p:spPr>
        <p:txBody>
          <a:bodyPr wrap="square" lIns="0" tIns="0" rIns="0" bIns="0" rtlCol="0" anchor="ctr"/>
          <a:lstStyle/>
          <a:p>
            <a:pPr marL="0" indent="0">
              <a:buNone/>
            </a:pPr>
            <a:r>
              <a:rPr lang="en-US" sz="1400">
                <a:solidFill>
                  <a:srgbClr val="000000"/>
                </a:solidFill>
                <a:latin typeface="Segoe UI Symbol" panose="020B0502040204020203" pitchFamily="34" charset="0"/>
                <a:ea typeface="Segoe UI Symbol" panose="020B0502040204020203" pitchFamily="34" charset="0"/>
                <a:cs typeface="Trebuchet MS" pitchFamily="34" charset="-120"/>
              </a:rPr>
              <a:t>Romania</a:t>
            </a:r>
            <a:endParaRPr lang="en-US" sz="1400">
              <a:latin typeface="Segoe UI Symbol" panose="020B0502040204020203" pitchFamily="34" charset="0"/>
              <a:ea typeface="Segoe UI Symbol" panose="020B0502040204020203" pitchFamily="34" charset="0"/>
            </a:endParaRPr>
          </a:p>
        </p:txBody>
      </p:sp>
      <p:sp>
        <p:nvSpPr>
          <p:cNvPr id="29" name="Shape 39">
            <a:extLst>
              <a:ext uri="{FF2B5EF4-FFF2-40B4-BE49-F238E27FC236}">
                <a16:creationId xmlns:a16="http://schemas.microsoft.com/office/drawing/2014/main" id="{0D0AB10B-E84B-8F81-2EF6-9B2362E9309A}"/>
              </a:ext>
            </a:extLst>
          </p:cNvPr>
          <p:cNvSpPr/>
          <p:nvPr/>
        </p:nvSpPr>
        <p:spPr>
          <a:xfrm>
            <a:off x="660273" y="3209545"/>
            <a:ext cx="64008" cy="64008"/>
          </a:xfrm>
          <a:prstGeom prst="rect">
            <a:avLst/>
          </a:prstGeom>
          <a:solidFill>
            <a:srgbClr val="81DBB1"/>
          </a:solidFill>
          <a:ln/>
        </p:spPr>
        <p:txBody>
          <a:bodyPr/>
          <a:lstStyle/>
          <a:p>
            <a:endParaRPr lang="en-US" sz="1400">
              <a:latin typeface="Segoe UI Symbol" panose="020B0502040204020203" pitchFamily="34" charset="0"/>
              <a:ea typeface="Segoe UI Symbol" panose="020B0502040204020203" pitchFamily="34" charset="0"/>
            </a:endParaRPr>
          </a:p>
        </p:txBody>
      </p:sp>
      <p:sp>
        <p:nvSpPr>
          <p:cNvPr id="30" name="Text 40">
            <a:extLst>
              <a:ext uri="{FF2B5EF4-FFF2-40B4-BE49-F238E27FC236}">
                <a16:creationId xmlns:a16="http://schemas.microsoft.com/office/drawing/2014/main" id="{DD447819-6177-5A23-26B8-92BCDDE34B11}"/>
              </a:ext>
            </a:extLst>
          </p:cNvPr>
          <p:cNvSpPr txBox="1"/>
          <p:nvPr/>
        </p:nvSpPr>
        <p:spPr>
          <a:xfrm>
            <a:off x="779145" y="3127249"/>
            <a:ext cx="1673352" cy="237744"/>
          </a:xfrm>
          <a:prstGeom prst="rect">
            <a:avLst/>
          </a:prstGeom>
          <a:noFill/>
          <a:ln/>
        </p:spPr>
        <p:txBody>
          <a:bodyPr wrap="square" lIns="0" tIns="0" rIns="0" bIns="0" rtlCol="0" anchor="ctr"/>
          <a:lstStyle/>
          <a:p>
            <a:pPr marL="0" indent="0">
              <a:buNone/>
            </a:pPr>
            <a:r>
              <a:rPr lang="en-US" sz="1400">
                <a:solidFill>
                  <a:srgbClr val="000000"/>
                </a:solidFill>
                <a:latin typeface="Segoe UI Symbol" panose="020B0502040204020203" pitchFamily="34" charset="0"/>
                <a:ea typeface="Segoe UI Symbol" panose="020B0502040204020203" pitchFamily="34" charset="0"/>
                <a:cs typeface="Trebuchet MS" pitchFamily="34" charset="-120"/>
              </a:rPr>
              <a:t>Sweden</a:t>
            </a:r>
            <a:endParaRPr lang="en-US" sz="1400">
              <a:latin typeface="Segoe UI Symbol" panose="020B0502040204020203" pitchFamily="34" charset="0"/>
              <a:ea typeface="Segoe UI Symbol" panose="020B0502040204020203" pitchFamily="34" charset="0"/>
            </a:endParaRPr>
          </a:p>
        </p:txBody>
      </p:sp>
      <p:sp>
        <p:nvSpPr>
          <p:cNvPr id="31" name="Shape 41">
            <a:extLst>
              <a:ext uri="{FF2B5EF4-FFF2-40B4-BE49-F238E27FC236}">
                <a16:creationId xmlns:a16="http://schemas.microsoft.com/office/drawing/2014/main" id="{3589DFE2-D45F-54FD-1A5F-979EA8E813F3}"/>
              </a:ext>
            </a:extLst>
          </p:cNvPr>
          <p:cNvSpPr/>
          <p:nvPr/>
        </p:nvSpPr>
        <p:spPr>
          <a:xfrm>
            <a:off x="2516505" y="3209545"/>
            <a:ext cx="64008" cy="64008"/>
          </a:xfrm>
          <a:prstGeom prst="rect">
            <a:avLst/>
          </a:prstGeom>
          <a:solidFill>
            <a:srgbClr val="81DBB1"/>
          </a:solidFill>
          <a:ln/>
        </p:spPr>
        <p:txBody>
          <a:bodyPr/>
          <a:lstStyle/>
          <a:p>
            <a:endParaRPr lang="en-US" sz="1400">
              <a:latin typeface="Segoe UI Symbol" panose="020B0502040204020203" pitchFamily="34" charset="0"/>
              <a:ea typeface="Segoe UI Symbol" panose="020B0502040204020203" pitchFamily="34" charset="0"/>
            </a:endParaRPr>
          </a:p>
        </p:txBody>
      </p:sp>
      <p:sp>
        <p:nvSpPr>
          <p:cNvPr id="32" name="Text 42">
            <a:extLst>
              <a:ext uri="{FF2B5EF4-FFF2-40B4-BE49-F238E27FC236}">
                <a16:creationId xmlns:a16="http://schemas.microsoft.com/office/drawing/2014/main" id="{913B9243-DF54-8448-354D-CF95F1B1A3ED}"/>
              </a:ext>
            </a:extLst>
          </p:cNvPr>
          <p:cNvSpPr txBox="1"/>
          <p:nvPr/>
        </p:nvSpPr>
        <p:spPr>
          <a:xfrm>
            <a:off x="2635377" y="3127249"/>
            <a:ext cx="1673352" cy="237744"/>
          </a:xfrm>
          <a:prstGeom prst="rect">
            <a:avLst/>
          </a:prstGeom>
          <a:noFill/>
          <a:ln/>
        </p:spPr>
        <p:txBody>
          <a:bodyPr wrap="square" lIns="0" tIns="0" rIns="0" bIns="0" rtlCol="0" anchor="ctr"/>
          <a:lstStyle/>
          <a:p>
            <a:pPr marL="0" indent="0">
              <a:buNone/>
            </a:pPr>
            <a:r>
              <a:rPr lang="en-US" sz="1400">
                <a:solidFill>
                  <a:srgbClr val="000000"/>
                </a:solidFill>
                <a:latin typeface="Segoe UI Symbol" panose="020B0502040204020203" pitchFamily="34" charset="0"/>
                <a:ea typeface="Segoe UI Symbol" panose="020B0502040204020203" pitchFamily="34" charset="0"/>
                <a:cs typeface="Trebuchet MS" pitchFamily="34" charset="-120"/>
              </a:rPr>
              <a:t>Norway</a:t>
            </a:r>
            <a:endParaRPr lang="en-US" sz="1400">
              <a:latin typeface="Segoe UI Symbol" panose="020B0502040204020203" pitchFamily="34" charset="0"/>
              <a:ea typeface="Segoe UI Symbol" panose="020B0502040204020203" pitchFamily="34" charset="0"/>
            </a:endParaRPr>
          </a:p>
        </p:txBody>
      </p:sp>
      <p:sp>
        <p:nvSpPr>
          <p:cNvPr id="33" name="Shape 43">
            <a:extLst>
              <a:ext uri="{FF2B5EF4-FFF2-40B4-BE49-F238E27FC236}">
                <a16:creationId xmlns:a16="http://schemas.microsoft.com/office/drawing/2014/main" id="{0147C887-5C85-B777-8893-4E8B24317AF1}"/>
              </a:ext>
            </a:extLst>
          </p:cNvPr>
          <p:cNvSpPr/>
          <p:nvPr/>
        </p:nvSpPr>
        <p:spPr>
          <a:xfrm>
            <a:off x="660273" y="3465577"/>
            <a:ext cx="64008" cy="64008"/>
          </a:xfrm>
          <a:prstGeom prst="rect">
            <a:avLst/>
          </a:prstGeom>
          <a:solidFill>
            <a:srgbClr val="81DBB1"/>
          </a:solidFill>
          <a:ln/>
        </p:spPr>
        <p:txBody>
          <a:bodyPr/>
          <a:lstStyle/>
          <a:p>
            <a:endParaRPr lang="en-US" sz="1400">
              <a:latin typeface="Segoe UI Symbol" panose="020B0502040204020203" pitchFamily="34" charset="0"/>
              <a:ea typeface="Segoe UI Symbol" panose="020B0502040204020203" pitchFamily="34" charset="0"/>
            </a:endParaRPr>
          </a:p>
        </p:txBody>
      </p:sp>
      <p:sp>
        <p:nvSpPr>
          <p:cNvPr id="34" name="Text 44">
            <a:extLst>
              <a:ext uri="{FF2B5EF4-FFF2-40B4-BE49-F238E27FC236}">
                <a16:creationId xmlns:a16="http://schemas.microsoft.com/office/drawing/2014/main" id="{9E4D9BA7-BB3C-CC75-B1FA-D757407852B4}"/>
              </a:ext>
            </a:extLst>
          </p:cNvPr>
          <p:cNvSpPr txBox="1"/>
          <p:nvPr/>
        </p:nvSpPr>
        <p:spPr>
          <a:xfrm>
            <a:off x="779145" y="3383281"/>
            <a:ext cx="1673352" cy="237744"/>
          </a:xfrm>
          <a:prstGeom prst="rect">
            <a:avLst/>
          </a:prstGeom>
          <a:noFill/>
          <a:ln/>
        </p:spPr>
        <p:txBody>
          <a:bodyPr wrap="square" lIns="0" tIns="0" rIns="0" bIns="0" rtlCol="0" anchor="ctr"/>
          <a:lstStyle/>
          <a:p>
            <a:pPr marL="0" indent="0">
              <a:buNone/>
            </a:pPr>
            <a:r>
              <a:rPr lang="en-US" sz="1400">
                <a:solidFill>
                  <a:srgbClr val="000000"/>
                </a:solidFill>
                <a:latin typeface="Segoe UI Symbol" panose="020B0502040204020203" pitchFamily="34" charset="0"/>
                <a:ea typeface="Segoe UI Symbol" panose="020B0502040204020203" pitchFamily="34" charset="0"/>
                <a:cs typeface="Trebuchet MS" pitchFamily="34" charset="-120"/>
              </a:rPr>
              <a:t>Chile</a:t>
            </a:r>
            <a:endParaRPr lang="en-US" sz="1400">
              <a:latin typeface="Segoe UI Symbol" panose="020B0502040204020203" pitchFamily="34" charset="0"/>
              <a:ea typeface="Segoe UI Symbol" panose="020B0502040204020203" pitchFamily="34" charset="0"/>
            </a:endParaRPr>
          </a:p>
        </p:txBody>
      </p:sp>
      <p:sp>
        <p:nvSpPr>
          <p:cNvPr id="35" name="Shape 45">
            <a:extLst>
              <a:ext uri="{FF2B5EF4-FFF2-40B4-BE49-F238E27FC236}">
                <a16:creationId xmlns:a16="http://schemas.microsoft.com/office/drawing/2014/main" id="{7D6374D7-F24D-F535-E1AA-33BA593A2EDF}"/>
              </a:ext>
            </a:extLst>
          </p:cNvPr>
          <p:cNvSpPr/>
          <p:nvPr/>
        </p:nvSpPr>
        <p:spPr>
          <a:xfrm>
            <a:off x="2516505" y="3465577"/>
            <a:ext cx="64008" cy="64008"/>
          </a:xfrm>
          <a:prstGeom prst="rect">
            <a:avLst/>
          </a:prstGeom>
          <a:solidFill>
            <a:srgbClr val="81DBB1"/>
          </a:solidFill>
          <a:ln/>
        </p:spPr>
        <p:txBody>
          <a:bodyPr/>
          <a:lstStyle/>
          <a:p>
            <a:endParaRPr lang="en-US" sz="1400">
              <a:latin typeface="Segoe UI Symbol" panose="020B0502040204020203" pitchFamily="34" charset="0"/>
              <a:ea typeface="Segoe UI Symbol" panose="020B0502040204020203" pitchFamily="34" charset="0"/>
            </a:endParaRPr>
          </a:p>
        </p:txBody>
      </p:sp>
      <p:sp>
        <p:nvSpPr>
          <p:cNvPr id="36" name="Text 46">
            <a:extLst>
              <a:ext uri="{FF2B5EF4-FFF2-40B4-BE49-F238E27FC236}">
                <a16:creationId xmlns:a16="http://schemas.microsoft.com/office/drawing/2014/main" id="{04BA15BA-FF64-8E2D-5D9C-2C5DF07B3590}"/>
              </a:ext>
            </a:extLst>
          </p:cNvPr>
          <p:cNvSpPr txBox="1"/>
          <p:nvPr/>
        </p:nvSpPr>
        <p:spPr>
          <a:xfrm>
            <a:off x="2635377" y="3383281"/>
            <a:ext cx="1673352" cy="237744"/>
          </a:xfrm>
          <a:prstGeom prst="rect">
            <a:avLst/>
          </a:prstGeom>
          <a:noFill/>
          <a:ln/>
        </p:spPr>
        <p:txBody>
          <a:bodyPr wrap="square" lIns="0" tIns="0" rIns="0" bIns="0" rtlCol="0" anchor="ctr"/>
          <a:lstStyle/>
          <a:p>
            <a:pPr marL="0" indent="0">
              <a:buNone/>
            </a:pPr>
            <a:r>
              <a:rPr lang="en-US" sz="1400">
                <a:solidFill>
                  <a:srgbClr val="000000"/>
                </a:solidFill>
                <a:latin typeface="Segoe UI Symbol" panose="020B0502040204020203" pitchFamily="34" charset="0"/>
                <a:ea typeface="Segoe UI Symbol" panose="020B0502040204020203" pitchFamily="34" charset="0"/>
                <a:cs typeface="Trebuchet MS" pitchFamily="34" charset="-120"/>
              </a:rPr>
              <a:t>Ecuador</a:t>
            </a:r>
            <a:endParaRPr lang="en-US" sz="1400">
              <a:latin typeface="Segoe UI Symbol" panose="020B0502040204020203" pitchFamily="34" charset="0"/>
              <a:ea typeface="Segoe UI Symbol" panose="020B0502040204020203" pitchFamily="34" charset="0"/>
            </a:endParaRPr>
          </a:p>
        </p:txBody>
      </p:sp>
      <p:sp>
        <p:nvSpPr>
          <p:cNvPr id="37" name="Shape 47">
            <a:extLst>
              <a:ext uri="{FF2B5EF4-FFF2-40B4-BE49-F238E27FC236}">
                <a16:creationId xmlns:a16="http://schemas.microsoft.com/office/drawing/2014/main" id="{B38BD744-6B2D-704E-A7B3-A560EB39AEA3}"/>
              </a:ext>
            </a:extLst>
          </p:cNvPr>
          <p:cNvSpPr/>
          <p:nvPr/>
        </p:nvSpPr>
        <p:spPr>
          <a:xfrm>
            <a:off x="660273" y="3721609"/>
            <a:ext cx="64008" cy="64008"/>
          </a:xfrm>
          <a:prstGeom prst="rect">
            <a:avLst/>
          </a:prstGeom>
          <a:solidFill>
            <a:srgbClr val="81DBB1"/>
          </a:solidFill>
          <a:ln/>
        </p:spPr>
        <p:txBody>
          <a:bodyPr/>
          <a:lstStyle/>
          <a:p>
            <a:endParaRPr lang="en-US" sz="1400">
              <a:latin typeface="Segoe UI Symbol" panose="020B0502040204020203" pitchFamily="34" charset="0"/>
              <a:ea typeface="Segoe UI Symbol" panose="020B0502040204020203" pitchFamily="34" charset="0"/>
            </a:endParaRPr>
          </a:p>
        </p:txBody>
      </p:sp>
      <p:sp>
        <p:nvSpPr>
          <p:cNvPr id="38" name="Text 48">
            <a:extLst>
              <a:ext uri="{FF2B5EF4-FFF2-40B4-BE49-F238E27FC236}">
                <a16:creationId xmlns:a16="http://schemas.microsoft.com/office/drawing/2014/main" id="{2DF3A941-1EC6-401C-6BDE-315423ED9702}"/>
              </a:ext>
            </a:extLst>
          </p:cNvPr>
          <p:cNvSpPr txBox="1"/>
          <p:nvPr/>
        </p:nvSpPr>
        <p:spPr>
          <a:xfrm>
            <a:off x="779145" y="3639313"/>
            <a:ext cx="1673352" cy="237744"/>
          </a:xfrm>
          <a:prstGeom prst="rect">
            <a:avLst/>
          </a:prstGeom>
          <a:noFill/>
          <a:ln/>
        </p:spPr>
        <p:txBody>
          <a:bodyPr wrap="square" lIns="0" tIns="0" rIns="0" bIns="0" rtlCol="0" anchor="ctr"/>
          <a:lstStyle/>
          <a:p>
            <a:pPr marL="0" indent="0">
              <a:buNone/>
            </a:pPr>
            <a:r>
              <a:rPr lang="en-US" sz="1400">
                <a:solidFill>
                  <a:srgbClr val="000000"/>
                </a:solidFill>
                <a:latin typeface="Segoe UI Symbol" panose="020B0502040204020203" pitchFamily="34" charset="0"/>
                <a:ea typeface="Segoe UI Symbol" panose="020B0502040204020203" pitchFamily="34" charset="0"/>
                <a:cs typeface="Trebuchet MS" pitchFamily="34" charset="-120"/>
              </a:rPr>
              <a:t>Cyprus</a:t>
            </a:r>
            <a:endParaRPr lang="en-US" sz="1400">
              <a:latin typeface="Segoe UI Symbol" panose="020B0502040204020203" pitchFamily="34" charset="0"/>
              <a:ea typeface="Segoe UI Symbol" panose="020B0502040204020203" pitchFamily="34" charset="0"/>
            </a:endParaRPr>
          </a:p>
        </p:txBody>
      </p:sp>
      <p:sp>
        <p:nvSpPr>
          <p:cNvPr id="39" name="Shape 49">
            <a:extLst>
              <a:ext uri="{FF2B5EF4-FFF2-40B4-BE49-F238E27FC236}">
                <a16:creationId xmlns:a16="http://schemas.microsoft.com/office/drawing/2014/main" id="{AF48683C-10FE-936F-5C22-7C2E5CFFD3BD}"/>
              </a:ext>
            </a:extLst>
          </p:cNvPr>
          <p:cNvSpPr/>
          <p:nvPr/>
        </p:nvSpPr>
        <p:spPr>
          <a:xfrm>
            <a:off x="2516505" y="3721609"/>
            <a:ext cx="64008" cy="64008"/>
          </a:xfrm>
          <a:prstGeom prst="rect">
            <a:avLst/>
          </a:prstGeom>
          <a:solidFill>
            <a:srgbClr val="81DBB1"/>
          </a:solidFill>
          <a:ln/>
        </p:spPr>
        <p:txBody>
          <a:bodyPr/>
          <a:lstStyle/>
          <a:p>
            <a:endParaRPr lang="en-US" sz="1400">
              <a:latin typeface="Segoe UI Symbol" panose="020B0502040204020203" pitchFamily="34" charset="0"/>
              <a:ea typeface="Segoe UI Symbol" panose="020B0502040204020203" pitchFamily="34" charset="0"/>
            </a:endParaRPr>
          </a:p>
        </p:txBody>
      </p:sp>
      <p:sp>
        <p:nvSpPr>
          <p:cNvPr id="40" name="Text 50">
            <a:extLst>
              <a:ext uri="{FF2B5EF4-FFF2-40B4-BE49-F238E27FC236}">
                <a16:creationId xmlns:a16="http://schemas.microsoft.com/office/drawing/2014/main" id="{31756525-61FE-A821-9091-7FABFE3AC669}"/>
              </a:ext>
            </a:extLst>
          </p:cNvPr>
          <p:cNvSpPr txBox="1"/>
          <p:nvPr/>
        </p:nvSpPr>
        <p:spPr>
          <a:xfrm>
            <a:off x="2635377" y="3639313"/>
            <a:ext cx="1673352" cy="237744"/>
          </a:xfrm>
          <a:prstGeom prst="rect">
            <a:avLst/>
          </a:prstGeom>
          <a:noFill/>
          <a:ln/>
        </p:spPr>
        <p:txBody>
          <a:bodyPr wrap="square" lIns="0" tIns="0" rIns="0" bIns="0" rtlCol="0" anchor="ctr"/>
          <a:lstStyle/>
          <a:p>
            <a:pPr marL="0" indent="0">
              <a:buNone/>
            </a:pPr>
            <a:r>
              <a:rPr lang="en-US" sz="1400">
                <a:solidFill>
                  <a:srgbClr val="000000"/>
                </a:solidFill>
                <a:latin typeface="Segoe UI Symbol" panose="020B0502040204020203" pitchFamily="34" charset="0"/>
                <a:ea typeface="Segoe UI Symbol" panose="020B0502040204020203" pitchFamily="34" charset="0"/>
                <a:cs typeface="Trebuchet MS" pitchFamily="34" charset="-120"/>
              </a:rPr>
              <a:t>Moldova</a:t>
            </a:r>
            <a:endParaRPr lang="en-US" sz="1400">
              <a:latin typeface="Segoe UI Symbol" panose="020B0502040204020203" pitchFamily="34" charset="0"/>
              <a:ea typeface="Segoe UI Symbol" panose="020B0502040204020203" pitchFamily="34" charset="0"/>
            </a:endParaRPr>
          </a:p>
        </p:txBody>
      </p:sp>
      <p:sp>
        <p:nvSpPr>
          <p:cNvPr id="51" name="Shape 61">
            <a:extLst>
              <a:ext uri="{FF2B5EF4-FFF2-40B4-BE49-F238E27FC236}">
                <a16:creationId xmlns:a16="http://schemas.microsoft.com/office/drawing/2014/main" id="{5D7205EA-F162-1122-7D9C-945D3D2C807D}"/>
              </a:ext>
            </a:extLst>
          </p:cNvPr>
          <p:cNvSpPr/>
          <p:nvPr/>
        </p:nvSpPr>
        <p:spPr>
          <a:xfrm>
            <a:off x="4224528" y="1645920"/>
            <a:ext cx="3712464" cy="310896"/>
          </a:xfrm>
          <a:prstGeom prst="rect">
            <a:avLst/>
          </a:prstGeom>
          <a:solidFill>
            <a:srgbClr val="000000"/>
          </a:solidFill>
          <a:ln/>
        </p:spPr>
        <p:txBody>
          <a:bodyPr/>
          <a:lstStyle/>
          <a:p>
            <a:endParaRPr lang="en-US">
              <a:latin typeface="Segoe UI Symbol" panose="020B0502040204020203" pitchFamily="34" charset="0"/>
              <a:ea typeface="Segoe UI Symbol" panose="020B0502040204020203" pitchFamily="34" charset="0"/>
            </a:endParaRPr>
          </a:p>
        </p:txBody>
      </p:sp>
      <p:sp>
        <p:nvSpPr>
          <p:cNvPr id="52" name="Text 62">
            <a:extLst>
              <a:ext uri="{FF2B5EF4-FFF2-40B4-BE49-F238E27FC236}">
                <a16:creationId xmlns:a16="http://schemas.microsoft.com/office/drawing/2014/main" id="{6AD19B05-5732-A51C-4866-8FA1DBCCFD02}"/>
              </a:ext>
            </a:extLst>
          </p:cNvPr>
          <p:cNvSpPr txBox="1"/>
          <p:nvPr/>
        </p:nvSpPr>
        <p:spPr>
          <a:xfrm>
            <a:off x="4279392" y="1645920"/>
            <a:ext cx="3602736" cy="310896"/>
          </a:xfrm>
          <a:prstGeom prst="rect">
            <a:avLst/>
          </a:prstGeom>
          <a:noFill/>
          <a:ln/>
        </p:spPr>
        <p:txBody>
          <a:bodyPr wrap="square" lIns="0" tIns="0" rIns="0" bIns="0" rtlCol="0" anchor="ctr"/>
          <a:lstStyle/>
          <a:p>
            <a:pPr marL="0" indent="0" algn="ctr">
              <a:buNone/>
            </a:pPr>
            <a:r>
              <a:rPr lang="en-US" sz="1200" b="1">
                <a:solidFill>
                  <a:srgbClr val="FFFFFF"/>
                </a:solidFill>
                <a:latin typeface="Segoe UI Symbol" panose="020B0502040204020203" pitchFamily="34" charset="0"/>
                <a:ea typeface="Segoe UI Symbol" panose="020B0502040204020203" pitchFamily="34" charset="0"/>
                <a:cs typeface="Trebuchet MS" pitchFamily="34" charset="-120"/>
              </a:rPr>
              <a:t>How this helps Uber</a:t>
            </a:r>
            <a:endParaRPr lang="en-US" sz="1200">
              <a:latin typeface="Segoe UI Symbol" panose="020B0502040204020203" pitchFamily="34" charset="0"/>
              <a:ea typeface="Segoe UI Symbol" panose="020B0502040204020203" pitchFamily="34" charset="0"/>
            </a:endParaRPr>
          </a:p>
        </p:txBody>
      </p:sp>
      <p:sp>
        <p:nvSpPr>
          <p:cNvPr id="65" name="Shape 75">
            <a:extLst>
              <a:ext uri="{FF2B5EF4-FFF2-40B4-BE49-F238E27FC236}">
                <a16:creationId xmlns:a16="http://schemas.microsoft.com/office/drawing/2014/main" id="{66E23AE9-C160-FAAE-494F-275A8B066152}"/>
              </a:ext>
            </a:extLst>
          </p:cNvPr>
          <p:cNvSpPr/>
          <p:nvPr/>
        </p:nvSpPr>
        <p:spPr>
          <a:xfrm>
            <a:off x="4242816" y="3566160"/>
            <a:ext cx="3712464" cy="329184"/>
          </a:xfrm>
          <a:prstGeom prst="rect">
            <a:avLst/>
          </a:prstGeom>
          <a:solidFill>
            <a:srgbClr val="FFFFFF"/>
          </a:solidFill>
          <a:ln/>
        </p:spPr>
        <p:txBody>
          <a:bodyPr/>
          <a:lstStyle/>
          <a:p>
            <a:endParaRPr lang="en-US">
              <a:latin typeface="Segoe UI Symbol" panose="020B0502040204020203" pitchFamily="34" charset="0"/>
              <a:ea typeface="Segoe UI Symbol" panose="020B0502040204020203" pitchFamily="34" charset="0"/>
            </a:endParaRPr>
          </a:p>
        </p:txBody>
      </p:sp>
      <p:sp>
        <p:nvSpPr>
          <p:cNvPr id="77" name="Shape 87">
            <a:extLst>
              <a:ext uri="{FF2B5EF4-FFF2-40B4-BE49-F238E27FC236}">
                <a16:creationId xmlns:a16="http://schemas.microsoft.com/office/drawing/2014/main" id="{01464456-C799-D3F0-66E4-0240AE43F505}"/>
              </a:ext>
            </a:extLst>
          </p:cNvPr>
          <p:cNvSpPr/>
          <p:nvPr/>
        </p:nvSpPr>
        <p:spPr>
          <a:xfrm>
            <a:off x="8174736" y="1645920"/>
            <a:ext cx="3758184" cy="310896"/>
          </a:xfrm>
          <a:prstGeom prst="rect">
            <a:avLst/>
          </a:prstGeom>
          <a:solidFill>
            <a:srgbClr val="017840"/>
          </a:solidFill>
          <a:ln/>
        </p:spPr>
        <p:txBody>
          <a:bodyPr/>
          <a:lstStyle/>
          <a:p>
            <a:endParaRPr lang="en-US">
              <a:latin typeface="Segoe UI Symbol" panose="020B0502040204020203" pitchFamily="34" charset="0"/>
              <a:ea typeface="Segoe UI Symbol" panose="020B0502040204020203" pitchFamily="34" charset="0"/>
            </a:endParaRPr>
          </a:p>
        </p:txBody>
      </p:sp>
      <p:sp>
        <p:nvSpPr>
          <p:cNvPr id="78" name="Text 88">
            <a:extLst>
              <a:ext uri="{FF2B5EF4-FFF2-40B4-BE49-F238E27FC236}">
                <a16:creationId xmlns:a16="http://schemas.microsoft.com/office/drawing/2014/main" id="{0CB0E19C-567D-DAE7-8584-8753C11D58D5}"/>
              </a:ext>
            </a:extLst>
          </p:cNvPr>
          <p:cNvSpPr txBox="1"/>
          <p:nvPr/>
        </p:nvSpPr>
        <p:spPr>
          <a:xfrm>
            <a:off x="8229600" y="1645920"/>
            <a:ext cx="3648456" cy="310896"/>
          </a:xfrm>
          <a:prstGeom prst="rect">
            <a:avLst/>
          </a:prstGeom>
          <a:noFill/>
          <a:ln/>
        </p:spPr>
        <p:txBody>
          <a:bodyPr wrap="square" lIns="0" tIns="0" rIns="0" bIns="0" rtlCol="0" anchor="ctr"/>
          <a:lstStyle/>
          <a:p>
            <a:pPr marL="0" indent="0" algn="ctr">
              <a:buNone/>
            </a:pPr>
            <a:r>
              <a:rPr lang="en-US" sz="1200" b="1">
                <a:solidFill>
                  <a:srgbClr val="FFFFFF"/>
                </a:solidFill>
                <a:latin typeface="Segoe UI Symbol" panose="020B0502040204020203" pitchFamily="34" charset="0"/>
                <a:ea typeface="Segoe UI Symbol" panose="020B0502040204020203" pitchFamily="34" charset="0"/>
                <a:cs typeface="Trebuchet MS" pitchFamily="34" charset="-120"/>
              </a:rPr>
              <a:t>Committed acceptances vs the 50% + 1 minimum</a:t>
            </a:r>
            <a:endParaRPr lang="en-US" sz="1200">
              <a:latin typeface="Segoe UI Symbol" panose="020B0502040204020203" pitchFamily="34" charset="0"/>
              <a:ea typeface="Segoe UI Symbol" panose="020B0502040204020203" pitchFamily="34" charset="0"/>
            </a:endParaRPr>
          </a:p>
        </p:txBody>
      </p:sp>
      <p:sp>
        <p:nvSpPr>
          <p:cNvPr id="79" name="Shape 89">
            <a:extLst>
              <a:ext uri="{FF2B5EF4-FFF2-40B4-BE49-F238E27FC236}">
                <a16:creationId xmlns:a16="http://schemas.microsoft.com/office/drawing/2014/main" id="{1D3AC287-D538-2194-F591-177A377FC9F1}"/>
              </a:ext>
            </a:extLst>
          </p:cNvPr>
          <p:cNvSpPr/>
          <p:nvPr/>
        </p:nvSpPr>
        <p:spPr>
          <a:xfrm>
            <a:off x="8357616" y="2304288"/>
            <a:ext cx="1402202" cy="402336"/>
          </a:xfrm>
          <a:prstGeom prst="rect">
            <a:avLst/>
          </a:prstGeom>
          <a:solidFill>
            <a:srgbClr val="017840"/>
          </a:solidFill>
          <a:ln/>
        </p:spPr>
        <p:txBody>
          <a:bodyPr/>
          <a:lstStyle/>
          <a:p>
            <a:endParaRPr lang="en-US">
              <a:latin typeface="Segoe UI Symbol" panose="020B0502040204020203" pitchFamily="34" charset="0"/>
              <a:ea typeface="Segoe UI Symbol" panose="020B0502040204020203" pitchFamily="34" charset="0"/>
            </a:endParaRPr>
          </a:p>
        </p:txBody>
      </p:sp>
      <p:sp>
        <p:nvSpPr>
          <p:cNvPr id="80" name="Shape 90">
            <a:extLst>
              <a:ext uri="{FF2B5EF4-FFF2-40B4-BE49-F238E27FC236}">
                <a16:creationId xmlns:a16="http://schemas.microsoft.com/office/drawing/2014/main" id="{4906D978-6891-7D3D-5780-F7EF1213F94C}"/>
              </a:ext>
            </a:extLst>
          </p:cNvPr>
          <p:cNvSpPr/>
          <p:nvPr/>
        </p:nvSpPr>
        <p:spPr>
          <a:xfrm>
            <a:off x="8357616" y="2871216"/>
            <a:ext cx="91440" cy="91440"/>
          </a:xfrm>
          <a:prstGeom prst="rect">
            <a:avLst/>
          </a:prstGeom>
          <a:solidFill>
            <a:srgbClr val="017840"/>
          </a:solidFill>
          <a:ln/>
        </p:spPr>
        <p:txBody>
          <a:bodyPr/>
          <a:lstStyle/>
          <a:p>
            <a:endParaRPr lang="en-US">
              <a:latin typeface="Segoe UI Symbol" panose="020B0502040204020203" pitchFamily="34" charset="0"/>
              <a:ea typeface="Segoe UI Symbol" panose="020B0502040204020203" pitchFamily="34" charset="0"/>
            </a:endParaRPr>
          </a:p>
        </p:txBody>
      </p:sp>
      <p:sp>
        <p:nvSpPr>
          <p:cNvPr id="81" name="Text 91">
            <a:extLst>
              <a:ext uri="{FF2B5EF4-FFF2-40B4-BE49-F238E27FC236}">
                <a16:creationId xmlns:a16="http://schemas.microsoft.com/office/drawing/2014/main" id="{129628CE-3FF8-EAE7-2220-AA3E517A05B1}"/>
              </a:ext>
            </a:extLst>
          </p:cNvPr>
          <p:cNvSpPr txBox="1"/>
          <p:nvPr/>
        </p:nvSpPr>
        <p:spPr>
          <a:xfrm>
            <a:off x="8522208" y="2816352"/>
            <a:ext cx="2386584" cy="201168"/>
          </a:xfrm>
          <a:prstGeom prst="rect">
            <a:avLst/>
          </a:prstGeom>
          <a:noFill/>
          <a:ln/>
        </p:spPr>
        <p:txBody>
          <a:bodyPr wrap="square" lIns="0" tIns="0" rIns="0" bIns="0" rtlCol="0" anchor="ctr"/>
          <a:lstStyle/>
          <a:p>
            <a:pPr marL="0" indent="0">
              <a:buNone/>
            </a:pPr>
            <a:r>
              <a:rPr lang="en-US" sz="800">
                <a:solidFill>
                  <a:srgbClr val="000000"/>
                </a:solidFill>
                <a:latin typeface="Segoe UI Symbol" panose="020B0502040204020203" pitchFamily="34" charset="0"/>
                <a:ea typeface="Segoe UI Symbol" panose="020B0502040204020203" pitchFamily="34" charset="0"/>
                <a:cs typeface="Trebuchet MS" pitchFamily="34" charset="-120"/>
              </a:rPr>
              <a:t>Uber, direct</a:t>
            </a:r>
            <a:endParaRPr lang="en-US" sz="800">
              <a:latin typeface="Segoe UI Symbol" panose="020B0502040204020203" pitchFamily="34" charset="0"/>
              <a:ea typeface="Segoe UI Symbol" panose="020B0502040204020203" pitchFamily="34" charset="0"/>
            </a:endParaRPr>
          </a:p>
        </p:txBody>
      </p:sp>
      <p:sp>
        <p:nvSpPr>
          <p:cNvPr id="82" name="Text 92">
            <a:extLst>
              <a:ext uri="{FF2B5EF4-FFF2-40B4-BE49-F238E27FC236}">
                <a16:creationId xmlns:a16="http://schemas.microsoft.com/office/drawing/2014/main" id="{874E5883-E194-EA2F-7713-924217D2C9C6}"/>
              </a:ext>
            </a:extLst>
          </p:cNvPr>
          <p:cNvSpPr txBox="1"/>
          <p:nvPr/>
        </p:nvSpPr>
        <p:spPr>
          <a:xfrm>
            <a:off x="10927080" y="2816352"/>
            <a:ext cx="822960" cy="201168"/>
          </a:xfrm>
          <a:prstGeom prst="rect">
            <a:avLst/>
          </a:prstGeom>
          <a:noFill/>
          <a:ln/>
        </p:spPr>
        <p:txBody>
          <a:bodyPr wrap="square" lIns="0" tIns="0" rIns="0" bIns="0" rtlCol="0" anchor="ctr"/>
          <a:lstStyle/>
          <a:p>
            <a:pPr marL="0" indent="0" algn="r">
              <a:buNone/>
            </a:pPr>
            <a:r>
              <a:rPr lang="en-US" sz="900" b="1">
                <a:solidFill>
                  <a:srgbClr val="000000"/>
                </a:solidFill>
                <a:latin typeface="Segoe UI Symbol" panose="020B0502040204020203" pitchFamily="34" charset="0"/>
                <a:ea typeface="Segoe UI Symbol" panose="020B0502040204020203" pitchFamily="34" charset="0"/>
                <a:cs typeface="Segoe UI Symbol" pitchFamily="34" charset="-120"/>
              </a:rPr>
              <a:t>24.8%</a:t>
            </a:r>
            <a:endParaRPr lang="en-US" sz="900">
              <a:latin typeface="Segoe UI Symbol" panose="020B0502040204020203" pitchFamily="34" charset="0"/>
              <a:ea typeface="Segoe UI Symbol" panose="020B0502040204020203" pitchFamily="34" charset="0"/>
            </a:endParaRPr>
          </a:p>
        </p:txBody>
      </p:sp>
      <p:sp>
        <p:nvSpPr>
          <p:cNvPr id="83" name="Shape 93">
            <a:extLst>
              <a:ext uri="{FF2B5EF4-FFF2-40B4-BE49-F238E27FC236}">
                <a16:creationId xmlns:a16="http://schemas.microsoft.com/office/drawing/2014/main" id="{D99B929D-8622-5975-317B-C80353A4BAAF}"/>
              </a:ext>
            </a:extLst>
          </p:cNvPr>
          <p:cNvSpPr/>
          <p:nvPr/>
        </p:nvSpPr>
        <p:spPr>
          <a:xfrm>
            <a:off x="9759818" y="2304288"/>
            <a:ext cx="661523" cy="402336"/>
          </a:xfrm>
          <a:prstGeom prst="rect">
            <a:avLst/>
          </a:prstGeom>
          <a:solidFill>
            <a:srgbClr val="81DBB1"/>
          </a:solidFill>
          <a:ln/>
        </p:spPr>
        <p:txBody>
          <a:bodyPr/>
          <a:lstStyle/>
          <a:p>
            <a:endParaRPr lang="en-US">
              <a:latin typeface="Segoe UI Symbol" panose="020B0502040204020203" pitchFamily="34" charset="0"/>
              <a:ea typeface="Segoe UI Symbol" panose="020B0502040204020203" pitchFamily="34" charset="0"/>
            </a:endParaRPr>
          </a:p>
        </p:txBody>
      </p:sp>
      <p:sp>
        <p:nvSpPr>
          <p:cNvPr id="84" name="Shape 94">
            <a:extLst>
              <a:ext uri="{FF2B5EF4-FFF2-40B4-BE49-F238E27FC236}">
                <a16:creationId xmlns:a16="http://schemas.microsoft.com/office/drawing/2014/main" id="{9AC68F56-D5E0-5D23-B6DA-484D3D8102C6}"/>
              </a:ext>
            </a:extLst>
          </p:cNvPr>
          <p:cNvSpPr/>
          <p:nvPr/>
        </p:nvSpPr>
        <p:spPr>
          <a:xfrm>
            <a:off x="8357616" y="3145536"/>
            <a:ext cx="91440" cy="91440"/>
          </a:xfrm>
          <a:prstGeom prst="rect">
            <a:avLst/>
          </a:prstGeom>
          <a:solidFill>
            <a:srgbClr val="81DBB1"/>
          </a:solidFill>
          <a:ln/>
        </p:spPr>
        <p:txBody>
          <a:bodyPr/>
          <a:lstStyle/>
          <a:p>
            <a:endParaRPr lang="en-US">
              <a:latin typeface="Segoe UI Symbol" panose="020B0502040204020203" pitchFamily="34" charset="0"/>
              <a:ea typeface="Segoe UI Symbol" panose="020B0502040204020203" pitchFamily="34" charset="0"/>
            </a:endParaRPr>
          </a:p>
        </p:txBody>
      </p:sp>
      <p:sp>
        <p:nvSpPr>
          <p:cNvPr id="85" name="Text 95">
            <a:extLst>
              <a:ext uri="{FF2B5EF4-FFF2-40B4-BE49-F238E27FC236}">
                <a16:creationId xmlns:a16="http://schemas.microsoft.com/office/drawing/2014/main" id="{178F0E68-AF47-B50E-C11C-C9BB7B78C5A6}"/>
              </a:ext>
            </a:extLst>
          </p:cNvPr>
          <p:cNvSpPr txBox="1"/>
          <p:nvPr/>
        </p:nvSpPr>
        <p:spPr>
          <a:xfrm>
            <a:off x="8522208" y="3090672"/>
            <a:ext cx="2386584" cy="201168"/>
          </a:xfrm>
          <a:prstGeom prst="rect">
            <a:avLst/>
          </a:prstGeom>
          <a:noFill/>
          <a:ln/>
        </p:spPr>
        <p:txBody>
          <a:bodyPr wrap="square" lIns="0" tIns="0" rIns="0" bIns="0" rtlCol="0" anchor="ctr"/>
          <a:lstStyle/>
          <a:p>
            <a:pPr marL="0" indent="0">
              <a:buNone/>
            </a:pPr>
            <a:r>
              <a:rPr lang="en-US" sz="800">
                <a:solidFill>
                  <a:srgbClr val="000000"/>
                </a:solidFill>
                <a:latin typeface="Segoe UI Symbol" panose="020B0502040204020203" pitchFamily="34" charset="0"/>
                <a:ea typeface="Segoe UI Symbol" panose="020B0502040204020203" pitchFamily="34" charset="0"/>
                <a:cs typeface="Trebuchet MS" pitchFamily="34" charset="-120"/>
              </a:rPr>
              <a:t>Uber, via derivatives</a:t>
            </a:r>
            <a:endParaRPr lang="en-US" sz="800">
              <a:latin typeface="Segoe UI Symbol" panose="020B0502040204020203" pitchFamily="34" charset="0"/>
              <a:ea typeface="Segoe UI Symbol" panose="020B0502040204020203" pitchFamily="34" charset="0"/>
            </a:endParaRPr>
          </a:p>
        </p:txBody>
      </p:sp>
      <p:sp>
        <p:nvSpPr>
          <p:cNvPr id="86" name="Text 96">
            <a:extLst>
              <a:ext uri="{FF2B5EF4-FFF2-40B4-BE49-F238E27FC236}">
                <a16:creationId xmlns:a16="http://schemas.microsoft.com/office/drawing/2014/main" id="{42120E8A-A984-8BAF-A9C0-715B9D2D6E67}"/>
              </a:ext>
            </a:extLst>
          </p:cNvPr>
          <p:cNvSpPr txBox="1"/>
          <p:nvPr/>
        </p:nvSpPr>
        <p:spPr>
          <a:xfrm>
            <a:off x="10927080" y="3090672"/>
            <a:ext cx="822960" cy="201168"/>
          </a:xfrm>
          <a:prstGeom prst="rect">
            <a:avLst/>
          </a:prstGeom>
          <a:noFill/>
          <a:ln/>
        </p:spPr>
        <p:txBody>
          <a:bodyPr wrap="square" lIns="0" tIns="0" rIns="0" bIns="0" rtlCol="0" anchor="ctr"/>
          <a:lstStyle/>
          <a:p>
            <a:pPr marL="0" indent="0" algn="r">
              <a:buNone/>
            </a:pPr>
            <a:r>
              <a:rPr lang="en-US" sz="900" b="1">
                <a:solidFill>
                  <a:srgbClr val="000000"/>
                </a:solidFill>
                <a:latin typeface="Segoe UI Symbol" panose="020B0502040204020203" pitchFamily="34" charset="0"/>
                <a:ea typeface="Segoe UI Symbol" panose="020B0502040204020203" pitchFamily="34" charset="0"/>
                <a:cs typeface="Segoe UI Symbol" pitchFamily="34" charset="-120"/>
              </a:rPr>
              <a:t>11.7%</a:t>
            </a:r>
            <a:endParaRPr lang="en-US" sz="900">
              <a:latin typeface="Segoe UI Symbol" panose="020B0502040204020203" pitchFamily="34" charset="0"/>
              <a:ea typeface="Segoe UI Symbol" panose="020B0502040204020203" pitchFamily="34" charset="0"/>
            </a:endParaRPr>
          </a:p>
        </p:txBody>
      </p:sp>
      <p:sp>
        <p:nvSpPr>
          <p:cNvPr id="87" name="Shape 97">
            <a:extLst>
              <a:ext uri="{FF2B5EF4-FFF2-40B4-BE49-F238E27FC236}">
                <a16:creationId xmlns:a16="http://schemas.microsoft.com/office/drawing/2014/main" id="{C86A094C-45C5-1A3C-4290-2E00F9392B9E}"/>
              </a:ext>
            </a:extLst>
          </p:cNvPr>
          <p:cNvSpPr/>
          <p:nvPr/>
        </p:nvSpPr>
        <p:spPr>
          <a:xfrm>
            <a:off x="10421341" y="2304288"/>
            <a:ext cx="949879" cy="402336"/>
          </a:xfrm>
          <a:prstGeom prst="rect">
            <a:avLst/>
          </a:prstGeom>
          <a:solidFill>
            <a:srgbClr val="B9E6CF"/>
          </a:solidFill>
          <a:ln/>
        </p:spPr>
        <p:txBody>
          <a:bodyPr/>
          <a:lstStyle/>
          <a:p>
            <a:endParaRPr lang="en-US">
              <a:latin typeface="Segoe UI Symbol" panose="020B0502040204020203" pitchFamily="34" charset="0"/>
              <a:ea typeface="Segoe UI Symbol" panose="020B0502040204020203" pitchFamily="34" charset="0"/>
            </a:endParaRPr>
          </a:p>
        </p:txBody>
      </p:sp>
      <p:sp>
        <p:nvSpPr>
          <p:cNvPr id="88" name="Shape 98">
            <a:extLst>
              <a:ext uri="{FF2B5EF4-FFF2-40B4-BE49-F238E27FC236}">
                <a16:creationId xmlns:a16="http://schemas.microsoft.com/office/drawing/2014/main" id="{4A024EE3-95D9-ECCF-5489-FB289A27C58B}"/>
              </a:ext>
            </a:extLst>
          </p:cNvPr>
          <p:cNvSpPr/>
          <p:nvPr/>
        </p:nvSpPr>
        <p:spPr>
          <a:xfrm>
            <a:off x="8357616" y="3419856"/>
            <a:ext cx="91440" cy="91440"/>
          </a:xfrm>
          <a:prstGeom prst="rect">
            <a:avLst/>
          </a:prstGeom>
          <a:solidFill>
            <a:srgbClr val="B9E6CF"/>
          </a:solidFill>
          <a:ln/>
        </p:spPr>
        <p:txBody>
          <a:bodyPr/>
          <a:lstStyle/>
          <a:p>
            <a:endParaRPr lang="en-US">
              <a:latin typeface="Segoe UI Symbol" panose="020B0502040204020203" pitchFamily="34" charset="0"/>
              <a:ea typeface="Segoe UI Symbol" panose="020B0502040204020203" pitchFamily="34" charset="0"/>
            </a:endParaRPr>
          </a:p>
        </p:txBody>
      </p:sp>
      <p:sp>
        <p:nvSpPr>
          <p:cNvPr id="89" name="Text 99">
            <a:extLst>
              <a:ext uri="{FF2B5EF4-FFF2-40B4-BE49-F238E27FC236}">
                <a16:creationId xmlns:a16="http://schemas.microsoft.com/office/drawing/2014/main" id="{18BA8F4A-F9C4-C658-6AFE-B17DBAD2F4EB}"/>
              </a:ext>
            </a:extLst>
          </p:cNvPr>
          <p:cNvSpPr txBox="1"/>
          <p:nvPr/>
        </p:nvSpPr>
        <p:spPr>
          <a:xfrm>
            <a:off x="8522208" y="3364992"/>
            <a:ext cx="2386584" cy="201168"/>
          </a:xfrm>
          <a:prstGeom prst="rect">
            <a:avLst/>
          </a:prstGeom>
          <a:noFill/>
          <a:ln/>
        </p:spPr>
        <p:txBody>
          <a:bodyPr wrap="square" lIns="0" tIns="0" rIns="0" bIns="0" rtlCol="0" anchor="ctr"/>
          <a:lstStyle/>
          <a:p>
            <a:pPr marL="0" indent="0">
              <a:buNone/>
            </a:pPr>
            <a:r>
              <a:rPr lang="en-US" sz="800">
                <a:solidFill>
                  <a:srgbClr val="000000"/>
                </a:solidFill>
                <a:latin typeface="Segoe UI Symbol" panose="020B0502040204020203" pitchFamily="34" charset="0"/>
                <a:ea typeface="Segoe UI Symbol" panose="020B0502040204020203" pitchFamily="34" charset="0"/>
                <a:cs typeface="Trebuchet MS" pitchFamily="34" charset="-120"/>
              </a:rPr>
              <a:t>Prosus, irrevocable</a:t>
            </a:r>
            <a:endParaRPr lang="en-US" sz="800">
              <a:latin typeface="Segoe UI Symbol" panose="020B0502040204020203" pitchFamily="34" charset="0"/>
              <a:ea typeface="Segoe UI Symbol" panose="020B0502040204020203" pitchFamily="34" charset="0"/>
            </a:endParaRPr>
          </a:p>
        </p:txBody>
      </p:sp>
      <p:sp>
        <p:nvSpPr>
          <p:cNvPr id="90" name="Text 100">
            <a:extLst>
              <a:ext uri="{FF2B5EF4-FFF2-40B4-BE49-F238E27FC236}">
                <a16:creationId xmlns:a16="http://schemas.microsoft.com/office/drawing/2014/main" id="{D8BF9659-AD4E-27A8-7A1F-EA6C60DDA77A}"/>
              </a:ext>
            </a:extLst>
          </p:cNvPr>
          <p:cNvSpPr txBox="1"/>
          <p:nvPr/>
        </p:nvSpPr>
        <p:spPr>
          <a:xfrm>
            <a:off x="10927080" y="3364992"/>
            <a:ext cx="822960" cy="201168"/>
          </a:xfrm>
          <a:prstGeom prst="rect">
            <a:avLst/>
          </a:prstGeom>
          <a:noFill/>
          <a:ln/>
        </p:spPr>
        <p:txBody>
          <a:bodyPr wrap="square" lIns="0" tIns="0" rIns="0" bIns="0" rtlCol="0" anchor="ctr"/>
          <a:lstStyle/>
          <a:p>
            <a:pPr marL="0" indent="0" algn="r">
              <a:buNone/>
            </a:pPr>
            <a:r>
              <a:rPr lang="en-US" sz="900" b="1">
                <a:solidFill>
                  <a:srgbClr val="000000"/>
                </a:solidFill>
                <a:latin typeface="Segoe UI Symbol" panose="020B0502040204020203" pitchFamily="34" charset="0"/>
                <a:ea typeface="Segoe UI Symbol" panose="020B0502040204020203" pitchFamily="34" charset="0"/>
                <a:cs typeface="Segoe UI Symbol" pitchFamily="34" charset="-120"/>
              </a:rPr>
              <a:t>16.8%</a:t>
            </a:r>
            <a:endParaRPr lang="en-US" sz="900">
              <a:latin typeface="Segoe UI Symbol" panose="020B0502040204020203" pitchFamily="34" charset="0"/>
              <a:ea typeface="Segoe UI Symbol" panose="020B0502040204020203" pitchFamily="34" charset="0"/>
            </a:endParaRPr>
          </a:p>
        </p:txBody>
      </p:sp>
      <p:sp>
        <p:nvSpPr>
          <p:cNvPr id="91" name="Shape 101">
            <a:extLst>
              <a:ext uri="{FF2B5EF4-FFF2-40B4-BE49-F238E27FC236}">
                <a16:creationId xmlns:a16="http://schemas.microsoft.com/office/drawing/2014/main" id="{688BF440-9587-3389-8B9D-D23075799F4F}"/>
              </a:ext>
            </a:extLst>
          </p:cNvPr>
          <p:cNvSpPr/>
          <p:nvPr/>
        </p:nvSpPr>
        <p:spPr>
          <a:xfrm>
            <a:off x="11184636" y="2157984"/>
            <a:ext cx="0" cy="676656"/>
          </a:xfrm>
          <a:prstGeom prst="line">
            <a:avLst/>
          </a:prstGeom>
          <a:noFill/>
          <a:ln w="19050">
            <a:solidFill>
              <a:srgbClr val="000000"/>
            </a:solidFill>
            <a:prstDash val="dash"/>
          </a:ln>
        </p:spPr>
        <p:txBody>
          <a:bodyPr/>
          <a:lstStyle/>
          <a:p>
            <a:endParaRPr lang="en-US">
              <a:latin typeface="Segoe UI Symbol" panose="020B0502040204020203" pitchFamily="34" charset="0"/>
              <a:ea typeface="Segoe UI Symbol" panose="020B0502040204020203" pitchFamily="34" charset="0"/>
            </a:endParaRPr>
          </a:p>
        </p:txBody>
      </p:sp>
      <p:sp>
        <p:nvSpPr>
          <p:cNvPr id="92" name="Text 102">
            <a:extLst>
              <a:ext uri="{FF2B5EF4-FFF2-40B4-BE49-F238E27FC236}">
                <a16:creationId xmlns:a16="http://schemas.microsoft.com/office/drawing/2014/main" id="{255636FE-DB1D-5EE0-41FB-5ABABA434A27}"/>
              </a:ext>
            </a:extLst>
          </p:cNvPr>
          <p:cNvSpPr txBox="1"/>
          <p:nvPr/>
        </p:nvSpPr>
        <p:spPr>
          <a:xfrm>
            <a:off x="10681716" y="2029968"/>
            <a:ext cx="1005840" cy="182880"/>
          </a:xfrm>
          <a:prstGeom prst="rect">
            <a:avLst/>
          </a:prstGeom>
          <a:noFill/>
          <a:ln/>
        </p:spPr>
        <p:txBody>
          <a:bodyPr wrap="square" lIns="0" tIns="0" rIns="0" bIns="0" rtlCol="0" anchor="ctr"/>
          <a:lstStyle/>
          <a:p>
            <a:pPr marL="0" indent="0" algn="ctr">
              <a:buNone/>
            </a:pPr>
            <a:r>
              <a:rPr lang="en-US" sz="700" b="1">
                <a:solidFill>
                  <a:srgbClr val="000000"/>
                </a:solidFill>
                <a:latin typeface="Segoe UI Symbol" panose="020B0502040204020203" pitchFamily="34" charset="0"/>
                <a:ea typeface="Segoe UI Symbol" panose="020B0502040204020203" pitchFamily="34" charset="0"/>
                <a:cs typeface="Trebuchet MS" pitchFamily="34" charset="-120"/>
              </a:rPr>
              <a:t>50% + 1</a:t>
            </a:r>
            <a:endParaRPr lang="en-US" sz="700">
              <a:latin typeface="Segoe UI Symbol" panose="020B0502040204020203" pitchFamily="34" charset="0"/>
              <a:ea typeface="Segoe UI Symbol" panose="020B0502040204020203" pitchFamily="34" charset="0"/>
            </a:endParaRPr>
          </a:p>
        </p:txBody>
      </p:sp>
      <p:sp>
        <p:nvSpPr>
          <p:cNvPr id="93" name="Shape 103">
            <a:extLst>
              <a:ext uri="{FF2B5EF4-FFF2-40B4-BE49-F238E27FC236}">
                <a16:creationId xmlns:a16="http://schemas.microsoft.com/office/drawing/2014/main" id="{AE5A7215-E2B4-9FFC-25AA-B7089A243307}"/>
              </a:ext>
            </a:extLst>
          </p:cNvPr>
          <p:cNvSpPr/>
          <p:nvPr/>
        </p:nvSpPr>
        <p:spPr>
          <a:xfrm>
            <a:off x="8174736" y="3675888"/>
            <a:ext cx="3758184" cy="0"/>
          </a:xfrm>
          <a:prstGeom prst="line">
            <a:avLst/>
          </a:prstGeom>
          <a:noFill/>
          <a:ln w="9525">
            <a:solidFill>
              <a:srgbClr val="D9D9D9"/>
            </a:solidFill>
            <a:prstDash val="solid"/>
          </a:ln>
        </p:spPr>
        <p:txBody>
          <a:bodyPr/>
          <a:lstStyle/>
          <a:p>
            <a:endParaRPr lang="en-US">
              <a:latin typeface="Segoe UI Symbol" panose="020B0502040204020203" pitchFamily="34" charset="0"/>
              <a:ea typeface="Segoe UI Symbol" panose="020B0502040204020203" pitchFamily="34" charset="0"/>
            </a:endParaRPr>
          </a:p>
        </p:txBody>
      </p:sp>
      <p:sp>
        <p:nvSpPr>
          <p:cNvPr id="108" name="Text 36">
            <a:extLst>
              <a:ext uri="{FF2B5EF4-FFF2-40B4-BE49-F238E27FC236}">
                <a16:creationId xmlns:a16="http://schemas.microsoft.com/office/drawing/2014/main" id="{C303CE34-51F3-7142-86E5-014BAE132E88}"/>
              </a:ext>
            </a:extLst>
          </p:cNvPr>
          <p:cNvSpPr txBox="1"/>
          <p:nvPr/>
        </p:nvSpPr>
        <p:spPr>
          <a:xfrm>
            <a:off x="488442" y="6037709"/>
            <a:ext cx="3310128" cy="566928"/>
          </a:xfrm>
          <a:prstGeom prst="rect">
            <a:avLst/>
          </a:prstGeom>
          <a:solidFill>
            <a:schemeClr val="bg1">
              <a:lumMod val="95000"/>
            </a:schemeClr>
          </a:solidFill>
          <a:ln/>
        </p:spPr>
        <p:txBody>
          <a:bodyPr wrap="square" lIns="0" tIns="0" rIns="0" bIns="0" rtlCol="0" anchor="ctr"/>
          <a:lstStyle/>
          <a:p>
            <a:pPr marL="0" indent="0" algn="ctr">
              <a:lnSpc>
                <a:spcPct val="98000"/>
              </a:lnSpc>
              <a:buNone/>
            </a:pPr>
            <a:r>
              <a:rPr lang="en-US" sz="1100">
                <a:solidFill>
                  <a:schemeClr val="tx1"/>
                </a:solidFill>
                <a:latin typeface="Segoe UI Symbol" panose="020B0502040204020203" pitchFamily="34" charset="0"/>
                <a:ea typeface="Segoe UI Symbol" panose="020B0502040204020203" pitchFamily="34" charset="0"/>
                <a:cs typeface="Trebuchet MS" pitchFamily="34" charset="-120"/>
              </a:rPr>
              <a:t>$1.6bn consideration from SSW Partners + $11bn 2025 Gross Bookings Divested</a:t>
            </a:r>
            <a:endParaRPr lang="en-US" sz="1100">
              <a:solidFill>
                <a:schemeClr val="tx1"/>
              </a:solidFill>
              <a:latin typeface="Segoe UI Symbol" panose="020B0502040204020203" pitchFamily="34" charset="0"/>
              <a:ea typeface="Segoe UI Symbol" panose="020B0502040204020203" pitchFamily="34" charset="0"/>
            </a:endParaRPr>
          </a:p>
        </p:txBody>
      </p:sp>
      <p:pic>
        <p:nvPicPr>
          <p:cNvPr id="109" name="Picture 108">
            <a:extLst>
              <a:ext uri="{FF2B5EF4-FFF2-40B4-BE49-F238E27FC236}">
                <a16:creationId xmlns:a16="http://schemas.microsoft.com/office/drawing/2014/main" id="{70429311-AB48-9CC5-4E0A-481B737FBEFE}"/>
              </a:ext>
            </a:extLst>
          </p:cNvPr>
          <p:cNvPicPr>
            <a:picLocks noChangeAspect="1"/>
          </p:cNvPicPr>
          <p:nvPr/>
        </p:nvPicPr>
        <p:blipFill>
          <a:blip r:embed="rId2"/>
          <a:stretch>
            <a:fillRect/>
          </a:stretch>
        </p:blipFill>
        <p:spPr>
          <a:xfrm>
            <a:off x="277492" y="4102151"/>
            <a:ext cx="3489837" cy="1598068"/>
          </a:xfrm>
          <a:prstGeom prst="rect">
            <a:avLst/>
          </a:prstGeom>
        </p:spPr>
      </p:pic>
      <p:sp>
        <p:nvSpPr>
          <p:cNvPr id="110" name="Text 36">
            <a:extLst>
              <a:ext uri="{FF2B5EF4-FFF2-40B4-BE49-F238E27FC236}">
                <a16:creationId xmlns:a16="http://schemas.microsoft.com/office/drawing/2014/main" id="{80EC109C-54FF-F5F4-2CE5-9CE61587218A}"/>
              </a:ext>
            </a:extLst>
          </p:cNvPr>
          <p:cNvSpPr txBox="1"/>
          <p:nvPr/>
        </p:nvSpPr>
        <p:spPr>
          <a:xfrm>
            <a:off x="4374452" y="2468880"/>
            <a:ext cx="3310128" cy="566928"/>
          </a:xfrm>
          <a:prstGeom prst="rect">
            <a:avLst/>
          </a:prstGeom>
          <a:solidFill>
            <a:srgbClr val="81DBB1"/>
          </a:solidFill>
          <a:ln/>
        </p:spPr>
        <p:txBody>
          <a:bodyPr wrap="square" lIns="0" tIns="0" rIns="0" bIns="0" rtlCol="0" anchor="ctr"/>
          <a:lstStyle/>
          <a:p>
            <a:pPr marL="0" indent="0" algn="ctr">
              <a:lnSpc>
                <a:spcPct val="98000"/>
              </a:lnSpc>
              <a:buNone/>
            </a:pPr>
            <a:r>
              <a:rPr lang="en-US" sz="1100" b="1">
                <a:solidFill>
                  <a:schemeClr val="tx1"/>
                </a:solidFill>
                <a:latin typeface="Segoe UI Symbol" panose="020B0502040204020203" pitchFamily="34" charset="0"/>
                <a:ea typeface="Segoe UI Symbol" panose="020B0502040204020203" pitchFamily="34" charset="0"/>
                <a:cs typeface="Trebuchet MS" pitchFamily="34" charset="-120"/>
              </a:rPr>
              <a:t>EMEA</a:t>
            </a:r>
            <a:r>
              <a:rPr lang="en-US" sz="1100">
                <a:solidFill>
                  <a:schemeClr val="tx1"/>
                </a:solidFill>
                <a:latin typeface="Segoe UI Symbol" panose="020B0502040204020203" pitchFamily="34" charset="0"/>
                <a:ea typeface="Segoe UI Symbol" panose="020B0502040204020203" pitchFamily="34" charset="0"/>
                <a:cs typeface="Trebuchet MS" pitchFamily="34" charset="-120"/>
              </a:rPr>
              <a:t> </a:t>
            </a:r>
            <a:r>
              <a:rPr lang="en-US" sz="1100">
                <a:solidFill>
                  <a:schemeClr val="tx1"/>
                </a:solidFill>
                <a:latin typeface="Segoe UI Symbol" panose="020B0502040204020203" pitchFamily="34" charset="0"/>
                <a:ea typeface="Segoe UI Symbol" panose="020B0502040204020203" pitchFamily="34" charset="0"/>
                <a:cs typeface="Trebuchet MS" pitchFamily="34" charset="-120"/>
                <a:sym typeface="Wingdings" pitchFamily="2" charset="2"/>
              </a:rPr>
              <a:t> 27 Total Markets  #1 in 20</a:t>
            </a:r>
            <a:endParaRPr lang="en-US" sz="1100">
              <a:solidFill>
                <a:schemeClr val="tx1"/>
              </a:solidFill>
              <a:latin typeface="Segoe UI Symbol" panose="020B0502040204020203" pitchFamily="34" charset="0"/>
              <a:ea typeface="Segoe UI Symbol" panose="020B0502040204020203" pitchFamily="34" charset="0"/>
            </a:endParaRPr>
          </a:p>
        </p:txBody>
      </p:sp>
      <p:sp>
        <p:nvSpPr>
          <p:cNvPr id="111" name="Text 36">
            <a:extLst>
              <a:ext uri="{FF2B5EF4-FFF2-40B4-BE49-F238E27FC236}">
                <a16:creationId xmlns:a16="http://schemas.microsoft.com/office/drawing/2014/main" id="{04C8E9B4-C336-80F6-6FFD-DD248D733B36}"/>
              </a:ext>
            </a:extLst>
          </p:cNvPr>
          <p:cNvSpPr txBox="1"/>
          <p:nvPr/>
        </p:nvSpPr>
        <p:spPr>
          <a:xfrm>
            <a:off x="4388891" y="3273553"/>
            <a:ext cx="3310128" cy="566928"/>
          </a:xfrm>
          <a:prstGeom prst="rect">
            <a:avLst/>
          </a:prstGeom>
          <a:solidFill>
            <a:srgbClr val="80DCB1"/>
          </a:solidFill>
          <a:ln/>
        </p:spPr>
        <p:txBody>
          <a:bodyPr wrap="square" lIns="0" tIns="0" rIns="0" bIns="0" rtlCol="0" anchor="ctr"/>
          <a:lstStyle/>
          <a:p>
            <a:pPr marL="0" indent="0" algn="ctr">
              <a:lnSpc>
                <a:spcPct val="98000"/>
              </a:lnSpc>
              <a:buNone/>
            </a:pPr>
            <a:r>
              <a:rPr lang="en-US" sz="1100" b="1">
                <a:solidFill>
                  <a:schemeClr val="tx1"/>
                </a:solidFill>
                <a:latin typeface="Segoe UI Symbol" panose="020B0502040204020203" pitchFamily="34" charset="0"/>
                <a:ea typeface="Segoe UI Symbol" panose="020B0502040204020203" pitchFamily="34" charset="0"/>
                <a:cs typeface="Trebuchet MS" pitchFamily="34" charset="-120"/>
              </a:rPr>
              <a:t>LATAM</a:t>
            </a:r>
            <a:r>
              <a:rPr lang="en-US" sz="1100">
                <a:solidFill>
                  <a:schemeClr val="tx1"/>
                </a:solidFill>
                <a:latin typeface="Segoe UI Symbol" panose="020B0502040204020203" pitchFamily="34" charset="0"/>
                <a:ea typeface="Segoe UI Symbol" panose="020B0502040204020203" pitchFamily="34" charset="0"/>
                <a:cs typeface="Trebuchet MS" pitchFamily="34" charset="-120"/>
              </a:rPr>
              <a:t> </a:t>
            </a:r>
            <a:r>
              <a:rPr lang="en-US" sz="1100">
                <a:solidFill>
                  <a:schemeClr val="tx1"/>
                </a:solidFill>
                <a:latin typeface="Segoe UI Symbol" panose="020B0502040204020203" pitchFamily="34" charset="0"/>
                <a:ea typeface="Segoe UI Symbol" panose="020B0502040204020203" pitchFamily="34" charset="0"/>
                <a:cs typeface="Trebuchet MS" pitchFamily="34" charset="-120"/>
                <a:sym typeface="Wingdings" pitchFamily="2" charset="2"/>
              </a:rPr>
              <a:t> 13 Total Markets  #1 in 11</a:t>
            </a:r>
            <a:endParaRPr lang="en-US" sz="1100">
              <a:solidFill>
                <a:schemeClr val="tx1"/>
              </a:solidFill>
              <a:latin typeface="Segoe UI Symbol" panose="020B0502040204020203" pitchFamily="34" charset="0"/>
              <a:ea typeface="Segoe UI Symbol" panose="020B0502040204020203" pitchFamily="34" charset="0"/>
            </a:endParaRPr>
          </a:p>
        </p:txBody>
      </p:sp>
      <p:sp>
        <p:nvSpPr>
          <p:cNvPr id="112" name="Text 36">
            <a:extLst>
              <a:ext uri="{FF2B5EF4-FFF2-40B4-BE49-F238E27FC236}">
                <a16:creationId xmlns:a16="http://schemas.microsoft.com/office/drawing/2014/main" id="{4B10C286-BF2F-B392-1A0A-B22017E010CE}"/>
              </a:ext>
            </a:extLst>
          </p:cNvPr>
          <p:cNvSpPr txBox="1"/>
          <p:nvPr/>
        </p:nvSpPr>
        <p:spPr>
          <a:xfrm>
            <a:off x="4374452" y="4187951"/>
            <a:ext cx="3310128" cy="566928"/>
          </a:xfrm>
          <a:prstGeom prst="rect">
            <a:avLst/>
          </a:prstGeom>
          <a:solidFill>
            <a:srgbClr val="80DCB1"/>
          </a:solidFill>
          <a:ln/>
        </p:spPr>
        <p:txBody>
          <a:bodyPr wrap="square" lIns="0" tIns="0" rIns="0" bIns="0" rtlCol="0" anchor="ctr"/>
          <a:lstStyle/>
          <a:p>
            <a:pPr marL="0" indent="0" algn="ctr">
              <a:lnSpc>
                <a:spcPct val="98000"/>
              </a:lnSpc>
              <a:buNone/>
            </a:pPr>
            <a:r>
              <a:rPr lang="en-US" sz="1100" b="1">
                <a:solidFill>
                  <a:schemeClr val="tx1"/>
                </a:solidFill>
                <a:latin typeface="Segoe UI Symbol" panose="020B0502040204020203" pitchFamily="34" charset="0"/>
                <a:ea typeface="Segoe UI Symbol" panose="020B0502040204020203" pitchFamily="34" charset="0"/>
                <a:cs typeface="Trebuchet MS" pitchFamily="34" charset="-120"/>
              </a:rPr>
              <a:t>APAC</a:t>
            </a:r>
            <a:r>
              <a:rPr lang="en-US" sz="1100">
                <a:solidFill>
                  <a:schemeClr val="tx1"/>
                </a:solidFill>
                <a:latin typeface="Segoe UI Symbol" panose="020B0502040204020203" pitchFamily="34" charset="0"/>
                <a:ea typeface="Segoe UI Symbol" panose="020B0502040204020203" pitchFamily="34" charset="0"/>
                <a:cs typeface="Trebuchet MS" pitchFamily="34" charset="-120"/>
              </a:rPr>
              <a:t> </a:t>
            </a:r>
            <a:r>
              <a:rPr lang="en-US" sz="1100">
                <a:solidFill>
                  <a:schemeClr val="tx1"/>
                </a:solidFill>
                <a:latin typeface="Segoe UI Symbol" panose="020B0502040204020203" pitchFamily="34" charset="0"/>
                <a:ea typeface="Segoe UI Symbol" panose="020B0502040204020203" pitchFamily="34" charset="0"/>
                <a:cs typeface="Trebuchet MS" pitchFamily="34" charset="-120"/>
                <a:sym typeface="Wingdings" pitchFamily="2" charset="2"/>
              </a:rPr>
              <a:t> 10 Total Markets  #1 in 7</a:t>
            </a:r>
            <a:endParaRPr lang="en-US" sz="1100">
              <a:solidFill>
                <a:schemeClr val="tx1"/>
              </a:solidFill>
              <a:latin typeface="Segoe UI Symbol" panose="020B0502040204020203" pitchFamily="34" charset="0"/>
              <a:ea typeface="Segoe UI Symbol" panose="020B0502040204020203" pitchFamily="34" charset="0"/>
            </a:endParaRPr>
          </a:p>
        </p:txBody>
      </p:sp>
      <p:sp>
        <p:nvSpPr>
          <p:cNvPr id="113" name="Text 36">
            <a:extLst>
              <a:ext uri="{FF2B5EF4-FFF2-40B4-BE49-F238E27FC236}">
                <a16:creationId xmlns:a16="http://schemas.microsoft.com/office/drawing/2014/main" id="{A2A80D83-9899-FBC4-6F8B-D038AADA4F7F}"/>
              </a:ext>
            </a:extLst>
          </p:cNvPr>
          <p:cNvSpPr txBox="1"/>
          <p:nvPr/>
        </p:nvSpPr>
        <p:spPr>
          <a:xfrm>
            <a:off x="8449056" y="4187950"/>
            <a:ext cx="3310128" cy="566928"/>
          </a:xfrm>
          <a:prstGeom prst="rect">
            <a:avLst/>
          </a:prstGeom>
          <a:solidFill>
            <a:schemeClr val="bg1">
              <a:lumMod val="95000"/>
            </a:schemeClr>
          </a:solidFill>
          <a:ln/>
        </p:spPr>
        <p:txBody>
          <a:bodyPr wrap="square" lIns="0" tIns="0" rIns="0" bIns="0" rtlCol="0" anchor="ctr"/>
          <a:lstStyle/>
          <a:p>
            <a:pPr marL="0" indent="0" algn="ctr">
              <a:lnSpc>
                <a:spcPct val="98000"/>
              </a:lnSpc>
              <a:buNone/>
            </a:pPr>
            <a:r>
              <a:rPr lang="en-US" sz="1100" b="1">
                <a:solidFill>
                  <a:schemeClr val="tx1"/>
                </a:solidFill>
                <a:latin typeface="Segoe UI Symbol" panose="020B0502040204020203" pitchFamily="34" charset="0"/>
                <a:ea typeface="Segoe UI Symbol" panose="020B0502040204020203" pitchFamily="34" charset="0"/>
                <a:cs typeface="Trebuchet MS" pitchFamily="34" charset="-120"/>
              </a:rPr>
              <a:t>Reduced Shareholder risk </a:t>
            </a:r>
            <a:r>
              <a:rPr lang="en-US" sz="1100">
                <a:solidFill>
                  <a:schemeClr val="tx1"/>
                </a:solidFill>
                <a:latin typeface="Segoe UI Symbol" panose="020B0502040204020203" pitchFamily="34" charset="0"/>
                <a:ea typeface="Segoe UI Symbol" panose="020B0502040204020203" pitchFamily="34" charset="0"/>
                <a:cs typeface="Trebuchet MS" pitchFamily="34" charset="-120"/>
              </a:rPr>
              <a:t>what remains is merger control in individual jurisdictions</a:t>
            </a:r>
            <a:endParaRPr lang="en-US" sz="1100">
              <a:solidFill>
                <a:schemeClr val="tx1"/>
              </a:solidFill>
              <a:latin typeface="Segoe UI Symbol" panose="020B0502040204020203" pitchFamily="34" charset="0"/>
              <a:ea typeface="Segoe UI Symbol" panose="020B0502040204020203" pitchFamily="34" charset="0"/>
            </a:endParaRPr>
          </a:p>
        </p:txBody>
      </p:sp>
      <p:sp>
        <p:nvSpPr>
          <p:cNvPr id="114" name="Oval 113">
            <a:extLst>
              <a:ext uri="{FF2B5EF4-FFF2-40B4-BE49-F238E27FC236}">
                <a16:creationId xmlns:a16="http://schemas.microsoft.com/office/drawing/2014/main" id="{A079C2F3-6D8F-7B37-0234-33E89898A278}"/>
              </a:ext>
            </a:extLst>
          </p:cNvPr>
          <p:cNvSpPr/>
          <p:nvPr/>
        </p:nvSpPr>
        <p:spPr>
          <a:xfrm>
            <a:off x="3950998" y="3603246"/>
            <a:ext cx="236726" cy="236726"/>
          </a:xfrm>
          <a:prstGeom prst="ellipse">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900"/>
              <a:t>&gt;</a:t>
            </a:r>
          </a:p>
        </p:txBody>
      </p:sp>
      <p:sp>
        <p:nvSpPr>
          <p:cNvPr id="115" name="Oval 114">
            <a:extLst>
              <a:ext uri="{FF2B5EF4-FFF2-40B4-BE49-F238E27FC236}">
                <a16:creationId xmlns:a16="http://schemas.microsoft.com/office/drawing/2014/main" id="{57BDE5CF-1490-DC88-4E53-2944BC95DF62}"/>
              </a:ext>
            </a:extLst>
          </p:cNvPr>
          <p:cNvSpPr/>
          <p:nvPr/>
        </p:nvSpPr>
        <p:spPr>
          <a:xfrm>
            <a:off x="7892009" y="3603246"/>
            <a:ext cx="236726" cy="236726"/>
          </a:xfrm>
          <a:prstGeom prst="ellipse">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900"/>
              <a:t>&gt;</a:t>
            </a:r>
          </a:p>
        </p:txBody>
      </p:sp>
    </p:spTree>
    <p:extLst>
      <p:ext uri="{BB962C8B-B14F-4D97-AF65-F5344CB8AC3E}">
        <p14:creationId xmlns:p14="http://schemas.microsoft.com/office/powerpoint/2010/main" val="32609997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3FD83-BDA7-C68B-E8E7-30F75DBC94E4}"/>
              </a:ext>
            </a:extLst>
          </p:cNvPr>
          <p:cNvSpPr>
            <a:spLocks noGrp="1"/>
          </p:cNvSpPr>
          <p:nvPr>
            <p:ph type="title"/>
          </p:nvPr>
        </p:nvSpPr>
        <p:spPr/>
        <p:txBody>
          <a:bodyPr>
            <a:normAutofit/>
          </a:bodyPr>
          <a:lstStyle/>
          <a:p>
            <a:r>
              <a:rPr lang="en-US">
                <a:solidFill>
                  <a:srgbClr val="000000"/>
                </a:solidFill>
                <a:ea typeface="Segoe UI Symbol" pitchFamily="34" charset="-122"/>
                <a:cs typeface="Segoe UI Symbol" pitchFamily="34" charset="-120"/>
              </a:rPr>
              <a:t>EV / 2025 gross bookings costs + trades</a:t>
            </a:r>
            <a:endParaRPr lang="en-US"/>
          </a:p>
        </p:txBody>
      </p:sp>
      <p:sp>
        <p:nvSpPr>
          <p:cNvPr id="4" name="Shape 34">
            <a:extLst>
              <a:ext uri="{FF2B5EF4-FFF2-40B4-BE49-F238E27FC236}">
                <a16:creationId xmlns:a16="http://schemas.microsoft.com/office/drawing/2014/main" id="{D1B696B5-2AF8-B3EA-6F14-09C8808C5843}"/>
              </a:ext>
            </a:extLst>
          </p:cNvPr>
          <p:cNvSpPr/>
          <p:nvPr/>
        </p:nvSpPr>
        <p:spPr>
          <a:xfrm>
            <a:off x="4551440" y="1708910"/>
            <a:ext cx="3886200" cy="260260"/>
          </a:xfrm>
          <a:prstGeom prst="rect">
            <a:avLst/>
          </a:prstGeom>
          <a:solidFill>
            <a:srgbClr val="EEF7F2"/>
          </a:solidFill>
          <a:ln/>
        </p:spPr>
        <p:txBody>
          <a:bodyPr/>
          <a:lstStyle/>
          <a:p>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5" name="Text 35">
            <a:extLst>
              <a:ext uri="{FF2B5EF4-FFF2-40B4-BE49-F238E27FC236}">
                <a16:creationId xmlns:a16="http://schemas.microsoft.com/office/drawing/2014/main" id="{B12441A1-D663-72B5-7C92-F79B30049CEE}"/>
              </a:ext>
            </a:extLst>
          </p:cNvPr>
          <p:cNvSpPr txBox="1"/>
          <p:nvPr/>
        </p:nvSpPr>
        <p:spPr>
          <a:xfrm>
            <a:off x="2722640" y="1658274"/>
            <a:ext cx="1773936" cy="237744"/>
          </a:xfrm>
          <a:prstGeom prst="rect">
            <a:avLst/>
          </a:prstGeom>
          <a:noFill/>
          <a:ln/>
        </p:spPr>
        <p:txBody>
          <a:bodyPr wrap="square" lIns="0" tIns="0" rIns="0" bIns="0" rtlCol="0" anchor="ctr"/>
          <a:lstStyle/>
          <a:p>
            <a:pPr marL="0" indent="0">
              <a:buNone/>
            </a:pPr>
            <a:r>
              <a:rPr lang="en-US" sz="1100" b="1">
                <a:solidFill>
                  <a:srgbClr val="017840"/>
                </a:solidFill>
                <a:latin typeface="Segoe UI Symbol" panose="020B0502040204020203" pitchFamily="34" charset="0"/>
                <a:ea typeface="Segoe UI Symbol" panose="020B0502040204020203" pitchFamily="34" charset="0"/>
                <a:cs typeface="Segoe UI" panose="020B0502040204020203" pitchFamily="34" charset="0"/>
              </a:rPr>
              <a:t>Paid for Delivery Hero</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6" name="Text 36">
            <a:extLst>
              <a:ext uri="{FF2B5EF4-FFF2-40B4-BE49-F238E27FC236}">
                <a16:creationId xmlns:a16="http://schemas.microsoft.com/office/drawing/2014/main" id="{991545BC-5E00-133C-DBB7-E2B264B3D193}"/>
              </a:ext>
            </a:extLst>
          </p:cNvPr>
          <p:cNvSpPr txBox="1"/>
          <p:nvPr/>
        </p:nvSpPr>
        <p:spPr>
          <a:xfrm>
            <a:off x="2722640" y="1886874"/>
            <a:ext cx="1773936" cy="219456"/>
          </a:xfrm>
          <a:prstGeom prst="rect">
            <a:avLst/>
          </a:prstGeom>
          <a:noFill/>
          <a:ln/>
        </p:spPr>
        <p:txBody>
          <a:bodyPr wrap="square" lIns="0" tIns="0" rIns="0" bIns="0" rtlCol="0" anchor="t"/>
          <a:lstStyle/>
          <a:p>
            <a:pPr marL="0" indent="0">
              <a:lnSpc>
                <a:spcPct val="92000"/>
              </a:lnSpc>
              <a:buNone/>
            </a:pPr>
            <a:r>
              <a:rPr lang="en-US" sz="1100">
                <a:solidFill>
                  <a:srgbClr val="454545"/>
                </a:solidFill>
                <a:latin typeface="Segoe UI Symbol" panose="020B0502040204020203" pitchFamily="34" charset="0"/>
                <a:ea typeface="Segoe UI Symbol" panose="020B0502040204020203" pitchFamily="34" charset="0"/>
                <a:cs typeface="Segoe UI" panose="020B0502040204020203" pitchFamily="34" charset="0"/>
              </a:rPr>
              <a:t>$13.7bn net / $42bn 2025 gross bookings</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7" name="Shape 37">
            <a:extLst>
              <a:ext uri="{FF2B5EF4-FFF2-40B4-BE49-F238E27FC236}">
                <a16:creationId xmlns:a16="http://schemas.microsoft.com/office/drawing/2014/main" id="{478BA2F9-A1B0-C815-111C-8EF960004839}"/>
              </a:ext>
            </a:extLst>
          </p:cNvPr>
          <p:cNvSpPr/>
          <p:nvPr/>
        </p:nvSpPr>
        <p:spPr>
          <a:xfrm>
            <a:off x="4551440" y="1694850"/>
            <a:ext cx="3886200" cy="274320"/>
          </a:xfrm>
          <a:prstGeom prst="rect">
            <a:avLst/>
          </a:prstGeom>
          <a:solidFill>
            <a:srgbClr val="F2F3F8"/>
          </a:solidFill>
          <a:ln/>
        </p:spPr>
        <p:txBody>
          <a:bodyPr/>
          <a:lstStyle/>
          <a:p>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8" name="Shape 38">
            <a:extLst>
              <a:ext uri="{FF2B5EF4-FFF2-40B4-BE49-F238E27FC236}">
                <a16:creationId xmlns:a16="http://schemas.microsoft.com/office/drawing/2014/main" id="{8DDFC016-929F-1D0B-EC19-D3F983549003}"/>
              </a:ext>
            </a:extLst>
          </p:cNvPr>
          <p:cNvSpPr/>
          <p:nvPr/>
        </p:nvSpPr>
        <p:spPr>
          <a:xfrm>
            <a:off x="4551440" y="1694850"/>
            <a:ext cx="1282446" cy="274320"/>
          </a:xfrm>
          <a:prstGeom prst="rect">
            <a:avLst/>
          </a:prstGeom>
          <a:solidFill>
            <a:srgbClr val="017840"/>
          </a:solidFill>
          <a:ln/>
        </p:spPr>
        <p:txBody>
          <a:bodyPr/>
          <a:lstStyle/>
          <a:p>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9" name="Text 39">
            <a:extLst>
              <a:ext uri="{FF2B5EF4-FFF2-40B4-BE49-F238E27FC236}">
                <a16:creationId xmlns:a16="http://schemas.microsoft.com/office/drawing/2014/main" id="{AECFAAE8-74A0-D3CC-AFDA-0B5F9882208A}"/>
              </a:ext>
            </a:extLst>
          </p:cNvPr>
          <p:cNvSpPr txBox="1"/>
          <p:nvPr/>
        </p:nvSpPr>
        <p:spPr>
          <a:xfrm>
            <a:off x="8547368" y="1694850"/>
            <a:ext cx="777240" cy="274320"/>
          </a:xfrm>
          <a:prstGeom prst="rect">
            <a:avLst/>
          </a:prstGeom>
          <a:noFill/>
          <a:ln/>
        </p:spPr>
        <p:txBody>
          <a:bodyPr wrap="square" lIns="0" tIns="0" rIns="0" bIns="0" rtlCol="0" anchor="ctr"/>
          <a:lstStyle/>
          <a:p>
            <a:pPr marL="0" indent="0">
              <a:buNone/>
            </a:pPr>
            <a:r>
              <a:rPr lang="en-US" sz="1100" b="1">
                <a:solidFill>
                  <a:srgbClr val="017840"/>
                </a:solidFill>
                <a:latin typeface="Segoe UI Symbol" panose="020B0502040204020203" pitchFamily="34" charset="0"/>
                <a:ea typeface="Segoe UI Symbol" panose="020B0502040204020203" pitchFamily="34" charset="0"/>
                <a:cs typeface="Segoe UI" panose="020B0502040204020203" pitchFamily="34" charset="0"/>
              </a:rPr>
              <a:t>0.33x</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10" name="Text 40">
            <a:extLst>
              <a:ext uri="{FF2B5EF4-FFF2-40B4-BE49-F238E27FC236}">
                <a16:creationId xmlns:a16="http://schemas.microsoft.com/office/drawing/2014/main" id="{B7D54D9C-AE88-8BD7-58D8-35F6F0717E8C}"/>
              </a:ext>
            </a:extLst>
          </p:cNvPr>
          <p:cNvSpPr txBox="1"/>
          <p:nvPr/>
        </p:nvSpPr>
        <p:spPr>
          <a:xfrm>
            <a:off x="2722640" y="2316642"/>
            <a:ext cx="1773936" cy="237744"/>
          </a:xfrm>
          <a:prstGeom prst="rect">
            <a:avLst/>
          </a:prstGeom>
          <a:noFill/>
          <a:ln/>
        </p:spPr>
        <p:txBody>
          <a:bodyPr wrap="square" lIns="0" tIns="0" rIns="0" bIns="0" rtlCol="0" anchor="ctr"/>
          <a:lstStyle/>
          <a:p>
            <a:pPr marL="0" indent="0">
              <a:buNone/>
            </a:pPr>
            <a:r>
              <a:rPr lang="en-US" sz="1100" b="1">
                <a:solidFill>
                  <a:srgbClr val="000000"/>
                </a:solidFill>
                <a:latin typeface="Segoe UI Symbol" panose="020B0502040204020203" pitchFamily="34" charset="0"/>
                <a:ea typeface="Segoe UI Symbol" panose="020B0502040204020203" pitchFamily="34" charset="0"/>
                <a:cs typeface="Segoe UI" panose="020B0502040204020203" pitchFamily="34" charset="0"/>
              </a:rPr>
              <a:t>DoorDash</a:t>
            </a:r>
            <a:endParaRPr lang="en-US" sz="1100" b="1">
              <a:latin typeface="Segoe UI Symbol" panose="020B0502040204020203" pitchFamily="34" charset="0"/>
              <a:ea typeface="Segoe UI Symbol" panose="020B0502040204020203" pitchFamily="34" charset="0"/>
              <a:cs typeface="Segoe UI" panose="020B0502040204020203" pitchFamily="34" charset="0"/>
            </a:endParaRPr>
          </a:p>
        </p:txBody>
      </p:sp>
      <p:sp>
        <p:nvSpPr>
          <p:cNvPr id="11" name="Text 41">
            <a:extLst>
              <a:ext uri="{FF2B5EF4-FFF2-40B4-BE49-F238E27FC236}">
                <a16:creationId xmlns:a16="http://schemas.microsoft.com/office/drawing/2014/main" id="{138DF0CB-A1C8-7CC1-420B-770F848D9951}"/>
              </a:ext>
            </a:extLst>
          </p:cNvPr>
          <p:cNvSpPr txBox="1"/>
          <p:nvPr/>
        </p:nvSpPr>
        <p:spPr>
          <a:xfrm>
            <a:off x="2722640" y="2545242"/>
            <a:ext cx="1773936" cy="219456"/>
          </a:xfrm>
          <a:prstGeom prst="rect">
            <a:avLst/>
          </a:prstGeom>
          <a:noFill/>
          <a:ln/>
        </p:spPr>
        <p:txBody>
          <a:bodyPr wrap="square" lIns="0" tIns="0" rIns="0" bIns="0" rtlCol="0" anchor="t"/>
          <a:lstStyle/>
          <a:p>
            <a:pPr marL="0" indent="0">
              <a:lnSpc>
                <a:spcPct val="92000"/>
              </a:lnSpc>
              <a:buNone/>
            </a:pPr>
            <a:r>
              <a:rPr lang="en-US" sz="1100">
                <a:solidFill>
                  <a:srgbClr val="454545"/>
                </a:solidFill>
                <a:latin typeface="Segoe UI Symbol" panose="020B0502040204020203" pitchFamily="34" charset="0"/>
                <a:ea typeface="Segoe UI Symbol" panose="020B0502040204020203" pitchFamily="34" charset="0"/>
                <a:cs typeface="Segoe UI" panose="020B0502040204020203" pitchFamily="34" charset="0"/>
              </a:rPr>
              <a:t>two-sided delivery marketplace, category leader</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12" name="Shape 42">
            <a:extLst>
              <a:ext uri="{FF2B5EF4-FFF2-40B4-BE49-F238E27FC236}">
                <a16:creationId xmlns:a16="http://schemas.microsoft.com/office/drawing/2014/main" id="{DBA57BF3-A03E-B608-D4CE-BDA01F7C6DF2}"/>
              </a:ext>
            </a:extLst>
          </p:cNvPr>
          <p:cNvSpPr/>
          <p:nvPr/>
        </p:nvSpPr>
        <p:spPr>
          <a:xfrm>
            <a:off x="4551440" y="2353218"/>
            <a:ext cx="3886200" cy="274320"/>
          </a:xfrm>
          <a:prstGeom prst="rect">
            <a:avLst/>
          </a:prstGeom>
          <a:solidFill>
            <a:srgbClr val="F2F3F8"/>
          </a:solidFill>
          <a:ln/>
        </p:spPr>
        <p:txBody>
          <a:bodyPr/>
          <a:lstStyle/>
          <a:p>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13" name="Shape 43">
            <a:extLst>
              <a:ext uri="{FF2B5EF4-FFF2-40B4-BE49-F238E27FC236}">
                <a16:creationId xmlns:a16="http://schemas.microsoft.com/office/drawing/2014/main" id="{A52F25AE-594B-E21D-D3F7-754138392EAC}"/>
              </a:ext>
            </a:extLst>
          </p:cNvPr>
          <p:cNvSpPr/>
          <p:nvPr/>
        </p:nvSpPr>
        <p:spPr>
          <a:xfrm>
            <a:off x="4551440" y="2353218"/>
            <a:ext cx="3419856" cy="274320"/>
          </a:xfrm>
          <a:prstGeom prst="rect">
            <a:avLst/>
          </a:prstGeom>
          <a:solidFill>
            <a:srgbClr val="C9CFDA"/>
          </a:solidFill>
          <a:ln/>
        </p:spPr>
        <p:txBody>
          <a:bodyPr/>
          <a:lstStyle/>
          <a:p>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14" name="Text 44">
            <a:extLst>
              <a:ext uri="{FF2B5EF4-FFF2-40B4-BE49-F238E27FC236}">
                <a16:creationId xmlns:a16="http://schemas.microsoft.com/office/drawing/2014/main" id="{A3FC5811-E804-50ED-04F7-9CE98D637D63}"/>
              </a:ext>
            </a:extLst>
          </p:cNvPr>
          <p:cNvSpPr txBox="1"/>
          <p:nvPr/>
        </p:nvSpPr>
        <p:spPr>
          <a:xfrm>
            <a:off x="8547368" y="2353218"/>
            <a:ext cx="777240" cy="274320"/>
          </a:xfrm>
          <a:prstGeom prst="rect">
            <a:avLst/>
          </a:prstGeom>
          <a:noFill/>
          <a:ln/>
        </p:spPr>
        <p:txBody>
          <a:bodyPr wrap="square" lIns="0" tIns="0" rIns="0" bIns="0" rtlCol="0" anchor="ctr"/>
          <a:lstStyle/>
          <a:p>
            <a:pPr marL="0" indent="0">
              <a:buNone/>
            </a:pPr>
            <a:r>
              <a:rPr lang="en-US" sz="1100" b="1">
                <a:solidFill>
                  <a:srgbClr val="000000"/>
                </a:solidFill>
                <a:latin typeface="Segoe UI Symbol" panose="020B0502040204020203" pitchFamily="34" charset="0"/>
                <a:ea typeface="Segoe UI Symbol" panose="020B0502040204020203" pitchFamily="34" charset="0"/>
                <a:cs typeface="Segoe UI" panose="020B0502040204020203" pitchFamily="34" charset="0"/>
              </a:rPr>
              <a:t>0.88x</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15" name="Text 45">
            <a:extLst>
              <a:ext uri="{FF2B5EF4-FFF2-40B4-BE49-F238E27FC236}">
                <a16:creationId xmlns:a16="http://schemas.microsoft.com/office/drawing/2014/main" id="{DACDA764-7E2E-F949-CB2A-4DAA6EB2136A}"/>
              </a:ext>
            </a:extLst>
          </p:cNvPr>
          <p:cNvSpPr txBox="1"/>
          <p:nvPr/>
        </p:nvSpPr>
        <p:spPr>
          <a:xfrm>
            <a:off x="2722640" y="2975010"/>
            <a:ext cx="1773936" cy="237744"/>
          </a:xfrm>
          <a:prstGeom prst="rect">
            <a:avLst/>
          </a:prstGeom>
          <a:noFill/>
          <a:ln/>
        </p:spPr>
        <p:txBody>
          <a:bodyPr wrap="square" lIns="0" tIns="0" rIns="0" bIns="0" rtlCol="0" anchor="ctr"/>
          <a:lstStyle/>
          <a:p>
            <a:pPr marL="0" indent="0">
              <a:buNone/>
            </a:pPr>
            <a:r>
              <a:rPr lang="en-US" sz="1100" b="1">
                <a:solidFill>
                  <a:srgbClr val="000000"/>
                </a:solidFill>
                <a:latin typeface="Segoe UI Symbol" panose="020B0502040204020203" pitchFamily="34" charset="0"/>
                <a:ea typeface="Segoe UI Symbol" panose="020B0502040204020203" pitchFamily="34" charset="0"/>
                <a:cs typeface="Segoe UI" panose="020B0502040204020203" pitchFamily="34" charset="0"/>
              </a:rPr>
              <a:t>Uber</a:t>
            </a:r>
            <a:endParaRPr lang="en-US" sz="1100" b="1">
              <a:latin typeface="Segoe UI Symbol" panose="020B0502040204020203" pitchFamily="34" charset="0"/>
              <a:ea typeface="Segoe UI Symbol" panose="020B0502040204020203" pitchFamily="34" charset="0"/>
              <a:cs typeface="Segoe UI" panose="020B0502040204020203" pitchFamily="34" charset="0"/>
            </a:endParaRPr>
          </a:p>
        </p:txBody>
      </p:sp>
      <p:sp>
        <p:nvSpPr>
          <p:cNvPr id="16" name="Text 46">
            <a:extLst>
              <a:ext uri="{FF2B5EF4-FFF2-40B4-BE49-F238E27FC236}">
                <a16:creationId xmlns:a16="http://schemas.microsoft.com/office/drawing/2014/main" id="{A4B24DF6-0346-79DC-3233-8AC2EC4AB4B3}"/>
              </a:ext>
            </a:extLst>
          </p:cNvPr>
          <p:cNvSpPr txBox="1"/>
          <p:nvPr/>
        </p:nvSpPr>
        <p:spPr>
          <a:xfrm>
            <a:off x="2722640" y="3203610"/>
            <a:ext cx="1773936" cy="219456"/>
          </a:xfrm>
          <a:prstGeom prst="rect">
            <a:avLst/>
          </a:prstGeom>
          <a:noFill/>
          <a:ln/>
        </p:spPr>
        <p:txBody>
          <a:bodyPr wrap="square" lIns="0" tIns="0" rIns="0" bIns="0" rtlCol="0" anchor="t"/>
          <a:lstStyle/>
          <a:p>
            <a:pPr marL="0" indent="0">
              <a:lnSpc>
                <a:spcPct val="92000"/>
              </a:lnSpc>
              <a:buNone/>
            </a:pPr>
            <a:r>
              <a:rPr lang="en-US" sz="1100">
                <a:solidFill>
                  <a:srgbClr val="454545"/>
                </a:solidFill>
                <a:latin typeface="Segoe UI Symbol" panose="020B0502040204020203" pitchFamily="34" charset="0"/>
                <a:ea typeface="Segoe UI Symbol" panose="020B0502040204020203" pitchFamily="34" charset="0"/>
                <a:cs typeface="Segoe UI" panose="020B0502040204020203" pitchFamily="34" charset="0"/>
              </a:rPr>
              <a:t>the multiple Uber's own book trades at</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17" name="Shape 47">
            <a:extLst>
              <a:ext uri="{FF2B5EF4-FFF2-40B4-BE49-F238E27FC236}">
                <a16:creationId xmlns:a16="http://schemas.microsoft.com/office/drawing/2014/main" id="{3CC2AEB4-4E87-FB23-B6C7-B65715D939AF}"/>
              </a:ext>
            </a:extLst>
          </p:cNvPr>
          <p:cNvSpPr/>
          <p:nvPr/>
        </p:nvSpPr>
        <p:spPr>
          <a:xfrm>
            <a:off x="4551440" y="3011586"/>
            <a:ext cx="3886200" cy="274320"/>
          </a:xfrm>
          <a:prstGeom prst="rect">
            <a:avLst/>
          </a:prstGeom>
          <a:solidFill>
            <a:srgbClr val="F2F3F8"/>
          </a:solidFill>
          <a:ln/>
        </p:spPr>
        <p:txBody>
          <a:bodyPr/>
          <a:lstStyle/>
          <a:p>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18" name="Shape 48">
            <a:extLst>
              <a:ext uri="{FF2B5EF4-FFF2-40B4-BE49-F238E27FC236}">
                <a16:creationId xmlns:a16="http://schemas.microsoft.com/office/drawing/2014/main" id="{6F23B144-9E4B-3F93-7B6C-F163EBB9B14A}"/>
              </a:ext>
            </a:extLst>
          </p:cNvPr>
          <p:cNvSpPr/>
          <p:nvPr/>
        </p:nvSpPr>
        <p:spPr>
          <a:xfrm>
            <a:off x="4551440" y="3011586"/>
            <a:ext cx="3303270" cy="274320"/>
          </a:xfrm>
          <a:prstGeom prst="rect">
            <a:avLst/>
          </a:prstGeom>
          <a:solidFill>
            <a:srgbClr val="000000"/>
          </a:solidFill>
          <a:ln/>
        </p:spPr>
        <p:txBody>
          <a:bodyPr/>
          <a:lstStyle/>
          <a:p>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19" name="Text 49">
            <a:extLst>
              <a:ext uri="{FF2B5EF4-FFF2-40B4-BE49-F238E27FC236}">
                <a16:creationId xmlns:a16="http://schemas.microsoft.com/office/drawing/2014/main" id="{31FA19CE-9ABC-B645-35C0-D4301A7B0929}"/>
              </a:ext>
            </a:extLst>
          </p:cNvPr>
          <p:cNvSpPr txBox="1"/>
          <p:nvPr/>
        </p:nvSpPr>
        <p:spPr>
          <a:xfrm>
            <a:off x="8547368" y="3011586"/>
            <a:ext cx="777240" cy="274320"/>
          </a:xfrm>
          <a:prstGeom prst="rect">
            <a:avLst/>
          </a:prstGeom>
          <a:noFill/>
          <a:ln/>
        </p:spPr>
        <p:txBody>
          <a:bodyPr wrap="square" lIns="0" tIns="0" rIns="0" bIns="0" rtlCol="0" anchor="ctr"/>
          <a:lstStyle/>
          <a:p>
            <a:pPr marL="0" indent="0">
              <a:buNone/>
            </a:pPr>
            <a:r>
              <a:rPr lang="en-US" sz="1100" b="1">
                <a:solidFill>
                  <a:srgbClr val="000000"/>
                </a:solidFill>
                <a:latin typeface="Segoe UI Symbol" panose="020B0502040204020203" pitchFamily="34" charset="0"/>
                <a:ea typeface="Segoe UI Symbol" panose="020B0502040204020203" pitchFamily="34" charset="0"/>
                <a:cs typeface="Segoe UI" panose="020B0502040204020203" pitchFamily="34" charset="0"/>
              </a:rPr>
              <a:t>0.85x</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20" name="Text 50">
            <a:extLst>
              <a:ext uri="{FF2B5EF4-FFF2-40B4-BE49-F238E27FC236}">
                <a16:creationId xmlns:a16="http://schemas.microsoft.com/office/drawing/2014/main" id="{BCB74222-556F-A42C-1263-E9E75DACAA78}"/>
              </a:ext>
            </a:extLst>
          </p:cNvPr>
          <p:cNvSpPr txBox="1"/>
          <p:nvPr/>
        </p:nvSpPr>
        <p:spPr>
          <a:xfrm>
            <a:off x="2722640" y="3633378"/>
            <a:ext cx="1773936" cy="237744"/>
          </a:xfrm>
          <a:prstGeom prst="rect">
            <a:avLst/>
          </a:prstGeom>
          <a:noFill/>
          <a:ln/>
        </p:spPr>
        <p:txBody>
          <a:bodyPr wrap="square" lIns="0" tIns="0" rIns="0" bIns="0" rtlCol="0" anchor="ctr"/>
          <a:lstStyle/>
          <a:p>
            <a:pPr marL="0" indent="0">
              <a:buNone/>
            </a:pPr>
            <a:r>
              <a:rPr lang="en-US" sz="1100" b="1">
                <a:solidFill>
                  <a:srgbClr val="000000"/>
                </a:solidFill>
                <a:latin typeface="Segoe UI Symbol" panose="020B0502040204020203" pitchFamily="34" charset="0"/>
                <a:ea typeface="Segoe UI Symbol" panose="020B0502040204020203" pitchFamily="34" charset="0"/>
                <a:cs typeface="Segoe UI" panose="020B0502040204020203" pitchFamily="34" charset="0"/>
              </a:rPr>
              <a:t>Grab</a:t>
            </a:r>
            <a:endParaRPr lang="en-US" sz="1100" b="1">
              <a:latin typeface="Segoe UI Symbol" panose="020B0502040204020203" pitchFamily="34" charset="0"/>
              <a:ea typeface="Segoe UI Symbol" panose="020B0502040204020203" pitchFamily="34" charset="0"/>
              <a:cs typeface="Segoe UI" panose="020B0502040204020203" pitchFamily="34" charset="0"/>
            </a:endParaRPr>
          </a:p>
        </p:txBody>
      </p:sp>
      <p:sp>
        <p:nvSpPr>
          <p:cNvPr id="21" name="Text 51">
            <a:extLst>
              <a:ext uri="{FF2B5EF4-FFF2-40B4-BE49-F238E27FC236}">
                <a16:creationId xmlns:a16="http://schemas.microsoft.com/office/drawing/2014/main" id="{E9E2A798-1745-D6D7-6F1F-8CE18E0FB258}"/>
              </a:ext>
            </a:extLst>
          </p:cNvPr>
          <p:cNvSpPr txBox="1"/>
          <p:nvPr/>
        </p:nvSpPr>
        <p:spPr>
          <a:xfrm>
            <a:off x="2722640" y="3861978"/>
            <a:ext cx="1773936" cy="219456"/>
          </a:xfrm>
          <a:prstGeom prst="rect">
            <a:avLst/>
          </a:prstGeom>
          <a:noFill/>
          <a:ln/>
        </p:spPr>
        <p:txBody>
          <a:bodyPr wrap="square" lIns="0" tIns="0" rIns="0" bIns="0" rtlCol="0" anchor="t"/>
          <a:lstStyle/>
          <a:p>
            <a:pPr marL="0" indent="0">
              <a:lnSpc>
                <a:spcPct val="92000"/>
              </a:lnSpc>
              <a:buNone/>
            </a:pPr>
            <a:r>
              <a:rPr lang="en-US" sz="1100">
                <a:solidFill>
                  <a:srgbClr val="454545"/>
                </a:solidFill>
                <a:latin typeface="Segoe UI Symbol" panose="020B0502040204020203" pitchFamily="34" charset="0"/>
                <a:ea typeface="Segoe UI Symbol" panose="020B0502040204020203" pitchFamily="34" charset="0"/>
                <a:cs typeface="Segoe UI" panose="020B0502040204020203" pitchFamily="34" charset="0"/>
              </a:rPr>
              <a:t>mobility and delivery, emerging-market discount</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22" name="Shape 52">
            <a:extLst>
              <a:ext uri="{FF2B5EF4-FFF2-40B4-BE49-F238E27FC236}">
                <a16:creationId xmlns:a16="http://schemas.microsoft.com/office/drawing/2014/main" id="{09B24D9C-F831-D2DA-78A2-C50C8BB0743E}"/>
              </a:ext>
            </a:extLst>
          </p:cNvPr>
          <p:cNvSpPr/>
          <p:nvPr/>
        </p:nvSpPr>
        <p:spPr>
          <a:xfrm>
            <a:off x="4551440" y="3669954"/>
            <a:ext cx="3886200" cy="274320"/>
          </a:xfrm>
          <a:prstGeom prst="rect">
            <a:avLst/>
          </a:prstGeom>
          <a:solidFill>
            <a:srgbClr val="F2F3F8"/>
          </a:solidFill>
          <a:ln/>
        </p:spPr>
        <p:txBody>
          <a:bodyPr/>
          <a:lstStyle/>
          <a:p>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23" name="Shape 53">
            <a:extLst>
              <a:ext uri="{FF2B5EF4-FFF2-40B4-BE49-F238E27FC236}">
                <a16:creationId xmlns:a16="http://schemas.microsoft.com/office/drawing/2014/main" id="{268B0B9F-C9B5-6E6A-69B5-B3F74BE28CD5}"/>
              </a:ext>
            </a:extLst>
          </p:cNvPr>
          <p:cNvSpPr/>
          <p:nvPr/>
        </p:nvSpPr>
        <p:spPr>
          <a:xfrm>
            <a:off x="4551440" y="3669954"/>
            <a:ext cx="1787652" cy="274320"/>
          </a:xfrm>
          <a:prstGeom prst="rect">
            <a:avLst/>
          </a:prstGeom>
          <a:solidFill>
            <a:srgbClr val="C9CFDA"/>
          </a:solidFill>
          <a:ln/>
        </p:spPr>
        <p:txBody>
          <a:bodyPr/>
          <a:lstStyle/>
          <a:p>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24" name="Text 54">
            <a:extLst>
              <a:ext uri="{FF2B5EF4-FFF2-40B4-BE49-F238E27FC236}">
                <a16:creationId xmlns:a16="http://schemas.microsoft.com/office/drawing/2014/main" id="{BDCA54C0-17D0-408A-C3E4-51C881D52FB5}"/>
              </a:ext>
            </a:extLst>
          </p:cNvPr>
          <p:cNvSpPr txBox="1"/>
          <p:nvPr/>
        </p:nvSpPr>
        <p:spPr>
          <a:xfrm>
            <a:off x="8547368" y="3669954"/>
            <a:ext cx="777240" cy="274320"/>
          </a:xfrm>
          <a:prstGeom prst="rect">
            <a:avLst/>
          </a:prstGeom>
          <a:noFill/>
          <a:ln/>
        </p:spPr>
        <p:txBody>
          <a:bodyPr wrap="square" lIns="0" tIns="0" rIns="0" bIns="0" rtlCol="0" anchor="ctr"/>
          <a:lstStyle/>
          <a:p>
            <a:pPr marL="0" indent="0">
              <a:buNone/>
            </a:pPr>
            <a:r>
              <a:rPr lang="en-US" sz="1100" b="1">
                <a:solidFill>
                  <a:srgbClr val="000000"/>
                </a:solidFill>
                <a:latin typeface="Segoe UI Symbol" panose="020B0502040204020203" pitchFamily="34" charset="0"/>
                <a:ea typeface="Segoe UI Symbol" panose="020B0502040204020203" pitchFamily="34" charset="0"/>
                <a:cs typeface="Segoe UI" panose="020B0502040204020203" pitchFamily="34" charset="0"/>
              </a:rPr>
              <a:t>0.46x</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25" name="Text 55">
            <a:extLst>
              <a:ext uri="{FF2B5EF4-FFF2-40B4-BE49-F238E27FC236}">
                <a16:creationId xmlns:a16="http://schemas.microsoft.com/office/drawing/2014/main" id="{2A85BB21-CF1E-D510-E959-282D6CD5145B}"/>
              </a:ext>
            </a:extLst>
          </p:cNvPr>
          <p:cNvSpPr txBox="1"/>
          <p:nvPr/>
        </p:nvSpPr>
        <p:spPr>
          <a:xfrm>
            <a:off x="2722640" y="4291746"/>
            <a:ext cx="1773936" cy="237744"/>
          </a:xfrm>
          <a:prstGeom prst="rect">
            <a:avLst/>
          </a:prstGeom>
          <a:noFill/>
          <a:ln/>
        </p:spPr>
        <p:txBody>
          <a:bodyPr wrap="square" lIns="0" tIns="0" rIns="0" bIns="0" rtlCol="0" anchor="ctr"/>
          <a:lstStyle/>
          <a:p>
            <a:pPr marL="0" indent="0">
              <a:buNone/>
            </a:pPr>
            <a:r>
              <a:rPr lang="en-US" sz="1100" b="1">
                <a:solidFill>
                  <a:srgbClr val="000000"/>
                </a:solidFill>
                <a:latin typeface="Segoe UI Symbol" panose="020B0502040204020203" pitchFamily="34" charset="0"/>
                <a:ea typeface="Segoe UI Symbol" panose="020B0502040204020203" pitchFamily="34" charset="0"/>
                <a:cs typeface="Segoe UI" panose="020B0502040204020203" pitchFamily="34" charset="0"/>
              </a:rPr>
              <a:t>Instacart</a:t>
            </a:r>
            <a:endParaRPr lang="en-US" sz="1100" b="1">
              <a:latin typeface="Segoe UI Symbol" panose="020B0502040204020203" pitchFamily="34" charset="0"/>
              <a:ea typeface="Segoe UI Symbol" panose="020B0502040204020203" pitchFamily="34" charset="0"/>
              <a:cs typeface="Segoe UI" panose="020B0502040204020203" pitchFamily="34" charset="0"/>
            </a:endParaRPr>
          </a:p>
        </p:txBody>
      </p:sp>
      <p:sp>
        <p:nvSpPr>
          <p:cNvPr id="26" name="Text 56">
            <a:extLst>
              <a:ext uri="{FF2B5EF4-FFF2-40B4-BE49-F238E27FC236}">
                <a16:creationId xmlns:a16="http://schemas.microsoft.com/office/drawing/2014/main" id="{6DB18A59-64DA-8498-821C-07EA17EC94BC}"/>
              </a:ext>
            </a:extLst>
          </p:cNvPr>
          <p:cNvSpPr txBox="1"/>
          <p:nvPr/>
        </p:nvSpPr>
        <p:spPr>
          <a:xfrm>
            <a:off x="2722640" y="4520346"/>
            <a:ext cx="1773936" cy="219456"/>
          </a:xfrm>
          <a:prstGeom prst="rect">
            <a:avLst/>
          </a:prstGeom>
          <a:noFill/>
          <a:ln/>
        </p:spPr>
        <p:txBody>
          <a:bodyPr wrap="square" lIns="0" tIns="0" rIns="0" bIns="0" rtlCol="0" anchor="t"/>
          <a:lstStyle/>
          <a:p>
            <a:pPr marL="0" indent="0">
              <a:lnSpc>
                <a:spcPct val="92000"/>
              </a:lnSpc>
              <a:buNone/>
            </a:pPr>
            <a:r>
              <a:rPr lang="en-US" sz="1100">
                <a:solidFill>
                  <a:srgbClr val="454545"/>
                </a:solidFill>
                <a:latin typeface="Segoe UI Symbol" panose="020B0502040204020203" pitchFamily="34" charset="0"/>
                <a:ea typeface="Segoe UI Symbol" panose="020B0502040204020203" pitchFamily="34" charset="0"/>
                <a:cs typeface="Segoe UI" panose="020B0502040204020203" pitchFamily="34" charset="0"/>
              </a:rPr>
              <a:t>single-vertical delivery, no mobility leg</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27" name="Shape 57">
            <a:extLst>
              <a:ext uri="{FF2B5EF4-FFF2-40B4-BE49-F238E27FC236}">
                <a16:creationId xmlns:a16="http://schemas.microsoft.com/office/drawing/2014/main" id="{6CF51016-DF52-D034-1ACA-1E0D6470EFDF}"/>
              </a:ext>
            </a:extLst>
          </p:cNvPr>
          <p:cNvSpPr/>
          <p:nvPr/>
        </p:nvSpPr>
        <p:spPr>
          <a:xfrm>
            <a:off x="4551440" y="4328322"/>
            <a:ext cx="3886200" cy="274320"/>
          </a:xfrm>
          <a:prstGeom prst="rect">
            <a:avLst/>
          </a:prstGeom>
          <a:solidFill>
            <a:srgbClr val="F2F3F8"/>
          </a:solidFill>
          <a:ln/>
        </p:spPr>
        <p:txBody>
          <a:bodyPr/>
          <a:lstStyle/>
          <a:p>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28" name="Shape 58">
            <a:extLst>
              <a:ext uri="{FF2B5EF4-FFF2-40B4-BE49-F238E27FC236}">
                <a16:creationId xmlns:a16="http://schemas.microsoft.com/office/drawing/2014/main" id="{CA0AED60-5FF2-E1BB-4B73-DEBBC325756E}"/>
              </a:ext>
            </a:extLst>
          </p:cNvPr>
          <p:cNvSpPr/>
          <p:nvPr/>
        </p:nvSpPr>
        <p:spPr>
          <a:xfrm>
            <a:off x="4551440" y="4328322"/>
            <a:ext cx="1243584" cy="274320"/>
          </a:xfrm>
          <a:prstGeom prst="rect">
            <a:avLst/>
          </a:prstGeom>
          <a:solidFill>
            <a:srgbClr val="C9CFDA"/>
          </a:solidFill>
          <a:ln/>
        </p:spPr>
        <p:txBody>
          <a:bodyPr/>
          <a:lstStyle/>
          <a:p>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29" name="Text 59">
            <a:extLst>
              <a:ext uri="{FF2B5EF4-FFF2-40B4-BE49-F238E27FC236}">
                <a16:creationId xmlns:a16="http://schemas.microsoft.com/office/drawing/2014/main" id="{A5323D9E-D6ED-8BF2-39EB-188E73EB9F81}"/>
              </a:ext>
            </a:extLst>
          </p:cNvPr>
          <p:cNvSpPr txBox="1"/>
          <p:nvPr/>
        </p:nvSpPr>
        <p:spPr>
          <a:xfrm>
            <a:off x="8547368" y="4328322"/>
            <a:ext cx="777240" cy="274320"/>
          </a:xfrm>
          <a:prstGeom prst="rect">
            <a:avLst/>
          </a:prstGeom>
          <a:noFill/>
          <a:ln/>
        </p:spPr>
        <p:txBody>
          <a:bodyPr wrap="square" lIns="0" tIns="0" rIns="0" bIns="0" rtlCol="0" anchor="ctr"/>
          <a:lstStyle/>
          <a:p>
            <a:pPr marL="0" indent="0">
              <a:buNone/>
            </a:pPr>
            <a:r>
              <a:rPr lang="en-US" sz="1100" b="1">
                <a:solidFill>
                  <a:srgbClr val="000000"/>
                </a:solidFill>
                <a:latin typeface="Segoe UI Symbol" panose="020B0502040204020203" pitchFamily="34" charset="0"/>
                <a:ea typeface="Segoe UI Symbol" panose="020B0502040204020203" pitchFamily="34" charset="0"/>
                <a:cs typeface="Segoe UI" panose="020B0502040204020203" pitchFamily="34" charset="0"/>
              </a:rPr>
              <a:t>0.32x</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30" name="Shape 60">
            <a:extLst>
              <a:ext uri="{FF2B5EF4-FFF2-40B4-BE49-F238E27FC236}">
                <a16:creationId xmlns:a16="http://schemas.microsoft.com/office/drawing/2014/main" id="{BC55F948-FC2A-5132-1F16-2385555AAC2E}"/>
              </a:ext>
            </a:extLst>
          </p:cNvPr>
          <p:cNvSpPr/>
          <p:nvPr/>
        </p:nvSpPr>
        <p:spPr>
          <a:xfrm>
            <a:off x="4551440" y="4931826"/>
            <a:ext cx="3886200" cy="0"/>
          </a:xfrm>
          <a:prstGeom prst="line">
            <a:avLst/>
          </a:prstGeom>
          <a:noFill/>
          <a:ln w="9525">
            <a:solidFill>
              <a:srgbClr val="D9D9D9"/>
            </a:solidFill>
            <a:prstDash val="solid"/>
          </a:ln>
        </p:spPr>
        <p:txBody>
          <a:bodyPr/>
          <a:lstStyle/>
          <a:p>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31" name="Text 61">
            <a:extLst>
              <a:ext uri="{FF2B5EF4-FFF2-40B4-BE49-F238E27FC236}">
                <a16:creationId xmlns:a16="http://schemas.microsoft.com/office/drawing/2014/main" id="{DB21DC72-CA15-16CA-2C14-54ECD7D61BD2}"/>
              </a:ext>
            </a:extLst>
          </p:cNvPr>
          <p:cNvSpPr txBox="1"/>
          <p:nvPr/>
        </p:nvSpPr>
        <p:spPr>
          <a:xfrm>
            <a:off x="4322840" y="4950114"/>
            <a:ext cx="457200" cy="164592"/>
          </a:xfrm>
          <a:prstGeom prst="rect">
            <a:avLst/>
          </a:prstGeom>
          <a:noFill/>
          <a:ln/>
        </p:spPr>
        <p:txBody>
          <a:bodyPr wrap="square" lIns="0" tIns="0" rIns="0" bIns="0" rtlCol="0" anchor="ctr"/>
          <a:lstStyle/>
          <a:p>
            <a:pPr marL="0" indent="0" algn="ctr">
              <a:buNone/>
            </a:pPr>
            <a:r>
              <a:rPr lang="en-US" sz="1100">
                <a:solidFill>
                  <a:srgbClr val="454545"/>
                </a:solidFill>
                <a:latin typeface="Segoe UI Symbol" panose="020B0502040204020203" pitchFamily="34" charset="0"/>
                <a:ea typeface="Segoe UI Symbol" panose="020B0502040204020203" pitchFamily="34" charset="0"/>
                <a:cs typeface="Segoe UI" panose="020B0502040204020203" pitchFamily="34" charset="0"/>
              </a:rPr>
              <a:t>0.00x</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32" name="Text 62">
            <a:extLst>
              <a:ext uri="{FF2B5EF4-FFF2-40B4-BE49-F238E27FC236}">
                <a16:creationId xmlns:a16="http://schemas.microsoft.com/office/drawing/2014/main" id="{D458F0C2-1179-1951-F41D-A82DB4A9723B}"/>
              </a:ext>
            </a:extLst>
          </p:cNvPr>
          <p:cNvSpPr txBox="1"/>
          <p:nvPr/>
        </p:nvSpPr>
        <p:spPr>
          <a:xfrm>
            <a:off x="5294390" y="4950114"/>
            <a:ext cx="457200" cy="164592"/>
          </a:xfrm>
          <a:prstGeom prst="rect">
            <a:avLst/>
          </a:prstGeom>
          <a:noFill/>
          <a:ln/>
        </p:spPr>
        <p:txBody>
          <a:bodyPr wrap="square" lIns="0" tIns="0" rIns="0" bIns="0" rtlCol="0" anchor="ctr"/>
          <a:lstStyle/>
          <a:p>
            <a:pPr marL="0" indent="0" algn="ctr">
              <a:buNone/>
            </a:pPr>
            <a:r>
              <a:rPr lang="en-US" sz="1100">
                <a:solidFill>
                  <a:srgbClr val="454545"/>
                </a:solidFill>
                <a:latin typeface="Segoe UI Symbol" panose="020B0502040204020203" pitchFamily="34" charset="0"/>
                <a:ea typeface="Segoe UI Symbol" panose="020B0502040204020203" pitchFamily="34" charset="0"/>
                <a:cs typeface="Segoe UI" panose="020B0502040204020203" pitchFamily="34" charset="0"/>
              </a:rPr>
              <a:t>0.25x</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33" name="Text 63">
            <a:extLst>
              <a:ext uri="{FF2B5EF4-FFF2-40B4-BE49-F238E27FC236}">
                <a16:creationId xmlns:a16="http://schemas.microsoft.com/office/drawing/2014/main" id="{3F19C8EC-B273-CB66-02B3-27DD2858A687}"/>
              </a:ext>
            </a:extLst>
          </p:cNvPr>
          <p:cNvSpPr txBox="1"/>
          <p:nvPr/>
        </p:nvSpPr>
        <p:spPr>
          <a:xfrm>
            <a:off x="6265940" y="4950114"/>
            <a:ext cx="457200" cy="164592"/>
          </a:xfrm>
          <a:prstGeom prst="rect">
            <a:avLst/>
          </a:prstGeom>
          <a:noFill/>
          <a:ln/>
        </p:spPr>
        <p:txBody>
          <a:bodyPr wrap="square" lIns="0" tIns="0" rIns="0" bIns="0" rtlCol="0" anchor="ctr"/>
          <a:lstStyle/>
          <a:p>
            <a:pPr marL="0" indent="0" algn="ctr">
              <a:buNone/>
            </a:pPr>
            <a:r>
              <a:rPr lang="en-US" sz="1100">
                <a:solidFill>
                  <a:srgbClr val="454545"/>
                </a:solidFill>
                <a:latin typeface="Segoe UI Symbol" panose="020B0502040204020203" pitchFamily="34" charset="0"/>
                <a:ea typeface="Segoe UI Symbol" panose="020B0502040204020203" pitchFamily="34" charset="0"/>
                <a:cs typeface="Segoe UI" panose="020B0502040204020203" pitchFamily="34" charset="0"/>
              </a:rPr>
              <a:t>0.50x</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34" name="Text 64">
            <a:extLst>
              <a:ext uri="{FF2B5EF4-FFF2-40B4-BE49-F238E27FC236}">
                <a16:creationId xmlns:a16="http://schemas.microsoft.com/office/drawing/2014/main" id="{A77A0CBA-459D-83EA-539F-85DBC7FF043E}"/>
              </a:ext>
            </a:extLst>
          </p:cNvPr>
          <p:cNvSpPr txBox="1"/>
          <p:nvPr/>
        </p:nvSpPr>
        <p:spPr>
          <a:xfrm>
            <a:off x="7237490" y="4950114"/>
            <a:ext cx="457200" cy="164592"/>
          </a:xfrm>
          <a:prstGeom prst="rect">
            <a:avLst/>
          </a:prstGeom>
          <a:noFill/>
          <a:ln/>
        </p:spPr>
        <p:txBody>
          <a:bodyPr wrap="square" lIns="0" tIns="0" rIns="0" bIns="0" rtlCol="0" anchor="ctr"/>
          <a:lstStyle/>
          <a:p>
            <a:pPr marL="0" indent="0" algn="ctr">
              <a:buNone/>
            </a:pPr>
            <a:r>
              <a:rPr lang="en-US" sz="1100">
                <a:solidFill>
                  <a:srgbClr val="454545"/>
                </a:solidFill>
                <a:latin typeface="Segoe UI Symbol" panose="020B0502040204020203" pitchFamily="34" charset="0"/>
                <a:ea typeface="Segoe UI Symbol" panose="020B0502040204020203" pitchFamily="34" charset="0"/>
                <a:cs typeface="Segoe UI" panose="020B0502040204020203" pitchFamily="34" charset="0"/>
              </a:rPr>
              <a:t>0.75x</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35" name="Text 65">
            <a:extLst>
              <a:ext uri="{FF2B5EF4-FFF2-40B4-BE49-F238E27FC236}">
                <a16:creationId xmlns:a16="http://schemas.microsoft.com/office/drawing/2014/main" id="{53A1519D-B6EB-8BDF-C9F0-16E88F068E39}"/>
              </a:ext>
            </a:extLst>
          </p:cNvPr>
          <p:cNvSpPr txBox="1"/>
          <p:nvPr/>
        </p:nvSpPr>
        <p:spPr>
          <a:xfrm>
            <a:off x="8209040" y="4950114"/>
            <a:ext cx="457200" cy="164592"/>
          </a:xfrm>
          <a:prstGeom prst="rect">
            <a:avLst/>
          </a:prstGeom>
          <a:noFill/>
          <a:ln/>
        </p:spPr>
        <p:txBody>
          <a:bodyPr wrap="square" lIns="0" tIns="0" rIns="0" bIns="0" rtlCol="0" anchor="ctr"/>
          <a:lstStyle/>
          <a:p>
            <a:pPr marL="0" indent="0" algn="ctr">
              <a:buNone/>
            </a:pPr>
            <a:r>
              <a:rPr lang="en-US" sz="1100">
                <a:solidFill>
                  <a:srgbClr val="454545"/>
                </a:solidFill>
                <a:latin typeface="Segoe UI Symbol" panose="020B0502040204020203" pitchFamily="34" charset="0"/>
                <a:ea typeface="Segoe UI Symbol" panose="020B0502040204020203" pitchFamily="34" charset="0"/>
                <a:cs typeface="Segoe UI" panose="020B0502040204020203" pitchFamily="34" charset="0"/>
              </a:rPr>
              <a:t>1.00x</a:t>
            </a:r>
            <a:endParaRPr lang="en-US" sz="1100">
              <a:latin typeface="Segoe UI Symbol" panose="020B0502040204020203" pitchFamily="34" charset="0"/>
              <a:ea typeface="Segoe UI Symbol" panose="020B0502040204020203" pitchFamily="34" charset="0"/>
              <a:cs typeface="Segoe UI" panose="020B0502040204020203" pitchFamily="34" charset="0"/>
            </a:endParaRPr>
          </a:p>
        </p:txBody>
      </p:sp>
      <p:sp>
        <p:nvSpPr>
          <p:cNvPr id="36" name="Shape 66">
            <a:extLst>
              <a:ext uri="{FF2B5EF4-FFF2-40B4-BE49-F238E27FC236}">
                <a16:creationId xmlns:a16="http://schemas.microsoft.com/office/drawing/2014/main" id="{7F94261D-9068-1C58-6C9C-94EA48C15EA6}"/>
              </a:ext>
            </a:extLst>
          </p:cNvPr>
          <p:cNvSpPr/>
          <p:nvPr/>
        </p:nvSpPr>
        <p:spPr>
          <a:xfrm>
            <a:off x="645042" y="5727354"/>
            <a:ext cx="11103935" cy="402336"/>
          </a:xfrm>
          <a:prstGeom prst="rect">
            <a:avLst/>
          </a:prstGeom>
          <a:solidFill>
            <a:schemeClr val="bg1">
              <a:lumMod val="95000"/>
            </a:schemeClr>
          </a:solidFill>
          <a:ln/>
        </p:spPr>
        <p:txBody>
          <a:bodyPr/>
          <a:lstStyle/>
          <a:p>
            <a:r>
              <a:rPr lang="en-US" sz="1200" b="1">
                <a:solidFill>
                  <a:srgbClr val="000000"/>
                </a:solidFill>
                <a:latin typeface="Segoe UI Symbol" panose="020B0502040204020203" pitchFamily="34" charset="0"/>
                <a:ea typeface="Segoe UI Symbol" panose="020B0502040204020203" pitchFamily="34" charset="0"/>
                <a:cs typeface="Segoe UI" panose="020B0502040204020203" pitchFamily="34" charset="0"/>
              </a:rPr>
              <a:t>Uber paid in line with the lowest-rated single-vertical peer </a:t>
            </a:r>
            <a:r>
              <a:rPr lang="en-US" sz="1200" b="1">
                <a:solidFill>
                  <a:srgbClr val="000000"/>
                </a:solidFill>
                <a:latin typeface="Segoe UI Symbol" panose="020B0502040204020203" pitchFamily="34" charset="0"/>
                <a:ea typeface="Segoe UI Symbol" panose="020B0502040204020203" pitchFamily="34" charset="0"/>
                <a:cs typeface="Segoe UI" panose="020B0502040204020203" pitchFamily="34" charset="0"/>
                <a:sym typeface="Wingdings" pitchFamily="2" charset="2"/>
              </a:rPr>
              <a:t></a:t>
            </a:r>
            <a:r>
              <a:rPr lang="en-US" sz="1200">
                <a:solidFill>
                  <a:srgbClr val="000000"/>
                </a:solidFill>
                <a:latin typeface="Segoe UI Symbol" panose="020B0502040204020203" pitchFamily="34" charset="0"/>
                <a:ea typeface="Segoe UI Symbol" panose="020B0502040204020203" pitchFamily="34" charset="0"/>
                <a:cs typeface="Segoe UI" panose="020B0502040204020203" pitchFamily="34" charset="0"/>
              </a:rPr>
              <a:t> for an asset it will run as part of a two-sided network, not as a standalone delivery business</a:t>
            </a:r>
            <a:endParaRPr lang="en-US" sz="1200">
              <a:latin typeface="Segoe UI Symbol" panose="020B0502040204020203" pitchFamily="34" charset="0"/>
              <a:ea typeface="Segoe UI Symbol" panose="020B0502040204020203" pitchFamily="34" charset="0"/>
              <a:cs typeface="Segoe UI" panose="020B0502040204020203" pitchFamily="34" charset="0"/>
            </a:endParaRPr>
          </a:p>
          <a:p>
            <a:endParaRPr lang="en-US" sz="1200">
              <a:latin typeface="Segoe UI Symbol" panose="020B0502040204020203" pitchFamily="34" charset="0"/>
              <a:ea typeface="Segoe UI Symbol"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268567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C0825-0A24-99DE-5B6B-EC1FEBDF59B1}"/>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D3449CB-5B3A-8EEF-C319-3FD87B743BF1}"/>
              </a:ext>
            </a:extLst>
          </p:cNvPr>
          <p:cNvGraphicFramePr>
            <a:graphicFrameLocks/>
          </p:cNvGraphicFramePr>
          <p:nvPr>
            <p:custDataLst>
              <p:tags r:id="rId1"/>
            </p:custDataLst>
            <p:extLst>
              <p:ext uri="{D42A27DB-BD31-4B8C-83A1-F6EECF244321}">
                <p14:modId xmlns:p14="http://schemas.microsoft.com/office/powerpoint/2010/main" val="190397880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think-cell data - do not delete" hidden="1">
                        <a:extLst>
                          <a:ext uri="{FF2B5EF4-FFF2-40B4-BE49-F238E27FC236}">
                            <a16:creationId xmlns:a16="http://schemas.microsoft.com/office/drawing/2014/main" id="{CD3449CB-5B3A-8EEF-C319-3FD87B743BF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F815400-9111-877F-E639-528A6D10130D}"/>
              </a:ext>
            </a:extLst>
          </p:cNvPr>
          <p:cNvSpPr>
            <a:spLocks noGrp="1"/>
          </p:cNvSpPr>
          <p:nvPr>
            <p:ph type="title"/>
          </p:nvPr>
        </p:nvSpPr>
        <p:spPr/>
        <p:txBody>
          <a:bodyPr vert="horz" rIns="91440">
            <a:normAutofit/>
          </a:bodyPr>
          <a:lstStyle/>
          <a:p>
            <a:r>
              <a:rPr lang="en-US">
                <a:solidFill>
                  <a:srgbClr val="000000"/>
                </a:solidFill>
                <a:ea typeface="Segoe UI Symbol" pitchFamily="34" charset="-122"/>
                <a:cs typeface="Segoe UI Symbol" pitchFamily="34" charset="-120"/>
              </a:rPr>
              <a:t>Gross Bookings, 2025 Basis</a:t>
            </a:r>
            <a:endParaRPr lang="en-US"/>
          </a:p>
        </p:txBody>
      </p:sp>
      <p:sp>
        <p:nvSpPr>
          <p:cNvPr id="40" name="Shape 17">
            <a:extLst>
              <a:ext uri="{FF2B5EF4-FFF2-40B4-BE49-F238E27FC236}">
                <a16:creationId xmlns:a16="http://schemas.microsoft.com/office/drawing/2014/main" id="{701393A3-AA61-FB30-7785-B70236B3B111}"/>
              </a:ext>
            </a:extLst>
          </p:cNvPr>
          <p:cNvSpPr/>
          <p:nvPr/>
        </p:nvSpPr>
        <p:spPr>
          <a:xfrm>
            <a:off x="457200" y="3931920"/>
            <a:ext cx="9052560" cy="0"/>
          </a:xfrm>
          <a:prstGeom prst="line">
            <a:avLst/>
          </a:prstGeom>
          <a:noFill/>
          <a:ln w="12700">
            <a:solidFill>
              <a:srgbClr val="D9D9D9"/>
            </a:solidFill>
            <a:prstDash val="solid"/>
          </a:ln>
        </p:spPr>
        <p:txBody>
          <a:bodyPr/>
          <a:lstStyle/>
          <a:p>
            <a:endParaRPr lang="en-US" sz="1200">
              <a:solidFill>
                <a:schemeClr val="tx1"/>
              </a:solidFill>
              <a:latin typeface="Segoe UI Symbol" panose="020B0502040204020203" pitchFamily="34" charset="0"/>
              <a:ea typeface="Segoe UI Symbol" panose="020B0502040204020203" pitchFamily="34" charset="0"/>
            </a:endParaRPr>
          </a:p>
        </p:txBody>
      </p:sp>
      <p:sp>
        <p:nvSpPr>
          <p:cNvPr id="41" name="Shape 18">
            <a:extLst>
              <a:ext uri="{FF2B5EF4-FFF2-40B4-BE49-F238E27FC236}">
                <a16:creationId xmlns:a16="http://schemas.microsoft.com/office/drawing/2014/main" id="{A9999851-A48D-C459-0F3D-533C37BB1931}"/>
              </a:ext>
            </a:extLst>
          </p:cNvPr>
          <p:cNvSpPr/>
          <p:nvPr/>
        </p:nvSpPr>
        <p:spPr>
          <a:xfrm>
            <a:off x="640080" y="2661270"/>
            <a:ext cx="2651760" cy="1270650"/>
          </a:xfrm>
          <a:prstGeom prst="rect">
            <a:avLst/>
          </a:prstGeom>
          <a:solidFill>
            <a:srgbClr val="017840"/>
          </a:solidFill>
          <a:ln/>
        </p:spPr>
        <p:txBody>
          <a:bodyPr/>
          <a:lstStyle/>
          <a:p>
            <a:endParaRPr lang="en-US" sz="1200">
              <a:solidFill>
                <a:schemeClr val="tx1"/>
              </a:solidFill>
              <a:latin typeface="Segoe UI Symbol" panose="020B0502040204020203" pitchFamily="34" charset="0"/>
              <a:ea typeface="Segoe UI Symbol" panose="020B0502040204020203" pitchFamily="34" charset="0"/>
            </a:endParaRPr>
          </a:p>
        </p:txBody>
      </p:sp>
      <p:sp>
        <p:nvSpPr>
          <p:cNvPr id="42" name="Text 19">
            <a:extLst>
              <a:ext uri="{FF2B5EF4-FFF2-40B4-BE49-F238E27FC236}">
                <a16:creationId xmlns:a16="http://schemas.microsoft.com/office/drawing/2014/main" id="{1360D81F-F8C3-EF61-ABA4-DD9F31A86F1B}"/>
              </a:ext>
            </a:extLst>
          </p:cNvPr>
          <p:cNvSpPr txBox="1"/>
          <p:nvPr/>
        </p:nvSpPr>
        <p:spPr>
          <a:xfrm>
            <a:off x="640080" y="2368662"/>
            <a:ext cx="2651760" cy="256032"/>
          </a:xfrm>
          <a:prstGeom prst="rect">
            <a:avLst/>
          </a:prstGeom>
          <a:noFill/>
          <a:ln/>
        </p:spPr>
        <p:txBody>
          <a:bodyPr wrap="square" lIns="0" tIns="0" rIns="0" bIns="0" rtlCol="0" anchor="ctr"/>
          <a:lstStyle/>
          <a:p>
            <a:pPr marL="0" indent="0" algn="ctr">
              <a:buNone/>
            </a:pPr>
            <a:r>
              <a:rPr lang="en-US" sz="1200" b="1">
                <a:solidFill>
                  <a:schemeClr val="tx1"/>
                </a:solidFill>
                <a:latin typeface="Segoe UI Symbol" panose="020B0502040204020203" pitchFamily="34" charset="0"/>
                <a:ea typeface="Segoe UI Symbol" panose="020B0502040204020203" pitchFamily="34" charset="0"/>
                <a:cs typeface="Segoe UI Symbol" pitchFamily="34" charset="-120"/>
              </a:rPr>
              <a:t>$193bn</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43" name="Text 20">
            <a:extLst>
              <a:ext uri="{FF2B5EF4-FFF2-40B4-BE49-F238E27FC236}">
                <a16:creationId xmlns:a16="http://schemas.microsoft.com/office/drawing/2014/main" id="{199DD6F0-DAF5-C058-2931-55B011259C96}"/>
              </a:ext>
            </a:extLst>
          </p:cNvPr>
          <p:cNvSpPr txBox="1"/>
          <p:nvPr/>
        </p:nvSpPr>
        <p:spPr>
          <a:xfrm>
            <a:off x="640080" y="4005072"/>
            <a:ext cx="2651760" cy="384048"/>
          </a:xfrm>
          <a:prstGeom prst="rect">
            <a:avLst/>
          </a:prstGeom>
          <a:noFill/>
          <a:ln/>
        </p:spPr>
        <p:txBody>
          <a:bodyPr wrap="square" lIns="0" tIns="0" rIns="0" bIns="0" rtlCol="0" anchor="t"/>
          <a:lstStyle/>
          <a:p>
            <a:pPr marL="0" indent="0" algn="ctr">
              <a:lnSpc>
                <a:spcPct val="94000"/>
              </a:lnSpc>
              <a:buNone/>
            </a:pPr>
            <a:r>
              <a:rPr lang="en-US" sz="1200">
                <a:solidFill>
                  <a:schemeClr val="tx1"/>
                </a:solidFill>
                <a:latin typeface="Segoe UI Symbol" panose="020B0502040204020203" pitchFamily="34" charset="0"/>
                <a:ea typeface="Segoe UI Symbol" panose="020B0502040204020203" pitchFamily="34" charset="0"/>
                <a:cs typeface="Trebuchet MS" pitchFamily="34" charset="-120"/>
              </a:rPr>
              <a:t>Uber standalone</a:t>
            </a:r>
            <a:endParaRPr lang="en-US" sz="1200">
              <a:solidFill>
                <a:schemeClr val="tx1"/>
              </a:solidFill>
              <a:latin typeface="Segoe UI Symbol" panose="020B0502040204020203" pitchFamily="34" charset="0"/>
              <a:ea typeface="Segoe UI Symbol" panose="020B0502040204020203" pitchFamily="34" charset="0"/>
            </a:endParaRPr>
          </a:p>
          <a:p>
            <a:pPr marL="0" indent="0" algn="ctr">
              <a:lnSpc>
                <a:spcPct val="94000"/>
              </a:lnSpc>
              <a:buNone/>
            </a:pPr>
            <a:r>
              <a:rPr lang="en-US" sz="1200">
                <a:solidFill>
                  <a:schemeClr val="tx1"/>
                </a:solidFill>
                <a:latin typeface="Segoe UI Symbol" panose="020B0502040204020203" pitchFamily="34" charset="0"/>
                <a:ea typeface="Segoe UI Symbol" panose="020B0502040204020203" pitchFamily="34" charset="0"/>
                <a:cs typeface="Trebuchet MS" pitchFamily="34" charset="-120"/>
              </a:rPr>
              <a:t>FY2025</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44" name="Shape 21">
            <a:extLst>
              <a:ext uri="{FF2B5EF4-FFF2-40B4-BE49-F238E27FC236}">
                <a16:creationId xmlns:a16="http://schemas.microsoft.com/office/drawing/2014/main" id="{A58119BF-8A22-5EFC-BF0A-53A5CCF393CE}"/>
              </a:ext>
            </a:extLst>
          </p:cNvPr>
          <p:cNvSpPr/>
          <p:nvPr/>
        </p:nvSpPr>
        <p:spPr>
          <a:xfrm>
            <a:off x="3749040" y="2378172"/>
            <a:ext cx="2651760" cy="283098"/>
          </a:xfrm>
          <a:prstGeom prst="rect">
            <a:avLst/>
          </a:prstGeom>
          <a:solidFill>
            <a:srgbClr val="81DBB1"/>
          </a:solidFill>
          <a:ln/>
        </p:spPr>
        <p:txBody>
          <a:bodyPr/>
          <a:lstStyle/>
          <a:p>
            <a:endParaRPr lang="en-US" sz="1200">
              <a:solidFill>
                <a:schemeClr val="tx1"/>
              </a:solidFill>
              <a:latin typeface="Segoe UI Symbol" panose="020B0502040204020203" pitchFamily="34" charset="0"/>
              <a:ea typeface="Segoe UI Symbol" panose="020B0502040204020203" pitchFamily="34" charset="0"/>
            </a:endParaRPr>
          </a:p>
        </p:txBody>
      </p:sp>
      <p:sp>
        <p:nvSpPr>
          <p:cNvPr id="45" name="Text 22">
            <a:extLst>
              <a:ext uri="{FF2B5EF4-FFF2-40B4-BE49-F238E27FC236}">
                <a16:creationId xmlns:a16="http://schemas.microsoft.com/office/drawing/2014/main" id="{8F146BE9-31F0-146E-F4DE-7500C4EA34D2}"/>
              </a:ext>
            </a:extLst>
          </p:cNvPr>
          <p:cNvSpPr txBox="1"/>
          <p:nvPr/>
        </p:nvSpPr>
        <p:spPr>
          <a:xfrm>
            <a:off x="3749040" y="2085564"/>
            <a:ext cx="2651760" cy="256032"/>
          </a:xfrm>
          <a:prstGeom prst="rect">
            <a:avLst/>
          </a:prstGeom>
          <a:noFill/>
          <a:ln/>
        </p:spPr>
        <p:txBody>
          <a:bodyPr wrap="square" lIns="0" tIns="0" rIns="0" bIns="0" rtlCol="0" anchor="ctr"/>
          <a:lstStyle/>
          <a:p>
            <a:pPr marL="0" indent="0" algn="ctr">
              <a:buNone/>
            </a:pPr>
            <a:r>
              <a:rPr lang="en-US" sz="1200" b="1">
                <a:solidFill>
                  <a:schemeClr val="tx1"/>
                </a:solidFill>
                <a:latin typeface="Segoe UI Symbol" panose="020B0502040204020203" pitchFamily="34" charset="0"/>
                <a:ea typeface="Segoe UI Symbol" panose="020B0502040204020203" pitchFamily="34" charset="0"/>
                <a:cs typeface="Segoe UI Symbol" pitchFamily="34" charset="-120"/>
              </a:rPr>
              <a:t>+$42bn</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46" name="Text 23">
            <a:extLst>
              <a:ext uri="{FF2B5EF4-FFF2-40B4-BE49-F238E27FC236}">
                <a16:creationId xmlns:a16="http://schemas.microsoft.com/office/drawing/2014/main" id="{05805416-DBDC-7600-ADD1-147AA39C4CB4}"/>
              </a:ext>
            </a:extLst>
          </p:cNvPr>
          <p:cNvSpPr txBox="1"/>
          <p:nvPr/>
        </p:nvSpPr>
        <p:spPr>
          <a:xfrm>
            <a:off x="3749040" y="4005072"/>
            <a:ext cx="2651760" cy="384048"/>
          </a:xfrm>
          <a:prstGeom prst="rect">
            <a:avLst/>
          </a:prstGeom>
          <a:noFill/>
          <a:ln/>
        </p:spPr>
        <p:txBody>
          <a:bodyPr wrap="square" lIns="0" tIns="0" rIns="0" bIns="0" rtlCol="0" anchor="t"/>
          <a:lstStyle/>
          <a:p>
            <a:pPr marL="0" indent="0" algn="ctr">
              <a:lnSpc>
                <a:spcPct val="94000"/>
              </a:lnSpc>
              <a:buNone/>
            </a:pPr>
            <a:r>
              <a:rPr lang="en-US" sz="1200">
                <a:solidFill>
                  <a:schemeClr val="tx1"/>
                </a:solidFill>
                <a:latin typeface="Segoe UI Symbol" panose="020B0502040204020203" pitchFamily="34" charset="0"/>
                <a:ea typeface="Segoe UI Symbol" panose="020B0502040204020203" pitchFamily="34" charset="0"/>
                <a:cs typeface="Trebuchet MS" pitchFamily="34" charset="-120"/>
              </a:rPr>
              <a:t>+ Delivery Hero</a:t>
            </a:r>
            <a:endParaRPr lang="en-US" sz="1200">
              <a:solidFill>
                <a:schemeClr val="tx1"/>
              </a:solidFill>
              <a:latin typeface="Segoe UI Symbol" panose="020B0502040204020203" pitchFamily="34" charset="0"/>
              <a:ea typeface="Segoe UI Symbol" panose="020B0502040204020203" pitchFamily="34" charset="0"/>
            </a:endParaRPr>
          </a:p>
          <a:p>
            <a:pPr marL="0" indent="0" algn="ctr">
              <a:lnSpc>
                <a:spcPct val="94000"/>
              </a:lnSpc>
              <a:buNone/>
            </a:pPr>
            <a:r>
              <a:rPr lang="en-US" sz="1200">
                <a:solidFill>
                  <a:schemeClr val="tx1"/>
                </a:solidFill>
                <a:latin typeface="Segoe UI Symbol" panose="020B0502040204020203" pitchFamily="34" charset="0"/>
                <a:ea typeface="Segoe UI Symbol" panose="020B0502040204020203" pitchFamily="34" charset="0"/>
                <a:cs typeface="Trebuchet MS" pitchFamily="34" charset="-120"/>
              </a:rPr>
              <a:t>acquired markets</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47" name="Shape 24">
            <a:extLst>
              <a:ext uri="{FF2B5EF4-FFF2-40B4-BE49-F238E27FC236}">
                <a16:creationId xmlns:a16="http://schemas.microsoft.com/office/drawing/2014/main" id="{4D4FC539-149A-1377-81F4-081EFC8D7490}"/>
              </a:ext>
            </a:extLst>
          </p:cNvPr>
          <p:cNvSpPr/>
          <p:nvPr/>
        </p:nvSpPr>
        <p:spPr>
          <a:xfrm>
            <a:off x="6858000" y="2378172"/>
            <a:ext cx="2651760" cy="1553748"/>
          </a:xfrm>
          <a:prstGeom prst="rect">
            <a:avLst/>
          </a:prstGeom>
          <a:solidFill>
            <a:srgbClr val="000000"/>
          </a:solidFill>
          <a:ln/>
        </p:spPr>
        <p:txBody>
          <a:bodyPr/>
          <a:lstStyle/>
          <a:p>
            <a:endParaRPr lang="en-US" sz="1200">
              <a:solidFill>
                <a:schemeClr val="tx1"/>
              </a:solidFill>
              <a:latin typeface="Segoe UI Symbol" panose="020B0502040204020203" pitchFamily="34" charset="0"/>
              <a:ea typeface="Segoe UI Symbol" panose="020B0502040204020203" pitchFamily="34" charset="0"/>
            </a:endParaRPr>
          </a:p>
        </p:txBody>
      </p:sp>
      <p:sp>
        <p:nvSpPr>
          <p:cNvPr id="48" name="Text 25">
            <a:extLst>
              <a:ext uri="{FF2B5EF4-FFF2-40B4-BE49-F238E27FC236}">
                <a16:creationId xmlns:a16="http://schemas.microsoft.com/office/drawing/2014/main" id="{8FF19917-91B3-0A6C-AF13-8A6F0413836F}"/>
              </a:ext>
            </a:extLst>
          </p:cNvPr>
          <p:cNvSpPr txBox="1"/>
          <p:nvPr/>
        </p:nvSpPr>
        <p:spPr>
          <a:xfrm>
            <a:off x="6858000" y="2085564"/>
            <a:ext cx="2651760" cy="256032"/>
          </a:xfrm>
          <a:prstGeom prst="rect">
            <a:avLst/>
          </a:prstGeom>
          <a:noFill/>
          <a:ln/>
        </p:spPr>
        <p:txBody>
          <a:bodyPr wrap="square" lIns="0" tIns="0" rIns="0" bIns="0" rtlCol="0" anchor="ctr"/>
          <a:lstStyle/>
          <a:p>
            <a:pPr marL="0" indent="0" algn="ctr">
              <a:buNone/>
            </a:pPr>
            <a:r>
              <a:rPr lang="en-US" sz="1200" b="1">
                <a:solidFill>
                  <a:schemeClr val="tx1"/>
                </a:solidFill>
                <a:latin typeface="Segoe UI Symbol" panose="020B0502040204020203" pitchFamily="34" charset="0"/>
                <a:ea typeface="Segoe UI Symbol" panose="020B0502040204020203" pitchFamily="34" charset="0"/>
                <a:cs typeface="Segoe UI Symbol" pitchFamily="34" charset="-120"/>
              </a:rPr>
              <a:t>$236bn</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49" name="Text 26">
            <a:extLst>
              <a:ext uri="{FF2B5EF4-FFF2-40B4-BE49-F238E27FC236}">
                <a16:creationId xmlns:a16="http://schemas.microsoft.com/office/drawing/2014/main" id="{B23C807C-F795-E14E-0E4E-A41110FC0CA9}"/>
              </a:ext>
            </a:extLst>
          </p:cNvPr>
          <p:cNvSpPr txBox="1"/>
          <p:nvPr/>
        </p:nvSpPr>
        <p:spPr>
          <a:xfrm>
            <a:off x="6858000" y="4005072"/>
            <a:ext cx="2651760" cy="384048"/>
          </a:xfrm>
          <a:prstGeom prst="rect">
            <a:avLst/>
          </a:prstGeom>
          <a:noFill/>
          <a:ln/>
        </p:spPr>
        <p:txBody>
          <a:bodyPr wrap="square" lIns="0" tIns="0" rIns="0" bIns="0" rtlCol="0" anchor="t"/>
          <a:lstStyle/>
          <a:p>
            <a:pPr marL="0" indent="0" algn="ctr">
              <a:lnSpc>
                <a:spcPct val="94000"/>
              </a:lnSpc>
              <a:buNone/>
            </a:pPr>
            <a:r>
              <a:rPr lang="en-US" sz="1200">
                <a:solidFill>
                  <a:schemeClr val="tx1"/>
                </a:solidFill>
                <a:latin typeface="Segoe UI Symbol" panose="020B0502040204020203" pitchFamily="34" charset="0"/>
                <a:ea typeface="Segoe UI Symbol" panose="020B0502040204020203" pitchFamily="34" charset="0"/>
                <a:cs typeface="Trebuchet MS" pitchFamily="34" charset="-120"/>
              </a:rPr>
              <a:t>Combined</a:t>
            </a:r>
            <a:endParaRPr lang="en-US" sz="1200">
              <a:solidFill>
                <a:schemeClr val="tx1"/>
              </a:solidFill>
              <a:latin typeface="Segoe UI Symbol" panose="020B0502040204020203" pitchFamily="34" charset="0"/>
              <a:ea typeface="Segoe UI Symbol" panose="020B0502040204020203" pitchFamily="34" charset="0"/>
            </a:endParaRPr>
          </a:p>
          <a:p>
            <a:pPr marL="0" indent="0" algn="ctr">
              <a:lnSpc>
                <a:spcPct val="94000"/>
              </a:lnSpc>
              <a:buNone/>
            </a:pPr>
            <a:r>
              <a:rPr lang="en-US" sz="1200">
                <a:solidFill>
                  <a:schemeClr val="tx1"/>
                </a:solidFill>
                <a:latin typeface="Segoe UI Symbol" panose="020B0502040204020203" pitchFamily="34" charset="0"/>
                <a:ea typeface="Segoe UI Symbol" panose="020B0502040204020203" pitchFamily="34" charset="0"/>
                <a:cs typeface="Trebuchet MS" pitchFamily="34" charset="-120"/>
              </a:rPr>
              <a:t>pro forma</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50" name="Shape 27">
            <a:extLst>
              <a:ext uri="{FF2B5EF4-FFF2-40B4-BE49-F238E27FC236}">
                <a16:creationId xmlns:a16="http://schemas.microsoft.com/office/drawing/2014/main" id="{4D60C546-7061-822E-3D03-445E924EF999}"/>
              </a:ext>
            </a:extLst>
          </p:cNvPr>
          <p:cNvSpPr/>
          <p:nvPr/>
        </p:nvSpPr>
        <p:spPr>
          <a:xfrm>
            <a:off x="9829800" y="1828800"/>
            <a:ext cx="2103120" cy="2487168"/>
          </a:xfrm>
          <a:prstGeom prst="rect">
            <a:avLst/>
          </a:prstGeom>
          <a:solidFill>
            <a:schemeClr val="bg1">
              <a:lumMod val="95000"/>
            </a:schemeClr>
          </a:solidFill>
          <a:ln/>
        </p:spPr>
        <p:txBody>
          <a:bodyPr/>
          <a:lstStyle/>
          <a:p>
            <a:endParaRPr lang="en-US" sz="1200">
              <a:solidFill>
                <a:schemeClr val="tx1"/>
              </a:solidFill>
              <a:latin typeface="Segoe UI Symbol" panose="020B0502040204020203" pitchFamily="34" charset="0"/>
              <a:ea typeface="Segoe UI Symbol" panose="020B0502040204020203" pitchFamily="34" charset="0"/>
            </a:endParaRPr>
          </a:p>
        </p:txBody>
      </p:sp>
      <p:sp>
        <p:nvSpPr>
          <p:cNvPr id="51" name="Text 28">
            <a:extLst>
              <a:ext uri="{FF2B5EF4-FFF2-40B4-BE49-F238E27FC236}">
                <a16:creationId xmlns:a16="http://schemas.microsoft.com/office/drawing/2014/main" id="{C0061B0D-4C46-025C-50B3-B208A613A058}"/>
              </a:ext>
            </a:extLst>
          </p:cNvPr>
          <p:cNvSpPr txBox="1"/>
          <p:nvPr/>
        </p:nvSpPr>
        <p:spPr>
          <a:xfrm>
            <a:off x="9921240" y="1975104"/>
            <a:ext cx="1920240" cy="457200"/>
          </a:xfrm>
          <a:prstGeom prst="rect">
            <a:avLst/>
          </a:prstGeom>
          <a:noFill/>
          <a:ln/>
        </p:spPr>
        <p:txBody>
          <a:bodyPr wrap="square" lIns="0" tIns="0" rIns="0" bIns="0" rtlCol="0" anchor="ctr"/>
          <a:lstStyle/>
          <a:p>
            <a:pPr marL="0" indent="0" algn="ctr">
              <a:buNone/>
            </a:pPr>
            <a:r>
              <a:rPr lang="en-US" sz="1200" b="1">
                <a:solidFill>
                  <a:schemeClr val="tx1"/>
                </a:solidFill>
                <a:latin typeface="Segoe UI Symbol" panose="020B0502040204020203" pitchFamily="34" charset="0"/>
                <a:ea typeface="Segoe UI Symbol" panose="020B0502040204020203" pitchFamily="34" charset="0"/>
                <a:cs typeface="Segoe UI Symbol" pitchFamily="34" charset="-120"/>
              </a:rPr>
              <a:t>+22%</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52" name="Text 29">
            <a:extLst>
              <a:ext uri="{FF2B5EF4-FFF2-40B4-BE49-F238E27FC236}">
                <a16:creationId xmlns:a16="http://schemas.microsoft.com/office/drawing/2014/main" id="{54392D10-C699-16B6-E318-77E081C49013}"/>
              </a:ext>
            </a:extLst>
          </p:cNvPr>
          <p:cNvSpPr txBox="1"/>
          <p:nvPr/>
        </p:nvSpPr>
        <p:spPr>
          <a:xfrm>
            <a:off x="9921240" y="2468880"/>
            <a:ext cx="1920240" cy="475488"/>
          </a:xfrm>
          <a:prstGeom prst="rect">
            <a:avLst/>
          </a:prstGeom>
          <a:noFill/>
          <a:ln/>
        </p:spPr>
        <p:txBody>
          <a:bodyPr wrap="square" lIns="0" tIns="0" rIns="0" bIns="0" rtlCol="0" anchor="t"/>
          <a:lstStyle/>
          <a:p>
            <a:pPr marL="0" indent="0" algn="ctr">
              <a:lnSpc>
                <a:spcPct val="98000"/>
              </a:lnSpc>
              <a:buNone/>
            </a:pPr>
            <a:r>
              <a:rPr lang="en-US" sz="1200">
                <a:solidFill>
                  <a:schemeClr val="tx1"/>
                </a:solidFill>
                <a:latin typeface="Segoe UI Symbol" panose="020B0502040204020203" pitchFamily="34" charset="0"/>
                <a:ea typeface="Segoe UI Symbol" panose="020B0502040204020203" pitchFamily="34" charset="0"/>
                <a:cs typeface="Trebuchet MS" pitchFamily="34" charset="-120"/>
              </a:rPr>
              <a:t>added to Uber's 2025 gross bookings by the acquired markets alone</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53" name="Shape 30">
            <a:extLst>
              <a:ext uri="{FF2B5EF4-FFF2-40B4-BE49-F238E27FC236}">
                <a16:creationId xmlns:a16="http://schemas.microsoft.com/office/drawing/2014/main" id="{1E0ECBB8-EB9A-E49F-086A-4E5CB087146C}"/>
              </a:ext>
            </a:extLst>
          </p:cNvPr>
          <p:cNvSpPr/>
          <p:nvPr/>
        </p:nvSpPr>
        <p:spPr>
          <a:xfrm>
            <a:off x="9966960" y="3035808"/>
            <a:ext cx="1828800" cy="0"/>
          </a:xfrm>
          <a:prstGeom prst="line">
            <a:avLst/>
          </a:prstGeom>
          <a:noFill/>
          <a:ln w="9525">
            <a:solidFill>
              <a:srgbClr val="D9D9D9"/>
            </a:solidFill>
            <a:prstDash val="solid"/>
          </a:ln>
        </p:spPr>
        <p:txBody>
          <a:bodyPr/>
          <a:lstStyle/>
          <a:p>
            <a:endParaRPr lang="en-US" sz="1200">
              <a:solidFill>
                <a:schemeClr val="tx1"/>
              </a:solidFill>
              <a:latin typeface="Segoe UI Symbol" panose="020B0502040204020203" pitchFamily="34" charset="0"/>
              <a:ea typeface="Segoe UI Symbol" panose="020B0502040204020203" pitchFamily="34" charset="0"/>
            </a:endParaRPr>
          </a:p>
        </p:txBody>
      </p:sp>
      <p:sp>
        <p:nvSpPr>
          <p:cNvPr id="54" name="Text 31">
            <a:extLst>
              <a:ext uri="{FF2B5EF4-FFF2-40B4-BE49-F238E27FC236}">
                <a16:creationId xmlns:a16="http://schemas.microsoft.com/office/drawing/2014/main" id="{C204B7E1-6118-342E-0BF5-30E6FF9EA677}"/>
              </a:ext>
            </a:extLst>
          </p:cNvPr>
          <p:cNvSpPr txBox="1"/>
          <p:nvPr/>
        </p:nvSpPr>
        <p:spPr>
          <a:xfrm>
            <a:off x="9921240" y="3127248"/>
            <a:ext cx="1920240" cy="347472"/>
          </a:xfrm>
          <a:prstGeom prst="rect">
            <a:avLst/>
          </a:prstGeom>
          <a:noFill/>
          <a:ln/>
        </p:spPr>
        <p:txBody>
          <a:bodyPr wrap="square" lIns="0" tIns="0" rIns="0" bIns="0" rtlCol="0" anchor="ctr"/>
          <a:lstStyle/>
          <a:p>
            <a:pPr marL="0" indent="0" algn="ctr">
              <a:buNone/>
            </a:pPr>
            <a:r>
              <a:rPr lang="en-US" sz="1200" b="1">
                <a:solidFill>
                  <a:schemeClr val="tx1"/>
                </a:solidFill>
                <a:latin typeface="Segoe UI Symbol" panose="020B0502040204020203" pitchFamily="34" charset="0"/>
                <a:ea typeface="Segoe UI Symbol" panose="020B0502040204020203" pitchFamily="34" charset="0"/>
                <a:cs typeface="Segoe UI Symbol" pitchFamily="34" charset="-120"/>
              </a:rPr>
              <a:t>50m+</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55" name="Text 32">
            <a:extLst>
              <a:ext uri="{FF2B5EF4-FFF2-40B4-BE49-F238E27FC236}">
                <a16:creationId xmlns:a16="http://schemas.microsoft.com/office/drawing/2014/main" id="{0CF59FDF-F651-ABF0-936F-4FC47EEBF8A1}"/>
              </a:ext>
            </a:extLst>
          </p:cNvPr>
          <p:cNvSpPr txBox="1"/>
          <p:nvPr/>
        </p:nvSpPr>
        <p:spPr>
          <a:xfrm>
            <a:off x="9921240" y="3511296"/>
            <a:ext cx="1920240" cy="402336"/>
          </a:xfrm>
          <a:prstGeom prst="rect">
            <a:avLst/>
          </a:prstGeom>
          <a:noFill/>
          <a:ln/>
        </p:spPr>
        <p:txBody>
          <a:bodyPr wrap="square" lIns="0" tIns="0" rIns="0" bIns="0" rtlCol="0" anchor="t"/>
          <a:lstStyle/>
          <a:p>
            <a:pPr marL="0" indent="0" algn="ctr">
              <a:lnSpc>
                <a:spcPct val="98000"/>
              </a:lnSpc>
              <a:buNone/>
            </a:pPr>
            <a:r>
              <a:rPr lang="en-US" sz="1200">
                <a:solidFill>
                  <a:schemeClr val="tx1"/>
                </a:solidFill>
                <a:latin typeface="Segoe UI Symbol" panose="020B0502040204020203" pitchFamily="34" charset="0"/>
                <a:ea typeface="Segoe UI Symbol" panose="020B0502040204020203" pitchFamily="34" charset="0"/>
                <a:cs typeface="Trebuchet MS" pitchFamily="34" charset="-120"/>
              </a:rPr>
              <a:t>users become newly eligible for both products</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56" name="Shape 33">
            <a:extLst>
              <a:ext uri="{FF2B5EF4-FFF2-40B4-BE49-F238E27FC236}">
                <a16:creationId xmlns:a16="http://schemas.microsoft.com/office/drawing/2014/main" id="{A749A854-8116-E262-EE27-68F8BA93689C}"/>
              </a:ext>
            </a:extLst>
          </p:cNvPr>
          <p:cNvSpPr/>
          <p:nvPr/>
        </p:nvSpPr>
        <p:spPr>
          <a:xfrm>
            <a:off x="274320" y="4498847"/>
            <a:ext cx="2263140" cy="703721"/>
          </a:xfrm>
          <a:prstGeom prst="rect">
            <a:avLst/>
          </a:prstGeom>
          <a:solidFill>
            <a:schemeClr val="bg1">
              <a:lumMod val="95000"/>
            </a:schemeClr>
          </a:solidFill>
          <a:ln/>
        </p:spPr>
        <p:txBody>
          <a:bodyPr/>
          <a:lstStyle/>
          <a:p>
            <a:endParaRPr lang="en-US" sz="1200">
              <a:solidFill>
                <a:schemeClr val="tx1"/>
              </a:solidFill>
              <a:latin typeface="Segoe UI Symbol" panose="020B0502040204020203" pitchFamily="34" charset="0"/>
              <a:ea typeface="Segoe UI Symbol" panose="020B0502040204020203" pitchFamily="34" charset="0"/>
            </a:endParaRPr>
          </a:p>
        </p:txBody>
      </p:sp>
      <p:sp>
        <p:nvSpPr>
          <p:cNvPr id="57" name="Text 34">
            <a:extLst>
              <a:ext uri="{FF2B5EF4-FFF2-40B4-BE49-F238E27FC236}">
                <a16:creationId xmlns:a16="http://schemas.microsoft.com/office/drawing/2014/main" id="{3C0A361F-BA08-433D-7AEE-43AF85AE2D87}"/>
              </a:ext>
            </a:extLst>
          </p:cNvPr>
          <p:cNvSpPr txBox="1"/>
          <p:nvPr/>
        </p:nvSpPr>
        <p:spPr>
          <a:xfrm>
            <a:off x="365760" y="4507992"/>
            <a:ext cx="2080260" cy="285293"/>
          </a:xfrm>
          <a:prstGeom prst="rect">
            <a:avLst/>
          </a:prstGeom>
          <a:noFill/>
          <a:ln/>
        </p:spPr>
        <p:txBody>
          <a:bodyPr wrap="square" lIns="0" tIns="0" rIns="0" bIns="0" rtlCol="0" anchor="ctr"/>
          <a:lstStyle/>
          <a:p>
            <a:pPr marL="0" indent="0">
              <a:buNone/>
            </a:pPr>
            <a:r>
              <a:rPr lang="en-US" sz="1200" b="1">
                <a:solidFill>
                  <a:schemeClr val="tx1"/>
                </a:solidFill>
                <a:latin typeface="Segoe UI Symbol" panose="020B0502040204020203" pitchFamily="34" charset="0"/>
                <a:ea typeface="Segoe UI Symbol" panose="020B0502040204020203" pitchFamily="34" charset="0"/>
                <a:cs typeface="Segoe UI Symbol" pitchFamily="34" charset="-120"/>
              </a:rPr>
              <a:t>50</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58" name="Text 35">
            <a:extLst>
              <a:ext uri="{FF2B5EF4-FFF2-40B4-BE49-F238E27FC236}">
                <a16:creationId xmlns:a16="http://schemas.microsoft.com/office/drawing/2014/main" id="{47D887B9-C062-6CEF-C413-3EADA0DEF99D}"/>
              </a:ext>
            </a:extLst>
          </p:cNvPr>
          <p:cNvSpPr txBox="1"/>
          <p:nvPr/>
        </p:nvSpPr>
        <p:spPr>
          <a:xfrm>
            <a:off x="365760" y="4789627"/>
            <a:ext cx="2080260" cy="241402"/>
          </a:xfrm>
          <a:prstGeom prst="rect">
            <a:avLst/>
          </a:prstGeom>
          <a:noFill/>
          <a:ln/>
        </p:spPr>
        <p:txBody>
          <a:bodyPr wrap="square" lIns="0" tIns="0" rIns="0" bIns="0" rtlCol="0" anchor="ctr"/>
          <a:lstStyle/>
          <a:p>
            <a:pPr marL="0" indent="0">
              <a:lnSpc>
                <a:spcPct val="95000"/>
              </a:lnSpc>
              <a:buNone/>
            </a:pPr>
            <a:r>
              <a:rPr lang="en-US" sz="1200">
                <a:solidFill>
                  <a:schemeClr val="tx1"/>
                </a:solidFill>
                <a:latin typeface="Segoe UI Symbol" panose="020B0502040204020203" pitchFamily="34" charset="0"/>
                <a:ea typeface="Segoe UI Symbol" panose="020B0502040204020203" pitchFamily="34" charset="0"/>
                <a:cs typeface="Trebuchet MS" pitchFamily="34" charset="-120"/>
              </a:rPr>
              <a:t>markets acquired, after 14 carve-outs</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59" name="Shape 36">
            <a:extLst>
              <a:ext uri="{FF2B5EF4-FFF2-40B4-BE49-F238E27FC236}">
                <a16:creationId xmlns:a16="http://schemas.microsoft.com/office/drawing/2014/main" id="{BF888257-AB47-01B2-2806-DE3E27E9BBEE}"/>
              </a:ext>
            </a:extLst>
          </p:cNvPr>
          <p:cNvSpPr/>
          <p:nvPr/>
        </p:nvSpPr>
        <p:spPr>
          <a:xfrm>
            <a:off x="2619756" y="4498847"/>
            <a:ext cx="2263140" cy="703715"/>
          </a:xfrm>
          <a:prstGeom prst="rect">
            <a:avLst/>
          </a:prstGeom>
          <a:solidFill>
            <a:schemeClr val="bg1">
              <a:lumMod val="95000"/>
            </a:schemeClr>
          </a:solidFill>
          <a:ln/>
        </p:spPr>
        <p:txBody>
          <a:bodyPr/>
          <a:lstStyle/>
          <a:p>
            <a:endParaRPr lang="en-US" sz="1200">
              <a:solidFill>
                <a:schemeClr val="tx1"/>
              </a:solidFill>
              <a:latin typeface="Segoe UI Symbol" panose="020B0502040204020203" pitchFamily="34" charset="0"/>
              <a:ea typeface="Segoe UI Symbol" panose="020B0502040204020203" pitchFamily="34" charset="0"/>
            </a:endParaRPr>
          </a:p>
        </p:txBody>
      </p:sp>
      <p:sp>
        <p:nvSpPr>
          <p:cNvPr id="60" name="Text 37">
            <a:extLst>
              <a:ext uri="{FF2B5EF4-FFF2-40B4-BE49-F238E27FC236}">
                <a16:creationId xmlns:a16="http://schemas.microsoft.com/office/drawing/2014/main" id="{A2EB8947-122B-4F09-A750-DFEA75A92719}"/>
              </a:ext>
            </a:extLst>
          </p:cNvPr>
          <p:cNvSpPr txBox="1"/>
          <p:nvPr/>
        </p:nvSpPr>
        <p:spPr>
          <a:xfrm>
            <a:off x="2711196" y="4507992"/>
            <a:ext cx="2080260" cy="285293"/>
          </a:xfrm>
          <a:prstGeom prst="rect">
            <a:avLst/>
          </a:prstGeom>
          <a:noFill/>
          <a:ln/>
        </p:spPr>
        <p:txBody>
          <a:bodyPr wrap="square" lIns="0" tIns="0" rIns="0" bIns="0" rtlCol="0" anchor="ctr"/>
          <a:lstStyle/>
          <a:p>
            <a:pPr marL="0" indent="0">
              <a:buNone/>
            </a:pPr>
            <a:r>
              <a:rPr lang="en-US" sz="1200" b="1">
                <a:solidFill>
                  <a:schemeClr val="tx1"/>
                </a:solidFill>
                <a:latin typeface="Segoe UI Symbol" panose="020B0502040204020203" pitchFamily="34" charset="0"/>
                <a:ea typeface="Segoe UI Symbol" panose="020B0502040204020203" pitchFamily="34" charset="0"/>
                <a:cs typeface="Segoe UI Symbol" pitchFamily="34" charset="-120"/>
              </a:rPr>
              <a:t>79 → ~100</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61" name="Text 38">
            <a:extLst>
              <a:ext uri="{FF2B5EF4-FFF2-40B4-BE49-F238E27FC236}">
                <a16:creationId xmlns:a16="http://schemas.microsoft.com/office/drawing/2014/main" id="{53A4BD41-442D-53B3-169A-78BF222C760B}"/>
              </a:ext>
            </a:extLst>
          </p:cNvPr>
          <p:cNvSpPr txBox="1"/>
          <p:nvPr/>
        </p:nvSpPr>
        <p:spPr>
          <a:xfrm>
            <a:off x="2711196" y="4789627"/>
            <a:ext cx="2080260" cy="241402"/>
          </a:xfrm>
          <a:prstGeom prst="rect">
            <a:avLst/>
          </a:prstGeom>
          <a:noFill/>
          <a:ln/>
        </p:spPr>
        <p:txBody>
          <a:bodyPr wrap="square" lIns="0" tIns="0" rIns="0" bIns="0" rtlCol="0" anchor="ctr"/>
          <a:lstStyle/>
          <a:p>
            <a:pPr marL="0" indent="0">
              <a:lnSpc>
                <a:spcPct val="95000"/>
              </a:lnSpc>
              <a:buNone/>
            </a:pPr>
            <a:r>
              <a:rPr lang="en-US" sz="1200">
                <a:solidFill>
                  <a:schemeClr val="tx1"/>
                </a:solidFill>
                <a:latin typeface="Segoe UI Symbol" panose="020B0502040204020203" pitchFamily="34" charset="0"/>
                <a:ea typeface="Segoe UI Symbol" panose="020B0502040204020203" pitchFamily="34" charset="0"/>
                <a:cs typeface="Trebuchet MS" pitchFamily="34" charset="-120"/>
              </a:rPr>
              <a:t>total market footprint</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62" name="Shape 39">
            <a:extLst>
              <a:ext uri="{FF2B5EF4-FFF2-40B4-BE49-F238E27FC236}">
                <a16:creationId xmlns:a16="http://schemas.microsoft.com/office/drawing/2014/main" id="{42FBCD7E-7417-AB59-E9A3-C77278E44C00}"/>
              </a:ext>
            </a:extLst>
          </p:cNvPr>
          <p:cNvSpPr/>
          <p:nvPr/>
        </p:nvSpPr>
        <p:spPr>
          <a:xfrm>
            <a:off x="4965192" y="4498848"/>
            <a:ext cx="2263140" cy="703714"/>
          </a:xfrm>
          <a:prstGeom prst="rect">
            <a:avLst/>
          </a:prstGeom>
          <a:solidFill>
            <a:schemeClr val="bg1">
              <a:lumMod val="95000"/>
            </a:schemeClr>
          </a:solidFill>
          <a:ln/>
        </p:spPr>
        <p:txBody>
          <a:bodyPr/>
          <a:lstStyle/>
          <a:p>
            <a:endParaRPr lang="en-US" sz="1200">
              <a:solidFill>
                <a:schemeClr val="tx1"/>
              </a:solidFill>
              <a:latin typeface="Segoe UI Symbol" panose="020B0502040204020203" pitchFamily="34" charset="0"/>
              <a:ea typeface="Segoe UI Symbol" panose="020B0502040204020203" pitchFamily="34" charset="0"/>
            </a:endParaRPr>
          </a:p>
        </p:txBody>
      </p:sp>
      <p:sp>
        <p:nvSpPr>
          <p:cNvPr id="63" name="Text 40">
            <a:extLst>
              <a:ext uri="{FF2B5EF4-FFF2-40B4-BE49-F238E27FC236}">
                <a16:creationId xmlns:a16="http://schemas.microsoft.com/office/drawing/2014/main" id="{8F5B30A2-24D6-D2F5-F313-10793EE1030B}"/>
              </a:ext>
            </a:extLst>
          </p:cNvPr>
          <p:cNvSpPr txBox="1"/>
          <p:nvPr/>
        </p:nvSpPr>
        <p:spPr>
          <a:xfrm>
            <a:off x="5056632" y="4507992"/>
            <a:ext cx="2080260" cy="285293"/>
          </a:xfrm>
          <a:prstGeom prst="rect">
            <a:avLst/>
          </a:prstGeom>
          <a:noFill/>
          <a:ln/>
        </p:spPr>
        <p:txBody>
          <a:bodyPr wrap="square" lIns="0" tIns="0" rIns="0" bIns="0" rtlCol="0" anchor="ctr"/>
          <a:lstStyle/>
          <a:p>
            <a:pPr marL="0" indent="0">
              <a:buNone/>
            </a:pPr>
            <a:r>
              <a:rPr lang="en-US" sz="1200" b="1">
                <a:solidFill>
                  <a:schemeClr val="tx1"/>
                </a:solidFill>
                <a:latin typeface="Segoe UI Symbol" panose="020B0502040204020203" pitchFamily="34" charset="0"/>
                <a:ea typeface="Segoe UI Symbol" panose="020B0502040204020203" pitchFamily="34" charset="0"/>
                <a:cs typeface="Segoe UI Symbol" pitchFamily="34" charset="-120"/>
              </a:rPr>
              <a:t>34 → 58</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64" name="Text 41">
            <a:extLst>
              <a:ext uri="{FF2B5EF4-FFF2-40B4-BE49-F238E27FC236}">
                <a16:creationId xmlns:a16="http://schemas.microsoft.com/office/drawing/2014/main" id="{E9298F99-AE26-0386-D88F-4B913AE64C71}"/>
              </a:ext>
            </a:extLst>
          </p:cNvPr>
          <p:cNvSpPr txBox="1"/>
          <p:nvPr/>
        </p:nvSpPr>
        <p:spPr>
          <a:xfrm>
            <a:off x="5056632" y="4789627"/>
            <a:ext cx="2080260" cy="241402"/>
          </a:xfrm>
          <a:prstGeom prst="rect">
            <a:avLst/>
          </a:prstGeom>
          <a:noFill/>
          <a:ln/>
        </p:spPr>
        <p:txBody>
          <a:bodyPr wrap="square" lIns="0" tIns="0" rIns="0" bIns="0" rtlCol="0" anchor="ctr"/>
          <a:lstStyle/>
          <a:p>
            <a:pPr marL="0" indent="0">
              <a:lnSpc>
                <a:spcPct val="95000"/>
              </a:lnSpc>
              <a:buNone/>
            </a:pPr>
            <a:r>
              <a:rPr lang="en-US" sz="1200">
                <a:solidFill>
                  <a:schemeClr val="tx1"/>
                </a:solidFill>
                <a:latin typeface="Segoe UI Symbol" panose="020B0502040204020203" pitchFamily="34" charset="0"/>
                <a:ea typeface="Segoe UI Symbol" panose="020B0502040204020203" pitchFamily="34" charset="0"/>
                <a:cs typeface="Trebuchet MS" pitchFamily="34" charset="-120"/>
              </a:rPr>
              <a:t>markets carrying both products</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65" name="Shape 42">
            <a:extLst>
              <a:ext uri="{FF2B5EF4-FFF2-40B4-BE49-F238E27FC236}">
                <a16:creationId xmlns:a16="http://schemas.microsoft.com/office/drawing/2014/main" id="{BCE5368D-9114-2727-CD1D-E2597EE79321}"/>
              </a:ext>
            </a:extLst>
          </p:cNvPr>
          <p:cNvSpPr/>
          <p:nvPr/>
        </p:nvSpPr>
        <p:spPr>
          <a:xfrm>
            <a:off x="7310628" y="4498847"/>
            <a:ext cx="2263140" cy="703713"/>
          </a:xfrm>
          <a:prstGeom prst="rect">
            <a:avLst/>
          </a:prstGeom>
          <a:solidFill>
            <a:schemeClr val="bg1">
              <a:lumMod val="95000"/>
            </a:schemeClr>
          </a:solidFill>
          <a:ln/>
        </p:spPr>
        <p:txBody>
          <a:bodyPr/>
          <a:lstStyle/>
          <a:p>
            <a:endParaRPr lang="en-US" sz="1200">
              <a:solidFill>
                <a:schemeClr val="tx1"/>
              </a:solidFill>
              <a:latin typeface="Segoe UI Symbol" panose="020B0502040204020203" pitchFamily="34" charset="0"/>
              <a:ea typeface="Segoe UI Symbol" panose="020B0502040204020203" pitchFamily="34" charset="0"/>
            </a:endParaRPr>
          </a:p>
        </p:txBody>
      </p:sp>
      <p:sp>
        <p:nvSpPr>
          <p:cNvPr id="66" name="Text 43">
            <a:extLst>
              <a:ext uri="{FF2B5EF4-FFF2-40B4-BE49-F238E27FC236}">
                <a16:creationId xmlns:a16="http://schemas.microsoft.com/office/drawing/2014/main" id="{2B628868-51B7-8879-5688-A10166FEDAFA}"/>
              </a:ext>
            </a:extLst>
          </p:cNvPr>
          <p:cNvSpPr txBox="1"/>
          <p:nvPr/>
        </p:nvSpPr>
        <p:spPr>
          <a:xfrm>
            <a:off x="7402068" y="4507992"/>
            <a:ext cx="2080260" cy="285293"/>
          </a:xfrm>
          <a:prstGeom prst="rect">
            <a:avLst/>
          </a:prstGeom>
          <a:noFill/>
          <a:ln/>
        </p:spPr>
        <p:txBody>
          <a:bodyPr wrap="square" lIns="0" tIns="0" rIns="0" bIns="0" rtlCol="0" anchor="ctr"/>
          <a:lstStyle/>
          <a:p>
            <a:pPr marL="0" indent="0">
              <a:buNone/>
            </a:pPr>
            <a:r>
              <a:rPr lang="en-US" sz="1200" b="1">
                <a:solidFill>
                  <a:schemeClr val="tx1"/>
                </a:solidFill>
                <a:latin typeface="Segoe UI Symbol" panose="020B0502040204020203" pitchFamily="34" charset="0"/>
                <a:ea typeface="Segoe UI Symbol" panose="020B0502040204020203" pitchFamily="34" charset="0"/>
                <a:cs typeface="Segoe UI Symbol" pitchFamily="34" charset="-120"/>
              </a:rPr>
              <a:t>3.0x</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67" name="Text 44">
            <a:extLst>
              <a:ext uri="{FF2B5EF4-FFF2-40B4-BE49-F238E27FC236}">
                <a16:creationId xmlns:a16="http://schemas.microsoft.com/office/drawing/2014/main" id="{6126BABC-088C-9D70-1331-6886863C4B12}"/>
              </a:ext>
            </a:extLst>
          </p:cNvPr>
          <p:cNvSpPr txBox="1"/>
          <p:nvPr/>
        </p:nvSpPr>
        <p:spPr>
          <a:xfrm>
            <a:off x="7402068" y="4789627"/>
            <a:ext cx="2080260" cy="241402"/>
          </a:xfrm>
          <a:prstGeom prst="rect">
            <a:avLst/>
          </a:prstGeom>
          <a:noFill/>
          <a:ln/>
        </p:spPr>
        <p:txBody>
          <a:bodyPr wrap="square" lIns="0" tIns="0" rIns="0" bIns="0" rtlCol="0" anchor="ctr"/>
          <a:lstStyle/>
          <a:p>
            <a:pPr marL="0" indent="0">
              <a:lnSpc>
                <a:spcPct val="95000"/>
              </a:lnSpc>
              <a:buNone/>
            </a:pPr>
            <a:r>
              <a:rPr lang="en-US" sz="1200">
                <a:solidFill>
                  <a:schemeClr val="tx1"/>
                </a:solidFill>
                <a:latin typeface="Segoe UI Symbol" panose="020B0502040204020203" pitchFamily="34" charset="0"/>
                <a:ea typeface="Segoe UI Symbol" panose="020B0502040204020203" pitchFamily="34" charset="0"/>
                <a:cs typeface="Trebuchet MS" pitchFamily="34" charset="-120"/>
              </a:rPr>
              <a:t>gross bookings per cross-platform user</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68" name="Shape 45">
            <a:extLst>
              <a:ext uri="{FF2B5EF4-FFF2-40B4-BE49-F238E27FC236}">
                <a16:creationId xmlns:a16="http://schemas.microsoft.com/office/drawing/2014/main" id="{75FCD7C5-D699-4418-2B8C-D183E7722FE9}"/>
              </a:ext>
            </a:extLst>
          </p:cNvPr>
          <p:cNvSpPr/>
          <p:nvPr/>
        </p:nvSpPr>
        <p:spPr>
          <a:xfrm>
            <a:off x="9656064" y="4498848"/>
            <a:ext cx="2263140" cy="703712"/>
          </a:xfrm>
          <a:prstGeom prst="rect">
            <a:avLst/>
          </a:prstGeom>
          <a:solidFill>
            <a:schemeClr val="bg1">
              <a:lumMod val="95000"/>
            </a:schemeClr>
          </a:solidFill>
          <a:ln/>
        </p:spPr>
        <p:txBody>
          <a:bodyPr/>
          <a:lstStyle/>
          <a:p>
            <a:endParaRPr lang="en-US" sz="1200">
              <a:solidFill>
                <a:schemeClr val="tx1"/>
              </a:solidFill>
              <a:latin typeface="Segoe UI Symbol" panose="020B0502040204020203" pitchFamily="34" charset="0"/>
              <a:ea typeface="Segoe UI Symbol" panose="020B0502040204020203" pitchFamily="34" charset="0"/>
            </a:endParaRPr>
          </a:p>
        </p:txBody>
      </p:sp>
      <p:sp>
        <p:nvSpPr>
          <p:cNvPr id="69" name="Text 46">
            <a:extLst>
              <a:ext uri="{FF2B5EF4-FFF2-40B4-BE49-F238E27FC236}">
                <a16:creationId xmlns:a16="http://schemas.microsoft.com/office/drawing/2014/main" id="{9F195E35-8DB6-5C1E-5249-56B25B36F1A1}"/>
              </a:ext>
            </a:extLst>
          </p:cNvPr>
          <p:cNvSpPr txBox="1"/>
          <p:nvPr/>
        </p:nvSpPr>
        <p:spPr>
          <a:xfrm>
            <a:off x="9747504" y="4507992"/>
            <a:ext cx="2080260" cy="285293"/>
          </a:xfrm>
          <a:prstGeom prst="rect">
            <a:avLst/>
          </a:prstGeom>
          <a:noFill/>
          <a:ln/>
        </p:spPr>
        <p:txBody>
          <a:bodyPr wrap="square" lIns="0" tIns="0" rIns="0" bIns="0" rtlCol="0" anchor="ctr"/>
          <a:lstStyle/>
          <a:p>
            <a:pPr marL="0" indent="0">
              <a:buNone/>
            </a:pPr>
            <a:r>
              <a:rPr lang="en-US" sz="1200" b="1">
                <a:solidFill>
                  <a:schemeClr val="tx1"/>
                </a:solidFill>
                <a:latin typeface="Segoe UI Symbol" panose="020B0502040204020203" pitchFamily="34" charset="0"/>
                <a:ea typeface="Segoe UI Symbol" panose="020B0502040204020203" pitchFamily="34" charset="0"/>
                <a:cs typeface="Segoe UI Symbol" pitchFamily="34" charset="-120"/>
              </a:rPr>
              <a:t>-50%</a:t>
            </a:r>
            <a:endParaRPr lang="en-US" sz="1200">
              <a:solidFill>
                <a:schemeClr val="tx1"/>
              </a:solidFill>
              <a:latin typeface="Segoe UI Symbol" panose="020B0502040204020203" pitchFamily="34" charset="0"/>
              <a:ea typeface="Segoe UI Symbol" panose="020B0502040204020203" pitchFamily="34" charset="0"/>
            </a:endParaRPr>
          </a:p>
        </p:txBody>
      </p:sp>
      <p:sp>
        <p:nvSpPr>
          <p:cNvPr id="70" name="Text 47">
            <a:extLst>
              <a:ext uri="{FF2B5EF4-FFF2-40B4-BE49-F238E27FC236}">
                <a16:creationId xmlns:a16="http://schemas.microsoft.com/office/drawing/2014/main" id="{4EF00B83-0C78-03B1-D8D6-CCD4CAFFD5E7}"/>
              </a:ext>
            </a:extLst>
          </p:cNvPr>
          <p:cNvSpPr txBox="1"/>
          <p:nvPr/>
        </p:nvSpPr>
        <p:spPr>
          <a:xfrm>
            <a:off x="9747504" y="4789627"/>
            <a:ext cx="2080260" cy="241402"/>
          </a:xfrm>
          <a:prstGeom prst="rect">
            <a:avLst/>
          </a:prstGeom>
          <a:noFill/>
          <a:ln/>
        </p:spPr>
        <p:txBody>
          <a:bodyPr wrap="square" lIns="0" tIns="0" rIns="0" bIns="0" rtlCol="0" anchor="ctr"/>
          <a:lstStyle/>
          <a:p>
            <a:pPr marL="0" indent="0">
              <a:lnSpc>
                <a:spcPct val="95000"/>
              </a:lnSpc>
              <a:buNone/>
            </a:pPr>
            <a:r>
              <a:rPr lang="en-US" sz="1200">
                <a:solidFill>
                  <a:schemeClr val="tx1"/>
                </a:solidFill>
                <a:latin typeface="Segoe UI Symbol" panose="020B0502040204020203" pitchFamily="34" charset="0"/>
                <a:ea typeface="Segoe UI Symbol" panose="020B0502040204020203" pitchFamily="34" charset="0"/>
                <a:cs typeface="Trebuchet MS" pitchFamily="34" charset="-120"/>
              </a:rPr>
              <a:t>incremental cost to acquire them</a:t>
            </a:r>
            <a:endParaRPr lang="en-US" sz="1200">
              <a:solidFill>
                <a:schemeClr val="tx1"/>
              </a:solidFill>
              <a:latin typeface="Segoe UI Symbol" panose="020B0502040204020203" pitchFamily="34" charset="0"/>
              <a:ea typeface="Segoe UI Symbol" panose="020B0502040204020203" pitchFamily="34" charset="0"/>
            </a:endParaRPr>
          </a:p>
        </p:txBody>
      </p:sp>
    </p:spTree>
    <p:extLst>
      <p:ext uri="{BB962C8B-B14F-4D97-AF65-F5344CB8AC3E}">
        <p14:creationId xmlns:p14="http://schemas.microsoft.com/office/powerpoint/2010/main" val="3314039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EABB5-9BC1-FFF5-9A42-0EFA1C5F9946}"/>
            </a:ext>
          </a:extLst>
        </p:cNvPr>
        <p:cNvGrpSpPr/>
        <p:nvPr/>
      </p:nvGrpSpPr>
      <p:grpSpPr>
        <a:xfrm>
          <a:off x="0" y="0"/>
          <a:ext cx="0" cy="0"/>
          <a:chOff x="0" y="0"/>
          <a:chExt cx="0" cy="0"/>
        </a:xfrm>
      </p:grpSpPr>
      <p:graphicFrame>
        <p:nvGraphicFramePr>
          <p:cNvPr id="31" name="think-cell data - do not delete" hidden="1">
            <a:extLst>
              <a:ext uri="{FF2B5EF4-FFF2-40B4-BE49-F238E27FC236}">
                <a16:creationId xmlns:a16="http://schemas.microsoft.com/office/drawing/2014/main" id="{6280B30D-1E44-27DC-3454-9054645B7383}"/>
              </a:ext>
            </a:extLst>
          </p:cNvPr>
          <p:cNvGraphicFramePr>
            <a:graphicFrameLocks/>
          </p:cNvGraphicFramePr>
          <p:nvPr>
            <p:custDataLst>
              <p:tags r:id="rId1"/>
            </p:custDataLst>
            <p:extLst>
              <p:ext uri="{D42A27DB-BD31-4B8C-83A1-F6EECF244321}">
                <p14:modId xmlns:p14="http://schemas.microsoft.com/office/powerpoint/2010/main" val="20660151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14" imgW="7772400" imgH="10058400" progId="TCLayout.ActiveDocument.1">
                  <p:embed/>
                </p:oleObj>
              </mc:Choice>
              <mc:Fallback>
                <p:oleObj name="think-cell Slide" r:id="rId14" imgW="7772400" imgH="10058400" progId="TCLayout.ActiveDocument.1">
                  <p:embed/>
                  <p:pic>
                    <p:nvPicPr>
                      <p:cNvPr id="31" name="think-cell data - do not delete" hidden="1">
                        <a:extLst>
                          <a:ext uri="{FF2B5EF4-FFF2-40B4-BE49-F238E27FC236}">
                            <a16:creationId xmlns:a16="http://schemas.microsoft.com/office/drawing/2014/main" id="{6280B30D-1E44-27DC-3454-9054645B7383}"/>
                          </a:ext>
                        </a:extLst>
                      </p:cNvPr>
                      <p:cNvPicPr/>
                      <p:nvPr/>
                    </p:nvPicPr>
                    <p:blipFill>
                      <a:blip r:embed="rId15"/>
                      <a:stretch>
                        <a:fillRect/>
                      </a:stretch>
                    </p:blipFill>
                    <p:spPr>
                      <a:xfrm>
                        <a:off x="1588" y="1588"/>
                        <a:ext cx="1227" cy="1588"/>
                      </a:xfrm>
                      <a:prstGeom prst="rect">
                        <a:avLst/>
                      </a:prstGeom>
                    </p:spPr>
                  </p:pic>
                </p:oleObj>
              </mc:Fallback>
            </mc:AlternateContent>
          </a:graphicData>
        </a:graphic>
      </p:graphicFrame>
      <p:sp>
        <p:nvSpPr>
          <p:cNvPr id="20" name="Rectangle 19">
            <a:extLst>
              <a:ext uri="{FF2B5EF4-FFF2-40B4-BE49-F238E27FC236}">
                <a16:creationId xmlns:a16="http://schemas.microsoft.com/office/drawing/2014/main" id="{2F83F2A8-B220-065F-C7D8-CBCC0E3039A0}"/>
              </a:ext>
            </a:extLst>
          </p:cNvPr>
          <p:cNvSpPr/>
          <p:nvPr/>
        </p:nvSpPr>
        <p:spPr>
          <a:xfrm>
            <a:off x="364368" y="4891935"/>
            <a:ext cx="1758621" cy="1337871"/>
          </a:xfrm>
          <a:prstGeom prst="rect">
            <a:avLst/>
          </a:prstGeom>
          <a:solidFill>
            <a:schemeClr val="bg1">
              <a:lumMod val="95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5" name="Rectangle 14">
            <a:extLst>
              <a:ext uri="{FF2B5EF4-FFF2-40B4-BE49-F238E27FC236}">
                <a16:creationId xmlns:a16="http://schemas.microsoft.com/office/drawing/2014/main" id="{4792CC00-A6F4-2D83-A600-DC267399D246}"/>
              </a:ext>
            </a:extLst>
          </p:cNvPr>
          <p:cNvSpPr/>
          <p:nvPr/>
        </p:nvSpPr>
        <p:spPr>
          <a:xfrm>
            <a:off x="2646898" y="4891936"/>
            <a:ext cx="1758621" cy="1337871"/>
          </a:xfrm>
          <a:prstGeom prst="rect">
            <a:avLst/>
          </a:prstGeom>
          <a:solidFill>
            <a:schemeClr val="bg1">
              <a:lumMod val="95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51" name="Rectangle 150">
            <a:extLst>
              <a:ext uri="{FF2B5EF4-FFF2-40B4-BE49-F238E27FC236}">
                <a16:creationId xmlns:a16="http://schemas.microsoft.com/office/drawing/2014/main" id="{77D4A062-F070-B00C-ABDC-8183FDA448DD}"/>
              </a:ext>
            </a:extLst>
          </p:cNvPr>
          <p:cNvSpPr/>
          <p:nvPr/>
        </p:nvSpPr>
        <p:spPr>
          <a:xfrm>
            <a:off x="6902038" y="5487543"/>
            <a:ext cx="4809471" cy="839091"/>
          </a:xfrm>
          <a:prstGeom prst="rect">
            <a:avLst/>
          </a:prstGeom>
          <a:solidFill>
            <a:schemeClr val="bg1">
              <a:lumMod val="95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 name="Content Placeholder 2">
            <a:extLst>
              <a:ext uri="{FF2B5EF4-FFF2-40B4-BE49-F238E27FC236}">
                <a16:creationId xmlns:a16="http://schemas.microsoft.com/office/drawing/2014/main" id="{8CC0363D-F5B4-1DFE-3E5C-05917E508787}"/>
              </a:ext>
            </a:extLst>
          </p:cNvPr>
          <p:cNvSpPr>
            <a:spLocks noGrp="1"/>
          </p:cNvSpPr>
          <p:nvPr>
            <p:ph idx="25"/>
          </p:nvPr>
        </p:nvSpPr>
        <p:spPr/>
        <p:txBody>
          <a:bodyPr/>
          <a:lstStyle/>
          <a:p>
            <a:r>
              <a:rPr lang="en-US"/>
              <a:t>Investment Thesis 3</a:t>
            </a:r>
          </a:p>
          <a:p>
            <a:endParaRPr lang="en-US">
              <a:latin typeface="Segoe UI Symbol" panose="020B0502040204020203" pitchFamily="34" charset="0"/>
            </a:endParaRPr>
          </a:p>
        </p:txBody>
      </p:sp>
      <p:sp>
        <p:nvSpPr>
          <p:cNvPr id="4" name="Content Placeholder 7">
            <a:extLst>
              <a:ext uri="{FF2B5EF4-FFF2-40B4-BE49-F238E27FC236}">
                <a16:creationId xmlns:a16="http://schemas.microsoft.com/office/drawing/2014/main" id="{501B40FF-4FCD-8DCA-8FF4-1522C8AF04A2}"/>
              </a:ext>
            </a:extLst>
          </p:cNvPr>
          <p:cNvSpPr txBox="1">
            <a:spLocks/>
          </p:cNvSpPr>
          <p:nvPr/>
        </p:nvSpPr>
        <p:spPr>
          <a:xfrm>
            <a:off x="274320" y="1038223"/>
            <a:ext cx="5695986" cy="22983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200">
                <a:latin typeface="Segoe UI Symbol" panose="020B0502040204020203" pitchFamily="34" charset="0"/>
                <a:ea typeface="Segoe UI Symbol" panose="020B0502040204020203" pitchFamily="34" charset="0"/>
              </a:rPr>
              <a:t>North America’s AV rideshare market is projected to grow at an exponential rate</a:t>
            </a:r>
          </a:p>
        </p:txBody>
      </p:sp>
      <p:sp>
        <p:nvSpPr>
          <p:cNvPr id="5" name="Content Placeholder 7">
            <a:extLst>
              <a:ext uri="{FF2B5EF4-FFF2-40B4-BE49-F238E27FC236}">
                <a16:creationId xmlns:a16="http://schemas.microsoft.com/office/drawing/2014/main" id="{FADDF674-93B4-F53B-E07A-E92784C9D18B}"/>
              </a:ext>
            </a:extLst>
          </p:cNvPr>
          <p:cNvSpPr txBox="1">
            <a:spLocks/>
          </p:cNvSpPr>
          <p:nvPr/>
        </p:nvSpPr>
        <p:spPr>
          <a:xfrm>
            <a:off x="6221694" y="986988"/>
            <a:ext cx="5695986" cy="22983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200">
                <a:latin typeface="Segoe UI Symbol" panose="020B0502040204020203" pitchFamily="34" charset="0"/>
                <a:ea typeface="Segoe UI Symbol" panose="020B0502040204020203" pitchFamily="34" charset="0"/>
              </a:rPr>
              <a:t>… with Uber’s strategic role in the ecosystem</a:t>
            </a:r>
          </a:p>
        </p:txBody>
      </p:sp>
      <p:graphicFrame>
        <p:nvGraphicFramePr>
          <p:cNvPr id="12" name="Chart 11">
            <a:extLst>
              <a:ext uri="{FF2B5EF4-FFF2-40B4-BE49-F238E27FC236}">
                <a16:creationId xmlns:a16="http://schemas.microsoft.com/office/drawing/2014/main" id="{6B9AB785-E809-CD9E-656A-B2C913029C8F}"/>
              </a:ext>
            </a:extLst>
          </p:cNvPr>
          <p:cNvGraphicFramePr>
            <a:graphicFrameLocks/>
          </p:cNvGraphicFramePr>
          <p:nvPr>
            <p:extLst>
              <p:ext uri="{D42A27DB-BD31-4B8C-83A1-F6EECF244321}">
                <p14:modId xmlns:p14="http://schemas.microsoft.com/office/powerpoint/2010/main" val="2442606084"/>
              </p:ext>
            </p:extLst>
          </p:nvPr>
        </p:nvGraphicFramePr>
        <p:xfrm>
          <a:off x="364368" y="1579771"/>
          <a:ext cx="4871661" cy="1739891"/>
        </p:xfrm>
        <a:graphic>
          <a:graphicData uri="http://schemas.openxmlformats.org/drawingml/2006/chart">
            <c:chart xmlns:c="http://schemas.openxmlformats.org/drawingml/2006/chart" xmlns:r="http://schemas.openxmlformats.org/officeDocument/2006/relationships" r:id="rId16"/>
          </a:graphicData>
        </a:graphic>
      </p:graphicFrame>
      <p:sp>
        <p:nvSpPr>
          <p:cNvPr id="14" name="Content Placeholder 7">
            <a:extLst>
              <a:ext uri="{FF2B5EF4-FFF2-40B4-BE49-F238E27FC236}">
                <a16:creationId xmlns:a16="http://schemas.microsoft.com/office/drawing/2014/main" id="{32DF0B83-FCCF-CFE9-8474-062FD20B4609}"/>
              </a:ext>
            </a:extLst>
          </p:cNvPr>
          <p:cNvSpPr txBox="1">
            <a:spLocks/>
          </p:cNvSpPr>
          <p:nvPr/>
        </p:nvSpPr>
        <p:spPr>
          <a:xfrm>
            <a:off x="274320" y="3685195"/>
            <a:ext cx="5695986" cy="22983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200">
                <a:latin typeface="Segoe UI Symbol" panose="020B0502040204020203" pitchFamily="34" charset="0"/>
                <a:ea typeface="Segoe UI Symbol" panose="020B0502040204020203" pitchFamily="34" charset="0"/>
              </a:rPr>
              <a:t>Unlikely to be disrupted due to….</a:t>
            </a:r>
          </a:p>
        </p:txBody>
      </p:sp>
      <p:cxnSp>
        <p:nvCxnSpPr>
          <p:cNvPr id="17" name="Straight Connector 16">
            <a:extLst>
              <a:ext uri="{FF2B5EF4-FFF2-40B4-BE49-F238E27FC236}">
                <a16:creationId xmlns:a16="http://schemas.microsoft.com/office/drawing/2014/main" id="{FEE05F8A-2E06-5541-E28D-28C22D452E89}"/>
              </a:ext>
            </a:extLst>
          </p:cNvPr>
          <p:cNvCxnSpPr>
            <a:cxnSpLocks/>
          </p:cNvCxnSpPr>
          <p:nvPr/>
        </p:nvCxnSpPr>
        <p:spPr>
          <a:xfrm>
            <a:off x="6628476" y="4106248"/>
            <a:ext cx="0" cy="2160733"/>
          </a:xfrm>
          <a:prstGeom prst="line">
            <a:avLst/>
          </a:prstGeom>
          <a:ln>
            <a:solidFill>
              <a:srgbClr val="017840"/>
            </a:solidFill>
          </a:ln>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D9140837-1DFA-FB55-CEF8-CE9CB202E331}"/>
              </a:ext>
            </a:extLst>
          </p:cNvPr>
          <p:cNvSpPr txBox="1"/>
          <p:nvPr/>
        </p:nvSpPr>
        <p:spPr>
          <a:xfrm>
            <a:off x="7050498" y="1447780"/>
            <a:ext cx="1040717" cy="400110"/>
          </a:xfrm>
          <a:prstGeom prst="rect">
            <a:avLst/>
          </a:prstGeom>
          <a:noFill/>
        </p:spPr>
        <p:txBody>
          <a:bodyPr wrap="square" rtlCol="0">
            <a:spAutoFit/>
          </a:bodyPr>
          <a:lstStyle/>
          <a:p>
            <a:r>
              <a:rPr lang="en-US" sz="1000">
                <a:latin typeface="Segoe UI Symbol" panose="020B0502040204020203" pitchFamily="34" charset="0"/>
                <a:ea typeface="Segoe UI Symbol" panose="020B0502040204020203" pitchFamily="34" charset="0"/>
              </a:rPr>
              <a:t>R&amp;D &amp; manufacturing</a:t>
            </a:r>
          </a:p>
        </p:txBody>
      </p:sp>
      <p:sp>
        <p:nvSpPr>
          <p:cNvPr id="35" name="TextBox 34">
            <a:extLst>
              <a:ext uri="{FF2B5EF4-FFF2-40B4-BE49-F238E27FC236}">
                <a16:creationId xmlns:a16="http://schemas.microsoft.com/office/drawing/2014/main" id="{5B2DC37E-3D5A-8BFA-DD52-BD54B1AB73E8}"/>
              </a:ext>
            </a:extLst>
          </p:cNvPr>
          <p:cNvSpPr txBox="1"/>
          <p:nvPr/>
        </p:nvSpPr>
        <p:spPr>
          <a:xfrm>
            <a:off x="7061542" y="2255282"/>
            <a:ext cx="976206" cy="400110"/>
          </a:xfrm>
          <a:prstGeom prst="rect">
            <a:avLst/>
          </a:prstGeom>
          <a:noFill/>
        </p:spPr>
        <p:txBody>
          <a:bodyPr wrap="square" rtlCol="0">
            <a:spAutoFit/>
          </a:bodyPr>
          <a:lstStyle/>
          <a:p>
            <a:r>
              <a:rPr lang="en-US" sz="1000">
                <a:latin typeface="Segoe UI Symbol" panose="020B0502040204020203" pitchFamily="34" charset="0"/>
                <a:ea typeface="Segoe UI Symbol" panose="020B0502040204020203" pitchFamily="34" charset="0"/>
              </a:rPr>
              <a:t>Deployment of AV’s </a:t>
            </a:r>
          </a:p>
        </p:txBody>
      </p:sp>
      <p:sp>
        <p:nvSpPr>
          <p:cNvPr id="36" name="TextBox 35">
            <a:extLst>
              <a:ext uri="{FF2B5EF4-FFF2-40B4-BE49-F238E27FC236}">
                <a16:creationId xmlns:a16="http://schemas.microsoft.com/office/drawing/2014/main" id="{28ADAD51-1780-4B41-5364-AA2ED7058116}"/>
              </a:ext>
            </a:extLst>
          </p:cNvPr>
          <p:cNvSpPr txBox="1"/>
          <p:nvPr/>
        </p:nvSpPr>
        <p:spPr>
          <a:xfrm>
            <a:off x="7076186" y="2996160"/>
            <a:ext cx="867818" cy="400110"/>
          </a:xfrm>
          <a:prstGeom prst="rect">
            <a:avLst/>
          </a:prstGeom>
          <a:noFill/>
        </p:spPr>
        <p:txBody>
          <a:bodyPr wrap="square" rtlCol="0">
            <a:spAutoFit/>
          </a:bodyPr>
          <a:lstStyle/>
          <a:p>
            <a:r>
              <a:rPr lang="en-US" sz="1000">
                <a:latin typeface="Segoe UI Symbol" panose="020B0502040204020203" pitchFamily="34" charset="0"/>
                <a:ea typeface="Segoe UI Symbol" panose="020B0502040204020203" pitchFamily="34" charset="0"/>
              </a:rPr>
              <a:t>Connecting customers</a:t>
            </a:r>
          </a:p>
        </p:txBody>
      </p:sp>
      <p:sp>
        <p:nvSpPr>
          <p:cNvPr id="38" name="TextBox 37">
            <a:extLst>
              <a:ext uri="{FF2B5EF4-FFF2-40B4-BE49-F238E27FC236}">
                <a16:creationId xmlns:a16="http://schemas.microsoft.com/office/drawing/2014/main" id="{34FD27F3-E341-5392-0849-3EFBE7B74D70}"/>
              </a:ext>
            </a:extLst>
          </p:cNvPr>
          <p:cNvSpPr txBox="1"/>
          <p:nvPr/>
        </p:nvSpPr>
        <p:spPr>
          <a:xfrm>
            <a:off x="6734200" y="1388130"/>
            <a:ext cx="578734" cy="461665"/>
          </a:xfrm>
          <a:prstGeom prst="rect">
            <a:avLst/>
          </a:prstGeom>
          <a:noFill/>
        </p:spPr>
        <p:txBody>
          <a:bodyPr wrap="square" rtlCol="0">
            <a:spAutoFit/>
          </a:bodyPr>
          <a:lstStyle/>
          <a:p>
            <a:r>
              <a:rPr lang="en-US" sz="2400" b="1">
                <a:solidFill>
                  <a:srgbClr val="017840"/>
                </a:solidFill>
                <a:latin typeface="Segoe UI Symbol" panose="020B0502040204020203" pitchFamily="34" charset="0"/>
                <a:ea typeface="Segoe UI Symbol" panose="020B0502040204020203" pitchFamily="34" charset="0"/>
              </a:rPr>
              <a:t>1|</a:t>
            </a:r>
          </a:p>
        </p:txBody>
      </p:sp>
      <p:sp>
        <p:nvSpPr>
          <p:cNvPr id="39" name="TextBox 38">
            <a:extLst>
              <a:ext uri="{FF2B5EF4-FFF2-40B4-BE49-F238E27FC236}">
                <a16:creationId xmlns:a16="http://schemas.microsoft.com/office/drawing/2014/main" id="{9D040B7D-D0F6-ACC2-2000-871FFCA083A1}"/>
              </a:ext>
            </a:extLst>
          </p:cNvPr>
          <p:cNvSpPr txBox="1"/>
          <p:nvPr/>
        </p:nvSpPr>
        <p:spPr>
          <a:xfrm>
            <a:off x="6751869" y="2212203"/>
            <a:ext cx="578734" cy="461665"/>
          </a:xfrm>
          <a:prstGeom prst="rect">
            <a:avLst/>
          </a:prstGeom>
          <a:noFill/>
        </p:spPr>
        <p:txBody>
          <a:bodyPr wrap="square" rtlCol="0">
            <a:spAutoFit/>
          </a:bodyPr>
          <a:lstStyle/>
          <a:p>
            <a:r>
              <a:rPr lang="en-US" sz="2400" b="1">
                <a:solidFill>
                  <a:srgbClr val="017840"/>
                </a:solidFill>
                <a:latin typeface="Segoe UI Symbol" panose="020B0502040204020203" pitchFamily="34" charset="0"/>
                <a:ea typeface="Segoe UI Symbol" panose="020B0502040204020203" pitchFamily="34" charset="0"/>
              </a:rPr>
              <a:t>2|</a:t>
            </a:r>
          </a:p>
        </p:txBody>
      </p:sp>
      <p:sp>
        <p:nvSpPr>
          <p:cNvPr id="40" name="TextBox 39">
            <a:extLst>
              <a:ext uri="{FF2B5EF4-FFF2-40B4-BE49-F238E27FC236}">
                <a16:creationId xmlns:a16="http://schemas.microsoft.com/office/drawing/2014/main" id="{2B41A931-EEDF-DE3F-31D4-8ADB6052B5C1}"/>
              </a:ext>
            </a:extLst>
          </p:cNvPr>
          <p:cNvSpPr txBox="1"/>
          <p:nvPr/>
        </p:nvSpPr>
        <p:spPr>
          <a:xfrm>
            <a:off x="6751869" y="2947229"/>
            <a:ext cx="578734" cy="461665"/>
          </a:xfrm>
          <a:prstGeom prst="rect">
            <a:avLst/>
          </a:prstGeom>
          <a:noFill/>
        </p:spPr>
        <p:txBody>
          <a:bodyPr wrap="square" rtlCol="0">
            <a:spAutoFit/>
          </a:bodyPr>
          <a:lstStyle/>
          <a:p>
            <a:r>
              <a:rPr lang="en-US" sz="2400" b="1">
                <a:solidFill>
                  <a:srgbClr val="017840"/>
                </a:solidFill>
                <a:latin typeface="Segoe UI Symbol" panose="020B0502040204020203" pitchFamily="34" charset="0"/>
                <a:ea typeface="Segoe UI Symbol" panose="020B0502040204020203" pitchFamily="34" charset="0"/>
              </a:rPr>
              <a:t>3|</a:t>
            </a:r>
          </a:p>
        </p:txBody>
      </p:sp>
      <p:sp>
        <p:nvSpPr>
          <p:cNvPr id="41" name="Rectangle 40">
            <a:extLst>
              <a:ext uri="{FF2B5EF4-FFF2-40B4-BE49-F238E27FC236}">
                <a16:creationId xmlns:a16="http://schemas.microsoft.com/office/drawing/2014/main" id="{1CCC37C8-A255-AE18-4E69-E559F778EBAD}"/>
              </a:ext>
            </a:extLst>
          </p:cNvPr>
          <p:cNvSpPr/>
          <p:nvPr/>
        </p:nvSpPr>
        <p:spPr>
          <a:xfrm>
            <a:off x="8052393" y="2154887"/>
            <a:ext cx="3613900" cy="589360"/>
          </a:xfrm>
          <a:prstGeom prst="rect">
            <a:avLst/>
          </a:prstGeom>
          <a:solidFill>
            <a:srgbClr val="80DCB1">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2" name="Rectangle 41">
            <a:extLst>
              <a:ext uri="{FF2B5EF4-FFF2-40B4-BE49-F238E27FC236}">
                <a16:creationId xmlns:a16="http://schemas.microsoft.com/office/drawing/2014/main" id="{29C7CA61-A27E-55A7-B2B3-28BDE981B4FC}"/>
              </a:ext>
            </a:extLst>
          </p:cNvPr>
          <p:cNvSpPr/>
          <p:nvPr/>
        </p:nvSpPr>
        <p:spPr>
          <a:xfrm>
            <a:off x="8052392" y="1442159"/>
            <a:ext cx="3613900" cy="531578"/>
          </a:xfrm>
          <a:prstGeom prst="rect">
            <a:avLst/>
          </a:prstGeom>
          <a:solidFill>
            <a:schemeClr val="bg1">
              <a:lumMod val="8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5" name="TextBox 44">
            <a:extLst>
              <a:ext uri="{FF2B5EF4-FFF2-40B4-BE49-F238E27FC236}">
                <a16:creationId xmlns:a16="http://schemas.microsoft.com/office/drawing/2014/main" id="{70732DAE-159F-85CB-18A8-2D03B89CD1FD}"/>
              </a:ext>
            </a:extLst>
          </p:cNvPr>
          <p:cNvSpPr txBox="1"/>
          <p:nvPr/>
        </p:nvSpPr>
        <p:spPr>
          <a:xfrm>
            <a:off x="8079660" y="1464920"/>
            <a:ext cx="3510898" cy="507831"/>
          </a:xfrm>
          <a:prstGeom prst="rect">
            <a:avLst/>
          </a:prstGeom>
          <a:noFill/>
        </p:spPr>
        <p:txBody>
          <a:bodyPr wrap="square" rtlCol="0">
            <a:spAutoFit/>
          </a:bodyPr>
          <a:lstStyle/>
          <a:p>
            <a:r>
              <a:rPr lang="en-US" sz="900" b="1">
                <a:latin typeface="Segoe UI Symbol" panose="020B0502040204020203" pitchFamily="34" charset="0"/>
                <a:ea typeface="Segoe UI Symbol" panose="020B0502040204020203" pitchFamily="34" charset="0"/>
              </a:rPr>
              <a:t>Major AV partnerships </a:t>
            </a:r>
          </a:p>
          <a:p>
            <a:pPr marL="171450" indent="-1714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America: </a:t>
            </a:r>
            <a:r>
              <a:rPr lang="en-US" sz="900" err="1">
                <a:latin typeface="Segoe UI Symbol" panose="020B0502040204020203" pitchFamily="34" charset="0"/>
                <a:ea typeface="Segoe UI Symbol" panose="020B0502040204020203" pitchFamily="34" charset="0"/>
              </a:rPr>
              <a:t>Zoox</a:t>
            </a:r>
            <a:r>
              <a:rPr lang="en-US" sz="900">
                <a:latin typeface="Segoe UI Symbol" panose="020B0502040204020203" pitchFamily="34" charset="0"/>
                <a:ea typeface="Segoe UI Symbol" panose="020B0502040204020203" pitchFamily="34" charset="0"/>
              </a:rPr>
              <a:t>, May Mobility &amp; Volkswagen/MOIA</a:t>
            </a:r>
          </a:p>
          <a:p>
            <a:pPr marL="171450" indent="-1714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Europe: Verne, </a:t>
            </a:r>
            <a:r>
              <a:rPr lang="en-US" sz="900" err="1">
                <a:latin typeface="Segoe UI Symbol" panose="020B0502040204020203" pitchFamily="34" charset="0"/>
                <a:ea typeface="Segoe UI Symbol" panose="020B0502040204020203" pitchFamily="34" charset="0"/>
              </a:rPr>
              <a:t>Pony.ai</a:t>
            </a:r>
            <a:r>
              <a:rPr lang="en-US" sz="900">
                <a:latin typeface="Segoe UI Symbol" panose="020B0502040204020203" pitchFamily="34" charset="0"/>
                <a:ea typeface="Segoe UI Symbol" panose="020B0502040204020203" pitchFamily="34" charset="0"/>
              </a:rPr>
              <a:t>  </a:t>
            </a:r>
          </a:p>
        </p:txBody>
      </p:sp>
      <p:sp>
        <p:nvSpPr>
          <p:cNvPr id="46" name="TextBox 45">
            <a:extLst>
              <a:ext uri="{FF2B5EF4-FFF2-40B4-BE49-F238E27FC236}">
                <a16:creationId xmlns:a16="http://schemas.microsoft.com/office/drawing/2014/main" id="{67223CBD-6C50-9ED5-FCA8-CAD01A4594EB}"/>
              </a:ext>
            </a:extLst>
          </p:cNvPr>
          <p:cNvSpPr txBox="1"/>
          <p:nvPr/>
        </p:nvSpPr>
        <p:spPr>
          <a:xfrm>
            <a:off x="8023103" y="2196613"/>
            <a:ext cx="3655168" cy="507831"/>
          </a:xfrm>
          <a:prstGeom prst="rect">
            <a:avLst/>
          </a:prstGeom>
          <a:noFill/>
        </p:spPr>
        <p:txBody>
          <a:bodyPr wrap="none" rtlCol="0">
            <a:spAutoFit/>
          </a:bodyPr>
          <a:lstStyle/>
          <a:p>
            <a:r>
              <a:rPr lang="en-US" sz="900" err="1">
                <a:latin typeface="Segoe UI Symbol" panose="020B0502040204020203" pitchFamily="34" charset="0"/>
                <a:ea typeface="Segoe UI Symbol" panose="020B0502040204020203" pitchFamily="34" charset="0"/>
              </a:rPr>
              <a:t>Optimising</a:t>
            </a:r>
            <a:r>
              <a:rPr lang="en-US" sz="900">
                <a:latin typeface="Segoe UI Symbol" panose="020B0502040204020203" pitchFamily="34" charset="0"/>
                <a:ea typeface="Segoe UI Symbol" panose="020B0502040204020203" pitchFamily="34" charset="0"/>
              </a:rPr>
              <a:t> fleet </a:t>
            </a:r>
            <a:r>
              <a:rPr lang="en-US" sz="900" b="1">
                <a:latin typeface="Segoe UI Symbol" panose="020B0502040204020203" pitchFamily="34" charset="0"/>
                <a:ea typeface="Segoe UI Symbol" panose="020B0502040204020203" pitchFamily="34" charset="0"/>
              </a:rPr>
              <a:t>management</a:t>
            </a:r>
            <a:r>
              <a:rPr lang="en-US" sz="900">
                <a:latin typeface="Segoe UI Symbol" panose="020B0502040204020203" pitchFamily="34" charset="0"/>
                <a:ea typeface="Segoe UI Symbol" panose="020B0502040204020203" pitchFamily="34" charset="0"/>
              </a:rPr>
              <a:t> with vehicle </a:t>
            </a:r>
            <a:r>
              <a:rPr lang="en-US" sz="900" b="1">
                <a:latin typeface="Segoe UI Symbol" panose="020B0502040204020203" pitchFamily="34" charset="0"/>
                <a:ea typeface="Segoe UI Symbol" panose="020B0502040204020203" pitchFamily="34" charset="0"/>
              </a:rPr>
              <a:t>cleaning</a:t>
            </a:r>
            <a:r>
              <a:rPr lang="en-US" sz="900">
                <a:latin typeface="Segoe UI Symbol" panose="020B0502040204020203" pitchFamily="34" charset="0"/>
                <a:ea typeface="Segoe UI Symbol" panose="020B0502040204020203" pitchFamily="34" charset="0"/>
              </a:rPr>
              <a:t> and </a:t>
            </a:r>
            <a:r>
              <a:rPr lang="en-US" sz="900" b="1">
                <a:latin typeface="Segoe UI Symbol" panose="020B0502040204020203" pitchFamily="34" charset="0"/>
                <a:ea typeface="Segoe UI Symbol" panose="020B0502040204020203" pitchFamily="34" charset="0"/>
              </a:rPr>
              <a:t>operations</a:t>
            </a:r>
          </a:p>
          <a:p>
            <a:r>
              <a:rPr lang="en-US" sz="900">
                <a:latin typeface="Segoe UI Symbol" panose="020B0502040204020203" pitchFamily="34" charset="0"/>
                <a:ea typeface="Segoe UI Symbol" panose="020B0502040204020203" pitchFamily="34" charset="0"/>
              </a:rPr>
              <a:t>Data enrichment </a:t>
            </a:r>
            <a:r>
              <a:rPr lang="en-US" sz="900" b="1">
                <a:latin typeface="Segoe UI Symbol" panose="020B0502040204020203" pitchFamily="34" charset="0"/>
                <a:ea typeface="Segoe UI Symbol" panose="020B0502040204020203" pitchFamily="34" charset="0"/>
              </a:rPr>
              <a:t>through</a:t>
            </a:r>
            <a:r>
              <a:rPr lang="en-US" sz="900">
                <a:latin typeface="Segoe UI Symbol" panose="020B0502040204020203" pitchFamily="34" charset="0"/>
                <a:ea typeface="Segoe UI Symbol" panose="020B0502040204020203" pitchFamily="34" charset="0"/>
              </a:rPr>
              <a:t> mapping &amp; historical training data </a:t>
            </a:r>
          </a:p>
          <a:p>
            <a:r>
              <a:rPr lang="en-US" sz="900">
                <a:latin typeface="Segoe UI Symbol" panose="020B0502040204020203" pitchFamily="34" charset="0"/>
                <a:ea typeface="Segoe UI Symbol" panose="020B0502040204020203" pitchFamily="34" charset="0"/>
              </a:rPr>
              <a:t>Regulatory </a:t>
            </a:r>
            <a:r>
              <a:rPr lang="en-US" sz="900" b="1">
                <a:latin typeface="Segoe UI Symbol" panose="020B0502040204020203" pitchFamily="34" charset="0"/>
                <a:ea typeface="Segoe UI Symbol" panose="020B0502040204020203" pitchFamily="34" charset="0"/>
              </a:rPr>
              <a:t>compliance</a:t>
            </a:r>
            <a:r>
              <a:rPr lang="en-US" sz="900">
                <a:latin typeface="Segoe UI Symbol" panose="020B0502040204020203" pitchFamily="34" charset="0"/>
                <a:ea typeface="Segoe UI Symbol" panose="020B0502040204020203" pitchFamily="34" charset="0"/>
              </a:rPr>
              <a:t> for </a:t>
            </a:r>
            <a:r>
              <a:rPr lang="en-US" sz="900" err="1">
                <a:latin typeface="Segoe UI Symbol" panose="020B0502040204020203" pitchFamily="34" charset="0"/>
                <a:ea typeface="Segoe UI Symbol" panose="020B0502040204020203" pitchFamily="34" charset="0"/>
              </a:rPr>
              <a:t>commercialisation</a:t>
            </a:r>
            <a:endParaRPr lang="en-US" sz="900">
              <a:latin typeface="Segoe UI Symbol" panose="020B0502040204020203" pitchFamily="34" charset="0"/>
              <a:ea typeface="Segoe UI Symbol" panose="020B0502040204020203" pitchFamily="34" charset="0"/>
            </a:endParaRPr>
          </a:p>
        </p:txBody>
      </p:sp>
      <p:sp>
        <p:nvSpPr>
          <p:cNvPr id="47" name="Rectangle 46">
            <a:extLst>
              <a:ext uri="{FF2B5EF4-FFF2-40B4-BE49-F238E27FC236}">
                <a16:creationId xmlns:a16="http://schemas.microsoft.com/office/drawing/2014/main" id="{475E44F2-B0E2-D330-D551-3ACA0F7BD0E7}"/>
              </a:ext>
            </a:extLst>
          </p:cNvPr>
          <p:cNvSpPr/>
          <p:nvPr/>
        </p:nvSpPr>
        <p:spPr>
          <a:xfrm>
            <a:off x="8079660" y="3012034"/>
            <a:ext cx="2454228" cy="294392"/>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8" name="Rectangle 47">
            <a:extLst>
              <a:ext uri="{FF2B5EF4-FFF2-40B4-BE49-F238E27FC236}">
                <a16:creationId xmlns:a16="http://schemas.microsoft.com/office/drawing/2014/main" id="{7426CEC2-6978-C7D2-3267-24E131471865}"/>
              </a:ext>
            </a:extLst>
          </p:cNvPr>
          <p:cNvSpPr/>
          <p:nvPr/>
        </p:nvSpPr>
        <p:spPr>
          <a:xfrm>
            <a:off x="10533888" y="3011090"/>
            <a:ext cx="1132404" cy="294393"/>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9" name="TextBox 48">
            <a:extLst>
              <a:ext uri="{FF2B5EF4-FFF2-40B4-BE49-F238E27FC236}">
                <a16:creationId xmlns:a16="http://schemas.microsoft.com/office/drawing/2014/main" id="{BEF98212-9B3A-614B-1F5B-F3532D709DD7}"/>
              </a:ext>
            </a:extLst>
          </p:cNvPr>
          <p:cNvSpPr txBox="1"/>
          <p:nvPr/>
        </p:nvSpPr>
        <p:spPr>
          <a:xfrm>
            <a:off x="8065642" y="3301967"/>
            <a:ext cx="2393604" cy="338554"/>
          </a:xfrm>
          <a:prstGeom prst="rect">
            <a:avLst/>
          </a:prstGeom>
          <a:noFill/>
        </p:spPr>
        <p:txBody>
          <a:bodyPr wrap="none" rtlCol="0">
            <a:spAutoFit/>
          </a:bodyPr>
          <a:lstStyle/>
          <a:p>
            <a:pPr marL="171450" indent="-171450">
              <a:buFont typeface="Arial" panose="020B0604020202020204" pitchFamily="34" charset="0"/>
              <a:buChar char="•"/>
            </a:pPr>
            <a:r>
              <a:rPr lang="en-US" sz="800">
                <a:latin typeface="Segoe UI Symbol" panose="020B0502040204020203" pitchFamily="34" charset="0"/>
                <a:ea typeface="Segoe UI Symbol" panose="020B0502040204020203" pitchFamily="34" charset="0"/>
              </a:rPr>
              <a:t>Access to ~ </a:t>
            </a:r>
            <a:r>
              <a:rPr lang="en-US" sz="800" b="1">
                <a:latin typeface="Segoe UI Symbol" panose="020B0502040204020203" pitchFamily="34" charset="0"/>
                <a:ea typeface="Segoe UI Symbol" panose="020B0502040204020203" pitchFamily="34" charset="0"/>
              </a:rPr>
              <a:t>60 bn</a:t>
            </a:r>
            <a:r>
              <a:rPr lang="en-US" sz="800">
                <a:latin typeface="Segoe UI Symbol" panose="020B0502040204020203" pitchFamily="34" charset="0"/>
                <a:ea typeface="Segoe UI Symbol" panose="020B0502040204020203" pitchFamily="34" charset="0"/>
              </a:rPr>
              <a:t> customers in the US alone</a:t>
            </a:r>
          </a:p>
          <a:p>
            <a:pPr marL="171450" indent="-171450">
              <a:buFont typeface="Arial" panose="020B0604020202020204" pitchFamily="34" charset="0"/>
              <a:buChar char="•"/>
            </a:pPr>
            <a:r>
              <a:rPr lang="en-US" sz="800" b="1">
                <a:latin typeface="Segoe UI Symbol" panose="020B0502040204020203" pitchFamily="34" charset="0"/>
                <a:ea typeface="Segoe UI Symbol" panose="020B0502040204020203" pitchFamily="34" charset="0"/>
              </a:rPr>
              <a:t>3.75 bn</a:t>
            </a:r>
            <a:r>
              <a:rPr lang="en-US" sz="800">
                <a:latin typeface="Segoe UI Symbol" panose="020B0502040204020203" pitchFamily="34" charset="0"/>
                <a:ea typeface="Segoe UI Symbol" panose="020B0502040204020203" pitchFamily="34" charset="0"/>
              </a:rPr>
              <a:t> trips completed in Q4 2025</a:t>
            </a:r>
          </a:p>
        </p:txBody>
      </p:sp>
      <p:sp>
        <p:nvSpPr>
          <p:cNvPr id="50" name="TextBox 49">
            <a:extLst>
              <a:ext uri="{FF2B5EF4-FFF2-40B4-BE49-F238E27FC236}">
                <a16:creationId xmlns:a16="http://schemas.microsoft.com/office/drawing/2014/main" id="{F49B7A47-497E-FBE5-02A5-E09946068D7D}"/>
              </a:ext>
            </a:extLst>
          </p:cNvPr>
          <p:cNvSpPr txBox="1"/>
          <p:nvPr/>
        </p:nvSpPr>
        <p:spPr>
          <a:xfrm>
            <a:off x="8894443" y="3043942"/>
            <a:ext cx="710451" cy="230832"/>
          </a:xfrm>
          <a:prstGeom prst="rect">
            <a:avLst/>
          </a:prstGeom>
          <a:noFill/>
        </p:spPr>
        <p:txBody>
          <a:bodyPr wrap="none" rtlCol="0">
            <a:spAutoFit/>
          </a:bodyPr>
          <a:lstStyle/>
          <a:p>
            <a:r>
              <a:rPr lang="en-US" sz="900" b="1">
                <a:solidFill>
                  <a:schemeClr val="bg1"/>
                </a:solidFill>
                <a:latin typeface="Segoe UI Symbol" panose="020B0502040204020203" pitchFamily="34" charset="0"/>
                <a:ea typeface="Segoe UI Symbol" panose="020B0502040204020203" pitchFamily="34" charset="0"/>
              </a:rPr>
              <a:t>Uber: 74%</a:t>
            </a:r>
          </a:p>
        </p:txBody>
      </p:sp>
      <p:sp>
        <p:nvSpPr>
          <p:cNvPr id="51" name="TextBox 50">
            <a:extLst>
              <a:ext uri="{FF2B5EF4-FFF2-40B4-BE49-F238E27FC236}">
                <a16:creationId xmlns:a16="http://schemas.microsoft.com/office/drawing/2014/main" id="{9C1D7742-6940-CE1B-9028-4C2A3ABA5553}"/>
              </a:ext>
            </a:extLst>
          </p:cNvPr>
          <p:cNvSpPr txBox="1"/>
          <p:nvPr/>
        </p:nvSpPr>
        <p:spPr>
          <a:xfrm>
            <a:off x="10726783" y="3039971"/>
            <a:ext cx="662361" cy="230832"/>
          </a:xfrm>
          <a:prstGeom prst="rect">
            <a:avLst/>
          </a:prstGeom>
          <a:noFill/>
        </p:spPr>
        <p:txBody>
          <a:bodyPr wrap="none" rtlCol="0">
            <a:spAutoFit/>
          </a:bodyPr>
          <a:lstStyle/>
          <a:p>
            <a:r>
              <a:rPr lang="en-US" sz="900" b="1">
                <a:solidFill>
                  <a:schemeClr val="bg1"/>
                </a:solidFill>
                <a:latin typeface="Segoe UI Symbol" panose="020B0502040204020203" pitchFamily="34" charset="0"/>
                <a:ea typeface="Segoe UI Symbol" panose="020B0502040204020203" pitchFamily="34" charset="0"/>
              </a:rPr>
              <a:t>Lyft: 26%</a:t>
            </a:r>
          </a:p>
        </p:txBody>
      </p:sp>
      <p:sp>
        <p:nvSpPr>
          <p:cNvPr id="52" name="TextBox 51">
            <a:extLst>
              <a:ext uri="{FF2B5EF4-FFF2-40B4-BE49-F238E27FC236}">
                <a16:creationId xmlns:a16="http://schemas.microsoft.com/office/drawing/2014/main" id="{CF17A86B-11FF-5297-3CD2-C1389394303F}"/>
              </a:ext>
            </a:extLst>
          </p:cNvPr>
          <p:cNvSpPr txBox="1"/>
          <p:nvPr/>
        </p:nvSpPr>
        <p:spPr>
          <a:xfrm>
            <a:off x="8003922" y="2812010"/>
            <a:ext cx="1422276" cy="230832"/>
          </a:xfrm>
          <a:prstGeom prst="rect">
            <a:avLst/>
          </a:prstGeom>
          <a:noFill/>
        </p:spPr>
        <p:txBody>
          <a:bodyPr wrap="square" rtlCol="0">
            <a:spAutoFit/>
          </a:bodyPr>
          <a:lstStyle/>
          <a:p>
            <a:r>
              <a:rPr lang="en-US" sz="900" b="1">
                <a:solidFill>
                  <a:schemeClr val="tx1"/>
                </a:solidFill>
                <a:latin typeface="Segoe UI Variable Display" pitchFamily="2" charset="0"/>
                <a:ea typeface="Segoe UI Symbol" panose="020B0502040204020203" pitchFamily="34" charset="0"/>
                <a:cs typeface="Segoe UI Variable Display" pitchFamily="2" charset="0"/>
              </a:rPr>
              <a:t>US ridesharing market</a:t>
            </a:r>
          </a:p>
        </p:txBody>
      </p:sp>
      <p:sp>
        <p:nvSpPr>
          <p:cNvPr id="54" name="TextBox 53">
            <a:extLst>
              <a:ext uri="{FF2B5EF4-FFF2-40B4-BE49-F238E27FC236}">
                <a16:creationId xmlns:a16="http://schemas.microsoft.com/office/drawing/2014/main" id="{DC163025-7588-2E83-ACFB-796412F7CBEC}"/>
              </a:ext>
            </a:extLst>
          </p:cNvPr>
          <p:cNvSpPr txBox="1"/>
          <p:nvPr/>
        </p:nvSpPr>
        <p:spPr>
          <a:xfrm>
            <a:off x="607503" y="4058006"/>
            <a:ext cx="1577676" cy="261610"/>
          </a:xfrm>
          <a:prstGeom prst="rect">
            <a:avLst/>
          </a:prstGeom>
          <a:noFill/>
        </p:spPr>
        <p:txBody>
          <a:bodyPr wrap="none" rtlCol="0">
            <a:spAutoFit/>
          </a:bodyPr>
          <a:lstStyle/>
          <a:p>
            <a:r>
              <a:rPr lang="en-US" sz="1100" b="1">
                <a:solidFill>
                  <a:schemeClr val="tx1"/>
                </a:solidFill>
                <a:latin typeface="Segoe UI Symbol" panose="020B0502040204020203" pitchFamily="34" charset="0"/>
                <a:ea typeface="Segoe UI Symbol" panose="020B0502040204020203" pitchFamily="34" charset="0"/>
                <a:cs typeface="Segoe UI Variable Display" pitchFamily="2" charset="0"/>
              </a:rPr>
              <a:t>High Operating Costs</a:t>
            </a:r>
          </a:p>
        </p:txBody>
      </p:sp>
      <p:sp>
        <p:nvSpPr>
          <p:cNvPr id="56" name="TextBox 55">
            <a:extLst>
              <a:ext uri="{FF2B5EF4-FFF2-40B4-BE49-F238E27FC236}">
                <a16:creationId xmlns:a16="http://schemas.microsoft.com/office/drawing/2014/main" id="{54C44E62-6798-A36F-CC2F-7EAF8DEDB639}"/>
              </a:ext>
            </a:extLst>
          </p:cNvPr>
          <p:cNvSpPr txBox="1"/>
          <p:nvPr/>
        </p:nvSpPr>
        <p:spPr>
          <a:xfrm>
            <a:off x="2766096" y="4080082"/>
            <a:ext cx="1552028" cy="261610"/>
          </a:xfrm>
          <a:prstGeom prst="rect">
            <a:avLst/>
          </a:prstGeom>
          <a:noFill/>
        </p:spPr>
        <p:txBody>
          <a:bodyPr wrap="none" rtlCol="0">
            <a:spAutoFit/>
          </a:bodyPr>
          <a:lstStyle/>
          <a:p>
            <a:r>
              <a:rPr lang="en-US" sz="1100" b="1">
                <a:solidFill>
                  <a:schemeClr val="tx1"/>
                </a:solidFill>
                <a:latin typeface="Segoe UI Symbol" panose="020B0502040204020203" pitchFamily="34" charset="0"/>
                <a:ea typeface="Segoe UI Symbol" panose="020B0502040204020203" pitchFamily="34" charset="0"/>
                <a:cs typeface="Segoe UI Variable Display" pitchFamily="2" charset="0"/>
              </a:rPr>
              <a:t>Invaluable Databases</a:t>
            </a:r>
          </a:p>
        </p:txBody>
      </p:sp>
      <p:sp>
        <p:nvSpPr>
          <p:cNvPr id="59" name="TextBox 58">
            <a:extLst>
              <a:ext uri="{FF2B5EF4-FFF2-40B4-BE49-F238E27FC236}">
                <a16:creationId xmlns:a16="http://schemas.microsoft.com/office/drawing/2014/main" id="{3764A2D7-B6A1-23D0-D82C-FEF5CC0FBAFD}"/>
              </a:ext>
            </a:extLst>
          </p:cNvPr>
          <p:cNvSpPr txBox="1"/>
          <p:nvPr/>
        </p:nvSpPr>
        <p:spPr>
          <a:xfrm>
            <a:off x="374387" y="4301893"/>
            <a:ext cx="1920853" cy="400110"/>
          </a:xfrm>
          <a:prstGeom prst="rect">
            <a:avLst/>
          </a:prstGeom>
          <a:noFill/>
        </p:spPr>
        <p:txBody>
          <a:bodyPr wrap="square" rtlCol="0">
            <a:spAutoFit/>
          </a:bodyPr>
          <a:lstStyle/>
          <a:p>
            <a:pPr algn="ctr"/>
            <a:r>
              <a:rPr lang="en-US" sz="1000" b="1">
                <a:solidFill>
                  <a:schemeClr val="tx1">
                    <a:lumMod val="50000"/>
                    <a:lumOff val="50000"/>
                  </a:schemeClr>
                </a:solidFill>
                <a:latin typeface="Segoe UI Symbol" panose="020B0502040204020203" pitchFamily="34" charset="0"/>
                <a:ea typeface="Segoe UI Symbol" panose="020B0502040204020203" pitchFamily="34" charset="0"/>
              </a:rPr>
              <a:t>$2.85 </a:t>
            </a:r>
            <a:r>
              <a:rPr lang="en-US" sz="1000">
                <a:solidFill>
                  <a:schemeClr val="tx1">
                    <a:lumMod val="50000"/>
                    <a:lumOff val="50000"/>
                  </a:schemeClr>
                </a:solidFill>
                <a:latin typeface="Segoe UI Symbol" panose="020B0502040204020203" pitchFamily="34" charset="0"/>
                <a:ea typeface="Segoe UI Symbol" panose="020B0502040204020203" pitchFamily="34" charset="0"/>
              </a:rPr>
              <a:t>bn non-GAAP operations and support (2025)</a:t>
            </a:r>
          </a:p>
        </p:txBody>
      </p:sp>
      <p:sp>
        <p:nvSpPr>
          <p:cNvPr id="60" name="TextBox 59">
            <a:extLst>
              <a:ext uri="{FF2B5EF4-FFF2-40B4-BE49-F238E27FC236}">
                <a16:creationId xmlns:a16="http://schemas.microsoft.com/office/drawing/2014/main" id="{5D71EA33-4A8D-AEE5-096E-025E7C8B3152}"/>
              </a:ext>
            </a:extLst>
          </p:cNvPr>
          <p:cNvSpPr txBox="1"/>
          <p:nvPr/>
        </p:nvSpPr>
        <p:spPr>
          <a:xfrm>
            <a:off x="402604" y="4914228"/>
            <a:ext cx="1800997" cy="1308050"/>
          </a:xfrm>
          <a:prstGeom prst="rect">
            <a:avLst/>
          </a:prstGeom>
          <a:noFill/>
        </p:spPr>
        <p:txBody>
          <a:bodyPr wrap="square" rtlCol="0">
            <a:spAutoFit/>
          </a:bodyPr>
          <a:lstStyle/>
          <a:p>
            <a:pPr marL="171450" indent="-171450">
              <a:buFont typeface="Arial" panose="020B0604020202020204" pitchFamily="34" charset="0"/>
              <a:buChar char="•"/>
            </a:pPr>
            <a:r>
              <a:rPr lang="en-US" sz="900">
                <a:solidFill>
                  <a:schemeClr val="tx1"/>
                </a:solidFill>
                <a:latin typeface="Segoe UI Symbol" panose="020B0502040204020203" pitchFamily="34" charset="0"/>
                <a:ea typeface="Segoe UI Symbol" panose="020B0502040204020203" pitchFamily="34" charset="0"/>
              </a:rPr>
              <a:t>Amazon bought </a:t>
            </a:r>
            <a:r>
              <a:rPr lang="en-US" sz="900" err="1">
                <a:solidFill>
                  <a:schemeClr val="tx1"/>
                </a:solidFill>
                <a:latin typeface="Segoe UI Symbol" panose="020B0502040204020203" pitchFamily="34" charset="0"/>
                <a:ea typeface="Segoe UI Symbol" panose="020B0502040204020203" pitchFamily="34" charset="0"/>
              </a:rPr>
              <a:t>Zoox</a:t>
            </a:r>
            <a:r>
              <a:rPr lang="en-US" sz="900">
                <a:solidFill>
                  <a:schemeClr val="tx1"/>
                </a:solidFill>
                <a:latin typeface="Segoe UI Symbol" panose="020B0502040204020203" pitchFamily="34" charset="0"/>
                <a:ea typeface="Segoe UI Symbol" panose="020B0502040204020203" pitchFamily="34" charset="0"/>
              </a:rPr>
              <a:t> for </a:t>
            </a:r>
            <a:r>
              <a:rPr lang="en-US" sz="900" b="1">
                <a:solidFill>
                  <a:schemeClr val="tx1"/>
                </a:solidFill>
                <a:latin typeface="Segoe UI Variable Display" pitchFamily="2" charset="0"/>
                <a:ea typeface="Segoe UI Symbol" panose="020B0502040204020203" pitchFamily="34" charset="0"/>
                <a:cs typeface="Segoe UI Variable Display" pitchFamily="2" charset="0"/>
              </a:rPr>
              <a:t>$1.2bn </a:t>
            </a:r>
            <a:r>
              <a:rPr lang="en-US" sz="900">
                <a:solidFill>
                  <a:schemeClr val="tx1"/>
                </a:solidFill>
                <a:latin typeface="Segoe UI Symbol" panose="020B0502040204020203" pitchFamily="34" charset="0"/>
                <a:ea typeface="Segoe UI Symbol" panose="020B0502040204020203" pitchFamily="34" charset="0"/>
              </a:rPr>
              <a:t>(2020)</a:t>
            </a:r>
          </a:p>
          <a:p>
            <a:endParaRPr lang="en-US" sz="800">
              <a:solidFill>
                <a:schemeClr val="tx1"/>
              </a:solidFill>
              <a:latin typeface="Segoe UI Symbol" panose="020B0502040204020203" pitchFamily="34" charset="0"/>
              <a:ea typeface="Segoe UI Symbol" panose="020B0502040204020203" pitchFamily="34" charset="0"/>
            </a:endParaRPr>
          </a:p>
          <a:p>
            <a:pPr marL="171450" indent="-171450">
              <a:buFont typeface="Arial" panose="020B0604020202020204" pitchFamily="34" charset="0"/>
              <a:buChar char="•"/>
            </a:pPr>
            <a:r>
              <a:rPr lang="en-US" sz="900">
                <a:solidFill>
                  <a:schemeClr val="tx1"/>
                </a:solidFill>
                <a:latin typeface="Segoe UI Symbol" panose="020B0502040204020203" pitchFamily="34" charset="0"/>
                <a:ea typeface="Segoe UI Symbol" panose="020B0502040204020203" pitchFamily="34" charset="0"/>
              </a:rPr>
              <a:t>May mobility estimated valuation of </a:t>
            </a:r>
            <a:r>
              <a:rPr lang="en-US" sz="900" b="1">
                <a:solidFill>
                  <a:schemeClr val="tx1"/>
                </a:solidFill>
                <a:latin typeface="Segoe UI Variable Display" pitchFamily="2" charset="0"/>
                <a:ea typeface="Segoe UI Symbol" panose="020B0502040204020203" pitchFamily="34" charset="0"/>
                <a:cs typeface="Segoe UI Variable Display" pitchFamily="2" charset="0"/>
              </a:rPr>
              <a:t>$734m</a:t>
            </a:r>
          </a:p>
          <a:p>
            <a:endParaRPr lang="en-US" sz="800">
              <a:solidFill>
                <a:schemeClr val="tx1"/>
              </a:solidFill>
              <a:latin typeface="Segoe UI Symbol" panose="020B0502040204020203" pitchFamily="34" charset="0"/>
              <a:ea typeface="Segoe UI Symbol" panose="020B0502040204020203" pitchFamily="34" charset="0"/>
            </a:endParaRPr>
          </a:p>
          <a:p>
            <a:pPr marL="171450" indent="-171450">
              <a:buFont typeface="Arial" panose="020B0604020202020204" pitchFamily="34" charset="0"/>
              <a:buChar char="•"/>
            </a:pPr>
            <a:r>
              <a:rPr lang="en-US" sz="900">
                <a:solidFill>
                  <a:schemeClr val="tx1"/>
                </a:solidFill>
                <a:latin typeface="Segoe UI Symbol" panose="020B0502040204020203" pitchFamily="34" charset="0"/>
                <a:ea typeface="Segoe UI Symbol" panose="020B0502040204020203" pitchFamily="34" charset="0"/>
              </a:rPr>
              <a:t>AV companies focusing on </a:t>
            </a:r>
            <a:r>
              <a:rPr lang="en-US" sz="900" b="1">
                <a:solidFill>
                  <a:schemeClr val="tx1"/>
                </a:solidFill>
                <a:latin typeface="Segoe UI Variable Display" pitchFamily="2" charset="0"/>
                <a:ea typeface="Segoe UI Symbol" panose="020B0502040204020203" pitchFamily="34" charset="0"/>
                <a:cs typeface="Segoe UI Variable Display" pitchFamily="2" charset="0"/>
              </a:rPr>
              <a:t>R&amp;D</a:t>
            </a:r>
            <a:r>
              <a:rPr lang="en-US" sz="900">
                <a:solidFill>
                  <a:schemeClr val="tx1"/>
                </a:solidFill>
                <a:latin typeface="Segoe UI Symbol" panose="020B0502040204020203" pitchFamily="34" charset="0"/>
                <a:ea typeface="Segoe UI Symbol" panose="020B0502040204020203" pitchFamily="34" charset="0"/>
              </a:rPr>
              <a:t> do not have the </a:t>
            </a:r>
            <a:r>
              <a:rPr lang="en-US" sz="900" b="1">
                <a:solidFill>
                  <a:schemeClr val="tx1"/>
                </a:solidFill>
                <a:latin typeface="Segoe UI Variable Display" pitchFamily="2" charset="0"/>
                <a:ea typeface="Segoe UI Symbol" panose="020B0502040204020203" pitchFamily="34" charset="0"/>
                <a:cs typeface="Segoe UI Variable Display" pitchFamily="2" charset="0"/>
              </a:rPr>
              <a:t>FCF</a:t>
            </a:r>
            <a:r>
              <a:rPr lang="en-US" sz="900">
                <a:solidFill>
                  <a:schemeClr val="tx1"/>
                </a:solidFill>
                <a:latin typeface="Segoe UI Symbol" panose="020B0502040204020203" pitchFamily="34" charset="0"/>
                <a:ea typeface="Segoe UI Symbol" panose="020B0502040204020203" pitchFamily="34" charset="0"/>
              </a:rPr>
              <a:t> to replace Uber’s services</a:t>
            </a:r>
          </a:p>
        </p:txBody>
      </p:sp>
      <p:graphicFrame>
        <p:nvGraphicFramePr>
          <p:cNvPr id="25" name="Chart 24">
            <a:extLst>
              <a:ext uri="{FF2B5EF4-FFF2-40B4-BE49-F238E27FC236}">
                <a16:creationId xmlns:a16="http://schemas.microsoft.com/office/drawing/2014/main" id="{E2B72973-9C9E-D25E-5A63-DFC9DCDA6774}"/>
              </a:ext>
            </a:extLst>
          </p:cNvPr>
          <p:cNvGraphicFramePr/>
          <p:nvPr>
            <p:custDataLst>
              <p:tags r:id="rId2"/>
            </p:custDataLst>
            <p:extLst>
              <p:ext uri="{D42A27DB-BD31-4B8C-83A1-F6EECF244321}">
                <p14:modId xmlns:p14="http://schemas.microsoft.com/office/powerpoint/2010/main" val="3609218427"/>
              </p:ext>
            </p:extLst>
          </p:nvPr>
        </p:nvGraphicFramePr>
        <p:xfrm>
          <a:off x="481095" y="1408459"/>
          <a:ext cx="4672480" cy="2141616"/>
        </p:xfrm>
        <a:graphic>
          <a:graphicData uri="http://schemas.openxmlformats.org/drawingml/2006/chart">
            <c:chart xmlns:c="http://schemas.openxmlformats.org/drawingml/2006/chart" xmlns:r="http://schemas.openxmlformats.org/officeDocument/2006/relationships" r:id="rId17"/>
          </a:graphicData>
        </a:graphic>
      </p:graphicFrame>
      <p:sp>
        <p:nvSpPr>
          <p:cNvPr id="103" name="Rectangle 102">
            <a:extLst>
              <a:ext uri="{FF2B5EF4-FFF2-40B4-BE49-F238E27FC236}">
                <a16:creationId xmlns:a16="http://schemas.microsoft.com/office/drawing/2014/main" id="{90E11A77-2F75-C59D-984C-7D4C0D97B8F8}"/>
              </a:ext>
            </a:extLst>
          </p:cNvPr>
          <p:cNvSpPr/>
          <p:nvPr>
            <p:custDataLst>
              <p:tags r:id="rId3"/>
            </p:custDataLst>
          </p:nvPr>
        </p:nvSpPr>
        <p:spPr bwMode="auto">
          <a:xfrm>
            <a:off x="571378" y="1448071"/>
            <a:ext cx="351048" cy="164939"/>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spcBef>
                <a:spcPct val="0"/>
              </a:spcBef>
              <a:spcAft>
                <a:spcPct val="0"/>
              </a:spcAft>
            </a:pPr>
            <a:r>
              <a:rPr lang="en-US" altLang="en-US" sz="1000" kern="120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t>$ (bn)</a:t>
            </a:r>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08" name="Rectangle 107">
            <a:extLst>
              <a:ext uri="{FF2B5EF4-FFF2-40B4-BE49-F238E27FC236}">
                <a16:creationId xmlns:a16="http://schemas.microsoft.com/office/drawing/2014/main" id="{4CCFBD67-ED8F-F6F8-7B4D-D7C865C30989}"/>
              </a:ext>
            </a:extLst>
          </p:cNvPr>
          <p:cNvSpPr/>
          <p:nvPr>
            <p:custDataLst>
              <p:tags r:id="rId4"/>
            </p:custDataLst>
          </p:nvPr>
        </p:nvSpPr>
        <p:spPr bwMode="auto">
          <a:xfrm rot="5400000">
            <a:off x="4771951" y="2439168"/>
            <a:ext cx="893421" cy="294537"/>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ctr"/>
          <a:lstStyle/>
          <a:p>
            <a:pPr algn="l">
              <a:spcBef>
                <a:spcPct val="0"/>
              </a:spcBef>
              <a:spcAft>
                <a:spcPct val="0"/>
              </a:spcAft>
            </a:pPr>
            <a:r>
              <a:rPr lang="en-US" altLang="en-US" sz="900" kern="120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t>% share of total </a:t>
            </a:r>
          </a:p>
          <a:p>
            <a:pPr algn="l">
              <a:spcBef>
                <a:spcPct val="0"/>
              </a:spcBef>
              <a:spcAft>
                <a:spcPct val="0"/>
              </a:spcAft>
            </a:pPr>
            <a:r>
              <a:rPr lang="en-US" altLang="en-US" sz="900" kern="120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t>rideshare miles</a:t>
            </a:r>
            <a:endParaRPr lang="en-US" sz="9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78" name="Rectangle 77">
            <a:extLst>
              <a:ext uri="{FF2B5EF4-FFF2-40B4-BE49-F238E27FC236}">
                <a16:creationId xmlns:a16="http://schemas.microsoft.com/office/drawing/2014/main" id="{98B89D6A-4254-7D07-3F64-CE567C9B840E}"/>
              </a:ext>
            </a:extLst>
          </p:cNvPr>
          <p:cNvSpPr/>
          <p:nvPr>
            <p:custDataLst>
              <p:tags r:id="rId5"/>
            </p:custDataLst>
          </p:nvPr>
        </p:nvSpPr>
        <p:spPr bwMode="gray">
          <a:xfrm>
            <a:off x="954681" y="3226900"/>
            <a:ext cx="376732" cy="55171"/>
          </a:xfrm>
          <a:prstGeom prst="rect">
            <a:avLst/>
          </a:prstGeom>
          <a:solidFill>
            <a:srgbClr val="03C168"/>
          </a:solidFill>
          <a:ln w="25400" cap="flat" cmpd="sng" algn="ctr">
            <a:no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vert="horz" wrap="none" lIns="17463" tIns="0" rIns="17463" bIns="0" rtlCol="0" anchor="ctr"/>
          <a:lstStyle/>
          <a:p>
            <a:pPr algn="ctr">
              <a:lnSpc>
                <a:spcPct val="90000"/>
              </a:lnSpc>
              <a:spcBef>
                <a:spcPct val="0"/>
              </a:spcBef>
              <a:spcAft>
                <a:spcPct val="0"/>
              </a:spcAft>
            </a:pPr>
            <a:fld id="{5BF61DD1-8378-4C06-BF68-C4C1C2F879C6}" type="datetime'''''''0''''''''''''''''''.''''''''''''''''''''3'''''''''''''">
              <a:rPr lang="en-US" altLang="en-US" sz="1000" kern="1200" smtClean="0">
                <a:solidFill>
                  <a:schemeClr val="bg1"/>
                </a:solidFill>
                <a:effectLst/>
                <a:latin typeface="Segoe UI Symbol" panose="020B0502040204020203" pitchFamily="34" charset="0"/>
                <a:ea typeface="Segoe UI Symbol" panose="020B0502040204020203" pitchFamily="34" charset="0"/>
              </a:rPr>
              <a:pPr algn="ctr">
                <a:lnSpc>
                  <a:spcPct val="90000"/>
                </a:lnSpc>
                <a:spcBef>
                  <a:spcPct val="0"/>
                </a:spcBef>
                <a:spcAft>
                  <a:spcPct val="0"/>
                </a:spcAft>
              </a:pPr>
              <a:t>0.3</a:t>
            </a:fld>
            <a:endParaRPr lang="en-US" sz="1000" kern="1200">
              <a:solidFill>
                <a:schemeClr val="bg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71" name="Rectangle 70">
            <a:extLst>
              <a:ext uri="{FF2B5EF4-FFF2-40B4-BE49-F238E27FC236}">
                <a16:creationId xmlns:a16="http://schemas.microsoft.com/office/drawing/2014/main" id="{2528B678-2202-83FE-C5AC-C10BA6F9F4A8}"/>
              </a:ext>
            </a:extLst>
          </p:cNvPr>
          <p:cNvSpPr/>
          <p:nvPr>
            <p:custDataLst>
              <p:tags r:id="rId6"/>
            </p:custDataLst>
          </p:nvPr>
        </p:nvSpPr>
        <p:spPr bwMode="auto">
          <a:xfrm>
            <a:off x="954681" y="3306018"/>
            <a:ext cx="376733" cy="164939"/>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AC6770CD-83B3-4669-B78E-23755BAAF197}" type="datetime'20''''''''''''2''''5''E'''''''''''''''''''">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2025E</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86" name="Rectangle 85">
            <a:extLst>
              <a:ext uri="{FF2B5EF4-FFF2-40B4-BE49-F238E27FC236}">
                <a16:creationId xmlns:a16="http://schemas.microsoft.com/office/drawing/2014/main" id="{523E6397-7259-3783-8A25-2DACE2C48622}"/>
              </a:ext>
            </a:extLst>
          </p:cNvPr>
          <p:cNvSpPr/>
          <p:nvPr>
            <p:custDataLst>
              <p:tags r:id="rId7"/>
            </p:custDataLst>
          </p:nvPr>
        </p:nvSpPr>
        <p:spPr bwMode="auto">
          <a:xfrm>
            <a:off x="1628558" y="3306018"/>
            <a:ext cx="376733" cy="164939"/>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F49D052F-98F5-4ADD-8CE2-4E3B0D7DA795}" type="datetime'''''''''''2''''''''''0''2''''6''''''''''''''''''E'''''''''">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2026E</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92" name="Rectangle 91">
            <a:extLst>
              <a:ext uri="{FF2B5EF4-FFF2-40B4-BE49-F238E27FC236}">
                <a16:creationId xmlns:a16="http://schemas.microsoft.com/office/drawing/2014/main" id="{4D700351-B883-A783-7EBE-1DA90ED2CAEE}"/>
              </a:ext>
            </a:extLst>
          </p:cNvPr>
          <p:cNvSpPr/>
          <p:nvPr>
            <p:custDataLst>
              <p:tags r:id="rId8"/>
            </p:custDataLst>
          </p:nvPr>
        </p:nvSpPr>
        <p:spPr bwMode="auto">
          <a:xfrm>
            <a:off x="2278933" y="3306018"/>
            <a:ext cx="376733" cy="164939"/>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0D4E58D5-5F6F-4B1B-8D08-1C3E6774DB8A}" type="datetime'''''''''''''''''2''0''''''''''''2''''''7''''''''''E'''''''''''">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2027E</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99" name="Rectangle 98">
            <a:extLst>
              <a:ext uri="{FF2B5EF4-FFF2-40B4-BE49-F238E27FC236}">
                <a16:creationId xmlns:a16="http://schemas.microsoft.com/office/drawing/2014/main" id="{6CB89F45-9294-74A2-67A6-FF294800EC1B}"/>
              </a:ext>
            </a:extLst>
          </p:cNvPr>
          <p:cNvSpPr/>
          <p:nvPr>
            <p:custDataLst>
              <p:tags r:id="rId9"/>
            </p:custDataLst>
          </p:nvPr>
        </p:nvSpPr>
        <p:spPr bwMode="auto">
          <a:xfrm>
            <a:off x="2957854" y="3312628"/>
            <a:ext cx="376733" cy="164939"/>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D1AABD7C-6657-4C7F-9B0F-E3880C148230}" type="datetime'''''''2''0''''2''''8''''''''E'''''''">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2028E</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02" name="Rectangle 101">
            <a:extLst>
              <a:ext uri="{FF2B5EF4-FFF2-40B4-BE49-F238E27FC236}">
                <a16:creationId xmlns:a16="http://schemas.microsoft.com/office/drawing/2014/main" id="{02AE9168-BF44-95BE-55CE-5886483B280E}"/>
              </a:ext>
            </a:extLst>
          </p:cNvPr>
          <p:cNvSpPr/>
          <p:nvPr>
            <p:custDataLst>
              <p:tags r:id="rId10"/>
            </p:custDataLst>
          </p:nvPr>
        </p:nvSpPr>
        <p:spPr bwMode="auto">
          <a:xfrm>
            <a:off x="3658904" y="3308471"/>
            <a:ext cx="376733" cy="163522"/>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27E49CED-60B7-4B2F-A598-DC6C95CB6AB6}" type="datetime'''''''''''2''''02''9''''''''''''''''''''E'''''''''">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2029E</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05" name="Rectangle 104">
            <a:extLst>
              <a:ext uri="{FF2B5EF4-FFF2-40B4-BE49-F238E27FC236}">
                <a16:creationId xmlns:a16="http://schemas.microsoft.com/office/drawing/2014/main" id="{22340FDA-A27F-110A-94CD-0EA07D2B6A6E}"/>
              </a:ext>
            </a:extLst>
          </p:cNvPr>
          <p:cNvSpPr/>
          <p:nvPr>
            <p:custDataLst>
              <p:tags r:id="rId11"/>
            </p:custDataLst>
          </p:nvPr>
        </p:nvSpPr>
        <p:spPr bwMode="auto">
          <a:xfrm>
            <a:off x="4333783" y="3304599"/>
            <a:ext cx="376733" cy="164939"/>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t"/>
          <a:lstStyle/>
          <a:p>
            <a:pPr algn="ctr">
              <a:spcBef>
                <a:spcPct val="0"/>
              </a:spcBef>
              <a:spcAft>
                <a:spcPct val="0"/>
              </a:spcAft>
            </a:pPr>
            <a:fld id="{E0B2F4AE-409C-4CB7-8C81-726451E4D179}" type="datetime'''''''20''''''''3''''''''0''''''''''''''''''''''''E'">
              <a:rPr lang="en-US" altLang="en-US" sz="10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2030E</a:t>
            </a:fld>
            <a:endParaRPr lang="en-US" sz="10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87" name="TextBox 86">
            <a:extLst>
              <a:ext uri="{FF2B5EF4-FFF2-40B4-BE49-F238E27FC236}">
                <a16:creationId xmlns:a16="http://schemas.microsoft.com/office/drawing/2014/main" id="{D61C80FC-001A-EA86-E106-7E2B21B0E34A}"/>
              </a:ext>
            </a:extLst>
          </p:cNvPr>
          <p:cNvSpPr txBox="1"/>
          <p:nvPr/>
        </p:nvSpPr>
        <p:spPr>
          <a:xfrm>
            <a:off x="2684524" y="4305789"/>
            <a:ext cx="1697902" cy="400110"/>
          </a:xfrm>
          <a:prstGeom prst="rect">
            <a:avLst/>
          </a:prstGeom>
          <a:noFill/>
        </p:spPr>
        <p:txBody>
          <a:bodyPr wrap="square" rtlCol="0">
            <a:spAutoFit/>
          </a:bodyPr>
          <a:lstStyle/>
          <a:p>
            <a:pPr algn="ctr"/>
            <a:r>
              <a:rPr lang="en-US" sz="1000" b="1">
                <a:solidFill>
                  <a:schemeClr val="tx1">
                    <a:lumMod val="50000"/>
                    <a:lumOff val="50000"/>
                  </a:schemeClr>
                </a:solidFill>
                <a:latin typeface="Segoe UI Symbol" panose="020B0502040204020203" pitchFamily="34" charset="0"/>
                <a:ea typeface="Segoe UI Symbol" panose="020B0502040204020203" pitchFamily="34" charset="0"/>
              </a:rPr>
              <a:t>100+ p</a:t>
            </a:r>
            <a:r>
              <a:rPr lang="en-US" sz="1000">
                <a:solidFill>
                  <a:schemeClr val="tx1">
                    <a:lumMod val="50000"/>
                    <a:lumOff val="50000"/>
                  </a:schemeClr>
                </a:solidFill>
                <a:latin typeface="Segoe UI Symbol" panose="020B0502040204020203" pitchFamily="34" charset="0"/>
                <a:ea typeface="Segoe UI Symbol" panose="020B0502040204020203" pitchFamily="34" charset="0"/>
              </a:rPr>
              <a:t>etabytes of data with minute latency</a:t>
            </a:r>
          </a:p>
        </p:txBody>
      </p:sp>
      <p:graphicFrame>
        <p:nvGraphicFramePr>
          <p:cNvPr id="118" name="Chart 117">
            <a:extLst>
              <a:ext uri="{FF2B5EF4-FFF2-40B4-BE49-F238E27FC236}">
                <a16:creationId xmlns:a16="http://schemas.microsoft.com/office/drawing/2014/main" id="{DF353EA2-03C1-97C9-7F0A-D73B0AB2330F}"/>
              </a:ext>
            </a:extLst>
          </p:cNvPr>
          <p:cNvGraphicFramePr/>
          <p:nvPr>
            <p:extLst>
              <p:ext uri="{D42A27DB-BD31-4B8C-83A1-F6EECF244321}">
                <p14:modId xmlns:p14="http://schemas.microsoft.com/office/powerpoint/2010/main" val="2042461109"/>
              </p:ext>
            </p:extLst>
          </p:nvPr>
        </p:nvGraphicFramePr>
        <p:xfrm>
          <a:off x="4224646" y="4641042"/>
          <a:ext cx="2321826" cy="1693001"/>
        </p:xfrm>
        <a:graphic>
          <a:graphicData uri="http://schemas.openxmlformats.org/drawingml/2006/chart">
            <c:chart xmlns:c="http://schemas.openxmlformats.org/drawingml/2006/chart" xmlns:r="http://schemas.openxmlformats.org/officeDocument/2006/relationships" r:id="rId18"/>
          </a:graphicData>
        </a:graphic>
      </p:graphicFrame>
      <p:sp>
        <p:nvSpPr>
          <p:cNvPr id="119" name="TextBox 118">
            <a:extLst>
              <a:ext uri="{FF2B5EF4-FFF2-40B4-BE49-F238E27FC236}">
                <a16:creationId xmlns:a16="http://schemas.microsoft.com/office/drawing/2014/main" id="{3DA0F456-6782-BE20-FCD6-DC206FE12C38}"/>
              </a:ext>
            </a:extLst>
          </p:cNvPr>
          <p:cNvSpPr txBox="1"/>
          <p:nvPr/>
        </p:nvSpPr>
        <p:spPr>
          <a:xfrm>
            <a:off x="5412701" y="5222332"/>
            <a:ext cx="391454" cy="215444"/>
          </a:xfrm>
          <a:prstGeom prst="rect">
            <a:avLst/>
          </a:prstGeom>
          <a:noFill/>
        </p:spPr>
        <p:txBody>
          <a:bodyPr wrap="none" rtlCol="0">
            <a:spAutoFit/>
          </a:bodyPr>
          <a:lstStyle/>
          <a:p>
            <a:r>
              <a:rPr lang="en-US" sz="800">
                <a:solidFill>
                  <a:schemeClr val="bg1"/>
                </a:solidFill>
                <a:latin typeface="Segoe UI Symbol" panose="020B0502040204020203" pitchFamily="34" charset="0"/>
                <a:ea typeface="Segoe UI Symbol" panose="020B0502040204020203" pitchFamily="34" charset="0"/>
              </a:rPr>
              <a:t>35%</a:t>
            </a:r>
          </a:p>
        </p:txBody>
      </p:sp>
      <p:sp>
        <p:nvSpPr>
          <p:cNvPr id="121" name="TextBox 120">
            <a:extLst>
              <a:ext uri="{FF2B5EF4-FFF2-40B4-BE49-F238E27FC236}">
                <a16:creationId xmlns:a16="http://schemas.microsoft.com/office/drawing/2014/main" id="{E68B2CE6-7E0B-543A-873A-4BF65528239F}"/>
              </a:ext>
            </a:extLst>
          </p:cNvPr>
          <p:cNvSpPr txBox="1"/>
          <p:nvPr/>
        </p:nvSpPr>
        <p:spPr>
          <a:xfrm>
            <a:off x="5265930" y="5624406"/>
            <a:ext cx="391454" cy="215444"/>
          </a:xfrm>
          <a:prstGeom prst="rect">
            <a:avLst/>
          </a:prstGeom>
          <a:noFill/>
        </p:spPr>
        <p:txBody>
          <a:bodyPr wrap="none" rtlCol="0">
            <a:spAutoFit/>
          </a:bodyPr>
          <a:lstStyle/>
          <a:p>
            <a:r>
              <a:rPr lang="en-US" sz="800">
                <a:solidFill>
                  <a:schemeClr val="bg1"/>
                </a:solidFill>
                <a:latin typeface="Segoe UI Symbol" panose="020B0502040204020203" pitchFamily="34" charset="0"/>
                <a:ea typeface="Segoe UI Symbol" panose="020B0502040204020203" pitchFamily="34" charset="0"/>
              </a:rPr>
              <a:t>25%</a:t>
            </a:r>
          </a:p>
        </p:txBody>
      </p:sp>
      <p:sp>
        <p:nvSpPr>
          <p:cNvPr id="122" name="TextBox 121">
            <a:extLst>
              <a:ext uri="{FF2B5EF4-FFF2-40B4-BE49-F238E27FC236}">
                <a16:creationId xmlns:a16="http://schemas.microsoft.com/office/drawing/2014/main" id="{85E2AF33-EB5C-61E6-2A6B-ABB43F962752}"/>
              </a:ext>
            </a:extLst>
          </p:cNvPr>
          <p:cNvSpPr txBox="1"/>
          <p:nvPr/>
        </p:nvSpPr>
        <p:spPr>
          <a:xfrm>
            <a:off x="5000634" y="5222332"/>
            <a:ext cx="391454" cy="215444"/>
          </a:xfrm>
          <a:prstGeom prst="rect">
            <a:avLst/>
          </a:prstGeom>
          <a:noFill/>
        </p:spPr>
        <p:txBody>
          <a:bodyPr wrap="none" rtlCol="0">
            <a:spAutoFit/>
          </a:bodyPr>
          <a:lstStyle/>
          <a:p>
            <a:r>
              <a:rPr lang="en-US" sz="800">
                <a:solidFill>
                  <a:schemeClr val="bg1"/>
                </a:solidFill>
                <a:latin typeface="Segoe UI Symbol" panose="020B0502040204020203" pitchFamily="34" charset="0"/>
                <a:ea typeface="Segoe UI Symbol" panose="020B0502040204020203" pitchFamily="34" charset="0"/>
              </a:rPr>
              <a:t>27%</a:t>
            </a:r>
          </a:p>
        </p:txBody>
      </p:sp>
      <p:cxnSp>
        <p:nvCxnSpPr>
          <p:cNvPr id="125" name="Straight Arrow Connector 124">
            <a:extLst>
              <a:ext uri="{FF2B5EF4-FFF2-40B4-BE49-F238E27FC236}">
                <a16:creationId xmlns:a16="http://schemas.microsoft.com/office/drawing/2014/main" id="{28F6E481-B693-D9B7-C23D-593F44BD95BC}"/>
              </a:ext>
            </a:extLst>
          </p:cNvPr>
          <p:cNvCxnSpPr>
            <a:cxnSpLocks/>
          </p:cNvCxnSpPr>
          <p:nvPr/>
        </p:nvCxnSpPr>
        <p:spPr>
          <a:xfrm>
            <a:off x="327254" y="4025684"/>
            <a:ext cx="11590426" cy="0"/>
          </a:xfrm>
          <a:prstGeom prst="straightConnector1">
            <a:avLst/>
          </a:prstGeom>
          <a:ln w="12700">
            <a:solidFill>
              <a:srgbClr val="0C7544"/>
            </a:solidFill>
            <a:tailEnd type="triangle"/>
          </a:ln>
        </p:spPr>
        <p:style>
          <a:lnRef idx="1">
            <a:schemeClr val="dk1"/>
          </a:lnRef>
          <a:fillRef idx="0">
            <a:schemeClr val="dk1"/>
          </a:fillRef>
          <a:effectRef idx="0">
            <a:schemeClr val="dk1"/>
          </a:effectRef>
          <a:fontRef idx="minor">
            <a:schemeClr val="tx1"/>
          </a:fontRef>
        </p:style>
      </p:cxnSp>
      <p:sp>
        <p:nvSpPr>
          <p:cNvPr id="126" name="TextBox 125">
            <a:extLst>
              <a:ext uri="{FF2B5EF4-FFF2-40B4-BE49-F238E27FC236}">
                <a16:creationId xmlns:a16="http://schemas.microsoft.com/office/drawing/2014/main" id="{64ABE2D9-9082-6444-4A27-C58D497A2CB9}"/>
              </a:ext>
            </a:extLst>
          </p:cNvPr>
          <p:cNvSpPr txBox="1"/>
          <p:nvPr/>
        </p:nvSpPr>
        <p:spPr>
          <a:xfrm>
            <a:off x="7000278" y="5712983"/>
            <a:ext cx="4679735" cy="553998"/>
          </a:xfrm>
          <a:prstGeom prst="rect">
            <a:avLst/>
          </a:prstGeom>
          <a:noFill/>
        </p:spPr>
        <p:txBody>
          <a:bodyPr wrap="square" rtlCol="0">
            <a:spAutoFit/>
          </a:bodyPr>
          <a:lstStyle/>
          <a:p>
            <a:pPr marL="342900" indent="-342900">
              <a:buFont typeface="+mj-lt"/>
              <a:buAutoNum type="arabicPeriod"/>
            </a:pPr>
            <a:r>
              <a:rPr lang="en-US" sz="1000">
                <a:latin typeface="Segoe UI Symbol" panose="020B0502040204020203" pitchFamily="34" charset="0"/>
                <a:ea typeface="Segoe UI Symbol" panose="020B0502040204020203" pitchFamily="34" charset="0"/>
              </a:rPr>
              <a:t>Uber retaining an </a:t>
            </a:r>
            <a:r>
              <a:rPr lang="en-US" sz="1000" b="1">
                <a:latin typeface="Segoe UI Symbol" panose="020B0502040204020203" pitchFamily="34" charset="0"/>
                <a:ea typeface="Segoe UI Symbol" panose="020B0502040204020203" pitchFamily="34" charset="0"/>
              </a:rPr>
              <a:t>asset-light aggressor </a:t>
            </a:r>
            <a:r>
              <a:rPr lang="en-US" sz="1000">
                <a:latin typeface="Segoe UI Symbol" panose="020B0502040204020203" pitchFamily="34" charset="0"/>
                <a:ea typeface="Segoe UI Symbol" panose="020B0502040204020203" pitchFamily="34" charset="0"/>
              </a:rPr>
              <a:t>model</a:t>
            </a:r>
          </a:p>
          <a:p>
            <a:pPr marL="342900" indent="-342900">
              <a:buFont typeface="+mj-lt"/>
              <a:buAutoNum type="arabicPeriod"/>
            </a:pPr>
            <a:r>
              <a:rPr lang="en-US" sz="1000" b="1">
                <a:latin typeface="Segoe UI Symbol" panose="020B0502040204020203" pitchFamily="34" charset="0"/>
                <a:ea typeface="Segoe UI Symbol" panose="020B0502040204020203" pitchFamily="34" charset="0"/>
              </a:rPr>
              <a:t>Disclosed returns </a:t>
            </a:r>
            <a:r>
              <a:rPr lang="en-US" sz="1000">
                <a:latin typeface="Segoe UI Symbol" panose="020B0502040204020203" pitchFamily="34" charset="0"/>
                <a:ea typeface="Segoe UI Symbol" panose="020B0502040204020203" pitchFamily="34" charset="0"/>
              </a:rPr>
              <a:t>compared to the current US$10bn program</a:t>
            </a:r>
          </a:p>
          <a:p>
            <a:pPr marL="342900" indent="-342900">
              <a:buFont typeface="+mj-lt"/>
              <a:buAutoNum type="arabicPeriod"/>
            </a:pPr>
            <a:r>
              <a:rPr lang="en-US" sz="1000">
                <a:latin typeface="Segoe UI Symbol" panose="020B0502040204020203" pitchFamily="34" charset="0"/>
                <a:ea typeface="Segoe UI Symbol" panose="020B0502040204020203" pitchFamily="34" charset="0"/>
              </a:rPr>
              <a:t>Complex and evolving </a:t>
            </a:r>
            <a:r>
              <a:rPr lang="en-US" sz="1000" b="1">
                <a:latin typeface="Segoe UI Symbol" panose="020B0502040204020203" pitchFamily="34" charset="0"/>
                <a:ea typeface="Segoe UI Symbol" panose="020B0502040204020203" pitchFamily="34" charset="0"/>
              </a:rPr>
              <a:t>robotaxi</a:t>
            </a:r>
            <a:r>
              <a:rPr lang="en-US" sz="1000">
                <a:latin typeface="Segoe UI Symbol" panose="020B0502040204020203" pitchFamily="34" charset="0"/>
                <a:ea typeface="Segoe UI Symbol" panose="020B0502040204020203" pitchFamily="34" charset="0"/>
              </a:rPr>
              <a:t> legislative landscape</a:t>
            </a:r>
          </a:p>
        </p:txBody>
      </p:sp>
      <p:sp>
        <p:nvSpPr>
          <p:cNvPr id="127" name="Content Placeholder 7">
            <a:extLst>
              <a:ext uri="{FF2B5EF4-FFF2-40B4-BE49-F238E27FC236}">
                <a16:creationId xmlns:a16="http://schemas.microsoft.com/office/drawing/2014/main" id="{AF2BA1D7-EBDB-EE6D-42CC-077C59F28051}"/>
              </a:ext>
            </a:extLst>
          </p:cNvPr>
          <p:cNvSpPr txBox="1">
            <a:spLocks/>
          </p:cNvSpPr>
          <p:nvPr/>
        </p:nvSpPr>
        <p:spPr>
          <a:xfrm>
            <a:off x="6960933" y="5504026"/>
            <a:ext cx="5695986" cy="22983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200">
                <a:latin typeface="Segoe UI Symbol" panose="020B0502040204020203" pitchFamily="34" charset="0"/>
                <a:ea typeface="Segoe UI Symbol" panose="020B0502040204020203" pitchFamily="34" charset="0"/>
              </a:rPr>
              <a:t>Hence, AV success is contingent on:</a:t>
            </a:r>
          </a:p>
        </p:txBody>
      </p:sp>
      <p:sp>
        <p:nvSpPr>
          <p:cNvPr id="128" name="Content Placeholder 7">
            <a:extLst>
              <a:ext uri="{FF2B5EF4-FFF2-40B4-BE49-F238E27FC236}">
                <a16:creationId xmlns:a16="http://schemas.microsoft.com/office/drawing/2014/main" id="{D0F85278-1C73-BFCC-0CF3-9EFD51FF2A14}"/>
              </a:ext>
            </a:extLst>
          </p:cNvPr>
          <p:cNvSpPr txBox="1">
            <a:spLocks/>
          </p:cNvSpPr>
          <p:nvPr/>
        </p:nvSpPr>
        <p:spPr>
          <a:xfrm>
            <a:off x="6628476" y="3719206"/>
            <a:ext cx="5695986" cy="22983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200">
                <a:latin typeface="Segoe UI Symbol" panose="020B0502040204020203" pitchFamily="34" charset="0"/>
                <a:ea typeface="Segoe UI Symbol" panose="020B0502040204020203" pitchFamily="34" charset="0"/>
              </a:rPr>
              <a:t>Uber has currently invested….</a:t>
            </a:r>
          </a:p>
        </p:txBody>
      </p:sp>
      <p:sp>
        <p:nvSpPr>
          <p:cNvPr id="132" name="TextBox 131">
            <a:extLst>
              <a:ext uri="{FF2B5EF4-FFF2-40B4-BE49-F238E27FC236}">
                <a16:creationId xmlns:a16="http://schemas.microsoft.com/office/drawing/2014/main" id="{B5A2A236-585B-2E87-1449-9852F5936ADB}"/>
              </a:ext>
            </a:extLst>
          </p:cNvPr>
          <p:cNvSpPr txBox="1"/>
          <p:nvPr/>
        </p:nvSpPr>
        <p:spPr>
          <a:xfrm>
            <a:off x="10172287" y="4685859"/>
            <a:ext cx="1745393" cy="461665"/>
          </a:xfrm>
          <a:prstGeom prst="rect">
            <a:avLst/>
          </a:prstGeom>
          <a:noFill/>
        </p:spPr>
        <p:txBody>
          <a:bodyPr wrap="square" rtlCol="0">
            <a:spAutoFit/>
          </a:bodyPr>
          <a:lstStyle/>
          <a:p>
            <a:r>
              <a:rPr lang="en-US" sz="1200">
                <a:solidFill>
                  <a:schemeClr val="tx1"/>
                </a:solidFill>
                <a:latin typeface="Segoe UI Symbol" panose="020B0502040204020203" pitchFamily="34" charset="0"/>
                <a:ea typeface="Segoe UI Symbol" panose="020B0502040204020203" pitchFamily="34" charset="0"/>
              </a:rPr>
              <a:t>Yet only </a:t>
            </a:r>
            <a:r>
              <a:rPr lang="en-US" sz="1200" dirty="0">
                <a:solidFill>
                  <a:schemeClr val="tx1"/>
                </a:solidFill>
                <a:latin typeface="Segoe UI Symbol" panose="020B0502040204020203" pitchFamily="34" charset="0"/>
                <a:ea typeface="Segoe UI Symbol" panose="020B0502040204020203" pitchFamily="34" charset="0"/>
              </a:rPr>
              <a:t>accounts</a:t>
            </a:r>
            <a:r>
              <a:rPr lang="en-US" sz="1200" b="1">
                <a:solidFill>
                  <a:schemeClr val="tx1"/>
                </a:solidFill>
                <a:latin typeface="Segoe UI Symbol" panose="020B0502040204020203" pitchFamily="34" charset="0"/>
                <a:ea typeface="Segoe UI Symbol" panose="020B0502040204020203" pitchFamily="34" charset="0"/>
              </a:rPr>
              <a:t> </a:t>
            </a:r>
            <a:r>
              <a:rPr lang="en-US" sz="1200">
                <a:solidFill>
                  <a:schemeClr val="tx1"/>
                </a:solidFill>
                <a:latin typeface="Segoe UI Symbol" panose="020B0502040204020203" pitchFamily="34" charset="0"/>
                <a:ea typeface="Segoe UI Symbol" panose="020B0502040204020203" pitchFamily="34" charset="0"/>
              </a:rPr>
              <a:t>for </a:t>
            </a:r>
            <a:r>
              <a:rPr lang="en-US" sz="1200" b="1" dirty="0">
                <a:solidFill>
                  <a:schemeClr val="tx1"/>
                </a:solidFill>
                <a:latin typeface="Segoe UI Variable Display" pitchFamily="2" charset="0"/>
                <a:ea typeface="Segoe UI Symbol" panose="020B0502040204020203" pitchFamily="34" charset="0"/>
                <a:cs typeface="Segoe UI Variable Display" pitchFamily="2" charset="0"/>
              </a:rPr>
              <a:t>0.5%</a:t>
            </a:r>
            <a:r>
              <a:rPr lang="en-US" sz="1200" b="1">
                <a:solidFill>
                  <a:schemeClr val="tx1"/>
                </a:solidFill>
                <a:latin typeface="Segoe UI Symbol" panose="020B0502040204020203" pitchFamily="34" charset="0"/>
                <a:ea typeface="Segoe UI Symbol" panose="020B0502040204020203" pitchFamily="34" charset="0"/>
              </a:rPr>
              <a:t> </a:t>
            </a:r>
            <a:r>
              <a:rPr lang="en-US" sz="1200">
                <a:solidFill>
                  <a:schemeClr val="tx1"/>
                </a:solidFill>
                <a:latin typeface="Segoe UI Symbol" panose="020B0502040204020203" pitchFamily="34" charset="0"/>
                <a:ea typeface="Segoe UI Symbol" panose="020B0502040204020203" pitchFamily="34" charset="0"/>
              </a:rPr>
              <a:t>of all bookings</a:t>
            </a:r>
          </a:p>
        </p:txBody>
      </p:sp>
      <p:sp>
        <p:nvSpPr>
          <p:cNvPr id="137" name="Right Arrow 136">
            <a:extLst>
              <a:ext uri="{FF2B5EF4-FFF2-40B4-BE49-F238E27FC236}">
                <a16:creationId xmlns:a16="http://schemas.microsoft.com/office/drawing/2014/main" id="{3AFB73B3-F1AF-2C47-C94A-F552CDC9DEC9}"/>
              </a:ext>
            </a:extLst>
          </p:cNvPr>
          <p:cNvSpPr/>
          <p:nvPr/>
        </p:nvSpPr>
        <p:spPr>
          <a:xfrm>
            <a:off x="9247511" y="4813269"/>
            <a:ext cx="744156" cy="219449"/>
          </a:xfrm>
          <a:prstGeom prst="rightArrow">
            <a:avLst/>
          </a:prstGeom>
          <a:solidFill>
            <a:srgbClr val="02C168"/>
          </a:solidFill>
          <a:ln>
            <a:solidFill>
              <a:srgbClr val="02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graphicFrame>
        <p:nvGraphicFramePr>
          <p:cNvPr id="140" name="Chart 139">
            <a:extLst>
              <a:ext uri="{FF2B5EF4-FFF2-40B4-BE49-F238E27FC236}">
                <a16:creationId xmlns:a16="http://schemas.microsoft.com/office/drawing/2014/main" id="{EBEE1D66-D6D3-FA6E-7705-45E711626774}"/>
              </a:ext>
            </a:extLst>
          </p:cNvPr>
          <p:cNvGraphicFramePr/>
          <p:nvPr>
            <p:extLst>
              <p:ext uri="{D42A27DB-BD31-4B8C-83A1-F6EECF244321}">
                <p14:modId xmlns:p14="http://schemas.microsoft.com/office/powerpoint/2010/main" val="3185083172"/>
              </p:ext>
            </p:extLst>
          </p:nvPr>
        </p:nvGraphicFramePr>
        <p:xfrm>
          <a:off x="6253875" y="4180325"/>
          <a:ext cx="2709801" cy="1877808"/>
        </p:xfrm>
        <a:graphic>
          <a:graphicData uri="http://schemas.openxmlformats.org/drawingml/2006/chart">
            <c:chart xmlns:c="http://schemas.openxmlformats.org/drawingml/2006/chart" xmlns:r="http://schemas.openxmlformats.org/officeDocument/2006/relationships" r:id="rId19"/>
          </a:graphicData>
        </a:graphic>
      </p:graphicFrame>
      <p:sp>
        <p:nvSpPr>
          <p:cNvPr id="142" name="Rectangle 141">
            <a:extLst>
              <a:ext uri="{FF2B5EF4-FFF2-40B4-BE49-F238E27FC236}">
                <a16:creationId xmlns:a16="http://schemas.microsoft.com/office/drawing/2014/main" id="{D6A87AD9-317F-12B1-CA89-40B2FB9250E8}"/>
              </a:ext>
            </a:extLst>
          </p:cNvPr>
          <p:cNvSpPr/>
          <p:nvPr/>
        </p:nvSpPr>
        <p:spPr>
          <a:xfrm>
            <a:off x="8179149" y="4681003"/>
            <a:ext cx="91326" cy="85194"/>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47" name="TextBox 146">
            <a:extLst>
              <a:ext uri="{FF2B5EF4-FFF2-40B4-BE49-F238E27FC236}">
                <a16:creationId xmlns:a16="http://schemas.microsoft.com/office/drawing/2014/main" id="{902A8B52-B085-AA01-BCA2-B73864E77928}"/>
              </a:ext>
            </a:extLst>
          </p:cNvPr>
          <p:cNvSpPr txBox="1"/>
          <p:nvPr/>
        </p:nvSpPr>
        <p:spPr>
          <a:xfrm>
            <a:off x="8238568" y="4620152"/>
            <a:ext cx="899185" cy="338554"/>
          </a:xfrm>
          <a:prstGeom prst="rect">
            <a:avLst/>
          </a:prstGeom>
          <a:noFill/>
        </p:spPr>
        <p:txBody>
          <a:bodyPr wrap="square" rtlCol="0">
            <a:spAutoFit/>
          </a:bodyPr>
          <a:lstStyle/>
          <a:p>
            <a:r>
              <a:rPr lang="en-US" sz="800">
                <a:latin typeface="Segoe UI Symbol" panose="020B0502040204020203" pitchFamily="34" charset="0"/>
                <a:ea typeface="Segoe UI Symbol" panose="020B0502040204020203" pitchFamily="34" charset="0"/>
              </a:rPr>
              <a:t>Fleet purchases (75%)</a:t>
            </a:r>
          </a:p>
        </p:txBody>
      </p:sp>
      <p:sp>
        <p:nvSpPr>
          <p:cNvPr id="148" name="Rectangle 147">
            <a:extLst>
              <a:ext uri="{FF2B5EF4-FFF2-40B4-BE49-F238E27FC236}">
                <a16:creationId xmlns:a16="http://schemas.microsoft.com/office/drawing/2014/main" id="{E54AAC4E-8CB1-B4CB-0C5C-5482147EF06B}"/>
              </a:ext>
            </a:extLst>
          </p:cNvPr>
          <p:cNvSpPr/>
          <p:nvPr/>
        </p:nvSpPr>
        <p:spPr>
          <a:xfrm>
            <a:off x="8179149" y="5022380"/>
            <a:ext cx="91326" cy="85194"/>
          </a:xfrm>
          <a:prstGeom prst="rect">
            <a:avLst/>
          </a:prstGeom>
          <a:solidFill>
            <a:srgbClr val="81DBB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49" name="TextBox 148">
            <a:extLst>
              <a:ext uri="{FF2B5EF4-FFF2-40B4-BE49-F238E27FC236}">
                <a16:creationId xmlns:a16="http://schemas.microsoft.com/office/drawing/2014/main" id="{01DAC6D2-2893-517C-8FBC-564F3DD67FAA}"/>
              </a:ext>
            </a:extLst>
          </p:cNvPr>
          <p:cNvSpPr txBox="1"/>
          <p:nvPr/>
        </p:nvSpPr>
        <p:spPr>
          <a:xfrm>
            <a:off x="8259761" y="4978211"/>
            <a:ext cx="931075" cy="338554"/>
          </a:xfrm>
          <a:prstGeom prst="rect">
            <a:avLst/>
          </a:prstGeom>
          <a:noFill/>
        </p:spPr>
        <p:txBody>
          <a:bodyPr wrap="square" rtlCol="0">
            <a:spAutoFit/>
          </a:bodyPr>
          <a:lstStyle/>
          <a:p>
            <a:r>
              <a:rPr lang="en-US" sz="800">
                <a:latin typeface="Segoe UI Symbol" panose="020B0502040204020203" pitchFamily="34" charset="0"/>
                <a:ea typeface="Segoe UI Symbol" panose="020B0502040204020203" pitchFamily="34" charset="0"/>
              </a:rPr>
              <a:t>Equity Stakes</a:t>
            </a:r>
          </a:p>
          <a:p>
            <a:r>
              <a:rPr lang="en-US" sz="800">
                <a:latin typeface="Segoe UI Symbol" panose="020B0502040204020203" pitchFamily="34" charset="0"/>
                <a:ea typeface="Segoe UI Symbol" panose="020B0502040204020203" pitchFamily="34" charset="0"/>
              </a:rPr>
              <a:t>(25%)</a:t>
            </a:r>
          </a:p>
        </p:txBody>
      </p:sp>
      <p:sp>
        <p:nvSpPr>
          <p:cNvPr id="2" name="Title 1">
            <a:extLst>
              <a:ext uri="{FF2B5EF4-FFF2-40B4-BE49-F238E27FC236}">
                <a16:creationId xmlns:a16="http://schemas.microsoft.com/office/drawing/2014/main" id="{6405AF63-66BC-D699-2404-63EC1D58FDE0}"/>
              </a:ext>
            </a:extLst>
          </p:cNvPr>
          <p:cNvSpPr>
            <a:spLocks noGrp="1"/>
          </p:cNvSpPr>
          <p:nvPr>
            <p:ph type="title"/>
          </p:nvPr>
        </p:nvSpPr>
        <p:spPr>
          <a:xfrm>
            <a:off x="274320" y="321114"/>
            <a:ext cx="10537706" cy="376555"/>
          </a:xfrm>
        </p:spPr>
        <p:txBody>
          <a:bodyPr vert="horz" rIns="91440">
            <a:normAutofit/>
          </a:bodyPr>
          <a:lstStyle/>
          <a:p>
            <a:r>
              <a:rPr lang="en-AU"/>
              <a:t>Uber’s targeted AV investments keep robotaxi suppliers fragmented and preserve platform control</a:t>
            </a:r>
            <a:endParaRPr lang="en-US"/>
          </a:p>
        </p:txBody>
      </p:sp>
      <p:pic>
        <p:nvPicPr>
          <p:cNvPr id="28" name="Picture 27">
            <a:extLst>
              <a:ext uri="{FF2B5EF4-FFF2-40B4-BE49-F238E27FC236}">
                <a16:creationId xmlns:a16="http://schemas.microsoft.com/office/drawing/2014/main" id="{4E416255-E1FE-400A-8008-8F1E5D7D5DE3}"/>
              </a:ext>
            </a:extLst>
          </p:cNvPr>
          <p:cNvPicPr>
            <a:picLocks noChangeAspect="1"/>
          </p:cNvPicPr>
          <p:nvPr/>
        </p:nvPicPr>
        <p:blipFill>
          <a:blip r:embed="rId20"/>
          <a:stretch>
            <a:fillRect/>
          </a:stretch>
        </p:blipFill>
        <p:spPr>
          <a:xfrm>
            <a:off x="6179366" y="1403764"/>
            <a:ext cx="578734" cy="578734"/>
          </a:xfrm>
          <a:prstGeom prst="rect">
            <a:avLst/>
          </a:prstGeom>
        </p:spPr>
      </p:pic>
      <p:pic>
        <p:nvPicPr>
          <p:cNvPr id="29" name="Picture 28">
            <a:extLst>
              <a:ext uri="{FF2B5EF4-FFF2-40B4-BE49-F238E27FC236}">
                <a16:creationId xmlns:a16="http://schemas.microsoft.com/office/drawing/2014/main" id="{40BD68A2-1DBA-4EC7-FE22-93E1D15BA642}"/>
              </a:ext>
            </a:extLst>
          </p:cNvPr>
          <p:cNvPicPr>
            <a:picLocks noChangeAspect="1"/>
          </p:cNvPicPr>
          <p:nvPr/>
        </p:nvPicPr>
        <p:blipFill>
          <a:blip r:embed="rId21"/>
          <a:stretch>
            <a:fillRect/>
          </a:stretch>
        </p:blipFill>
        <p:spPr>
          <a:xfrm>
            <a:off x="6193167" y="2156331"/>
            <a:ext cx="510231" cy="510231"/>
          </a:xfrm>
          <a:prstGeom prst="rect">
            <a:avLst/>
          </a:prstGeom>
        </p:spPr>
      </p:pic>
      <p:pic>
        <p:nvPicPr>
          <p:cNvPr id="30" name="Picture 29">
            <a:extLst>
              <a:ext uri="{FF2B5EF4-FFF2-40B4-BE49-F238E27FC236}">
                <a16:creationId xmlns:a16="http://schemas.microsoft.com/office/drawing/2014/main" id="{E9BADFEB-43AC-3EDC-47D7-4C502545A66E}"/>
              </a:ext>
            </a:extLst>
          </p:cNvPr>
          <p:cNvPicPr>
            <a:picLocks noChangeAspect="1"/>
          </p:cNvPicPr>
          <p:nvPr/>
        </p:nvPicPr>
        <p:blipFill>
          <a:blip r:embed="rId22"/>
          <a:stretch>
            <a:fillRect/>
          </a:stretch>
        </p:blipFill>
        <p:spPr>
          <a:xfrm>
            <a:off x="6178541" y="2927811"/>
            <a:ext cx="510231" cy="510231"/>
          </a:xfrm>
          <a:prstGeom prst="rect">
            <a:avLst/>
          </a:prstGeom>
        </p:spPr>
      </p:pic>
      <p:pic>
        <p:nvPicPr>
          <p:cNvPr id="6" name="Content Placeholder 340" descr="Play with solid fill">
            <a:extLst>
              <a:ext uri="{FF2B5EF4-FFF2-40B4-BE49-F238E27FC236}">
                <a16:creationId xmlns:a16="http://schemas.microsoft.com/office/drawing/2014/main" id="{A4AD0E78-E3FB-7732-7657-4EAA5016673D}"/>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2328774" y="4631880"/>
            <a:ext cx="215984" cy="1862383"/>
          </a:xfrm>
          <a:prstGeom prst="rect">
            <a:avLst/>
          </a:prstGeom>
        </p:spPr>
      </p:pic>
      <p:sp>
        <p:nvSpPr>
          <p:cNvPr id="16" name="TextBox 15">
            <a:extLst>
              <a:ext uri="{FF2B5EF4-FFF2-40B4-BE49-F238E27FC236}">
                <a16:creationId xmlns:a16="http://schemas.microsoft.com/office/drawing/2014/main" id="{66848EAC-D3F1-060C-6D54-53418CECB59C}"/>
              </a:ext>
            </a:extLst>
          </p:cNvPr>
          <p:cNvSpPr txBox="1"/>
          <p:nvPr/>
        </p:nvSpPr>
        <p:spPr>
          <a:xfrm>
            <a:off x="4905799" y="4296262"/>
            <a:ext cx="1163746" cy="400110"/>
          </a:xfrm>
          <a:prstGeom prst="rect">
            <a:avLst/>
          </a:prstGeom>
          <a:noFill/>
        </p:spPr>
        <p:txBody>
          <a:bodyPr wrap="square" rtlCol="0">
            <a:spAutoFit/>
          </a:bodyPr>
          <a:lstStyle/>
          <a:p>
            <a:pPr algn="ctr"/>
            <a:r>
              <a:rPr lang="en-US" sz="1000" b="1">
                <a:solidFill>
                  <a:schemeClr val="tx1">
                    <a:lumMod val="50000"/>
                    <a:lumOff val="50000"/>
                  </a:schemeClr>
                </a:solidFill>
                <a:latin typeface="Segoe UI Symbol" panose="020B0502040204020203" pitchFamily="34" charset="0"/>
                <a:ea typeface="Segoe UI Symbol" panose="020B0502040204020203" pitchFamily="34" charset="0"/>
              </a:rPr>
              <a:t>~70 c</a:t>
            </a:r>
            <a:r>
              <a:rPr lang="en-US" sz="1000">
                <a:solidFill>
                  <a:schemeClr val="tx1">
                    <a:lumMod val="50000"/>
                    <a:lumOff val="50000"/>
                  </a:schemeClr>
                </a:solidFill>
                <a:latin typeface="Segoe UI Symbol" panose="020B0502040204020203" pitchFamily="34" charset="0"/>
                <a:ea typeface="Segoe UI Symbol" panose="020B0502040204020203" pitchFamily="34" charset="0"/>
              </a:rPr>
              <a:t>ountries globally use Uber</a:t>
            </a:r>
          </a:p>
        </p:txBody>
      </p:sp>
      <p:sp>
        <p:nvSpPr>
          <p:cNvPr id="18" name="TextBox 17">
            <a:extLst>
              <a:ext uri="{FF2B5EF4-FFF2-40B4-BE49-F238E27FC236}">
                <a16:creationId xmlns:a16="http://schemas.microsoft.com/office/drawing/2014/main" id="{E0AE5952-42AC-5E83-F7BA-F4DE0515A397}"/>
              </a:ext>
            </a:extLst>
          </p:cNvPr>
          <p:cNvSpPr txBox="1"/>
          <p:nvPr/>
        </p:nvSpPr>
        <p:spPr>
          <a:xfrm>
            <a:off x="4842122" y="4085048"/>
            <a:ext cx="1356462" cy="261610"/>
          </a:xfrm>
          <a:prstGeom prst="rect">
            <a:avLst/>
          </a:prstGeom>
          <a:noFill/>
        </p:spPr>
        <p:txBody>
          <a:bodyPr wrap="none" rtlCol="0">
            <a:spAutoFit/>
          </a:bodyPr>
          <a:lstStyle/>
          <a:p>
            <a:r>
              <a:rPr lang="en-US" sz="1100" b="1">
                <a:solidFill>
                  <a:schemeClr val="tx1"/>
                </a:solidFill>
                <a:latin typeface="Segoe UI Symbol" panose="020B0502040204020203" pitchFamily="34" charset="0"/>
                <a:ea typeface="Segoe UI Symbol" panose="020B0502040204020203" pitchFamily="34" charset="0"/>
                <a:cs typeface="Segoe UI Variable Display" pitchFamily="2" charset="0"/>
              </a:rPr>
              <a:t>Global Reputation</a:t>
            </a:r>
          </a:p>
        </p:txBody>
      </p:sp>
      <p:sp>
        <p:nvSpPr>
          <p:cNvPr id="19" name="Oval 18">
            <a:extLst>
              <a:ext uri="{FF2B5EF4-FFF2-40B4-BE49-F238E27FC236}">
                <a16:creationId xmlns:a16="http://schemas.microsoft.com/office/drawing/2014/main" id="{7828C0A2-20DF-E6BE-920B-46FD226AB4DC}"/>
              </a:ext>
            </a:extLst>
          </p:cNvPr>
          <p:cNvSpPr/>
          <p:nvPr/>
        </p:nvSpPr>
        <p:spPr>
          <a:xfrm>
            <a:off x="6501522" y="5057891"/>
            <a:ext cx="236726" cy="236726"/>
          </a:xfrm>
          <a:prstGeom prst="ellipse">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t>&gt;</a:t>
            </a:r>
          </a:p>
        </p:txBody>
      </p:sp>
      <p:pic>
        <p:nvPicPr>
          <p:cNvPr id="10" name="Content Placeholder 340" descr="Play with solid fill">
            <a:extLst>
              <a:ext uri="{FF2B5EF4-FFF2-40B4-BE49-F238E27FC236}">
                <a16:creationId xmlns:a16="http://schemas.microsoft.com/office/drawing/2014/main" id="{BA491AAC-643D-333A-A53F-D3A9925468E3}"/>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4532679" y="4605965"/>
            <a:ext cx="215984" cy="1862383"/>
          </a:xfrm>
          <a:prstGeom prst="rect">
            <a:avLst/>
          </a:prstGeom>
        </p:spPr>
      </p:pic>
      <p:sp>
        <p:nvSpPr>
          <p:cNvPr id="11" name="TextBox 10">
            <a:extLst>
              <a:ext uri="{FF2B5EF4-FFF2-40B4-BE49-F238E27FC236}">
                <a16:creationId xmlns:a16="http://schemas.microsoft.com/office/drawing/2014/main" id="{91DE6969-8D04-838D-6D74-8D2EA1BA89AC}"/>
              </a:ext>
            </a:extLst>
          </p:cNvPr>
          <p:cNvSpPr txBox="1"/>
          <p:nvPr/>
        </p:nvSpPr>
        <p:spPr>
          <a:xfrm>
            <a:off x="2752210" y="4916818"/>
            <a:ext cx="1555223" cy="1312988"/>
          </a:xfrm>
          <a:prstGeom prst="rect">
            <a:avLst/>
          </a:prstGeom>
          <a:noFill/>
          <a:ln>
            <a:noFill/>
          </a:ln>
        </p:spPr>
        <p:txBody>
          <a:bodyPr wrap="square" rtlCol="0">
            <a:spAutoFit/>
          </a:bodyPr>
          <a:lstStyle/>
          <a:p>
            <a:pPr algn="ctr">
              <a:lnSpc>
                <a:spcPct val="150000"/>
              </a:lnSpc>
              <a:spcBef>
                <a:spcPts val="1200"/>
              </a:spcBef>
              <a:spcAft>
                <a:spcPts val="1250"/>
              </a:spcAft>
            </a:pPr>
            <a:r>
              <a:rPr lang="en-US" sz="900">
                <a:solidFill>
                  <a:schemeClr val="tx1"/>
                </a:solidFill>
                <a:latin typeface="Segoe UI Symbol" panose="020B0502040204020203" pitchFamily="34" charset="0"/>
                <a:ea typeface="Segoe UI Symbol" panose="020B0502040204020203" pitchFamily="34" charset="0"/>
              </a:rPr>
              <a:t>17 years of real-world </a:t>
            </a:r>
            <a:r>
              <a:rPr lang="en-US" sz="900" b="1">
                <a:solidFill>
                  <a:schemeClr val="tx1"/>
                </a:solidFill>
                <a:latin typeface="Segoe UI Variable Display" pitchFamily="2" charset="0"/>
                <a:ea typeface="Segoe UI Symbol" panose="020B0502040204020203" pitchFamily="34" charset="0"/>
                <a:cs typeface="Segoe UI Variable Display" pitchFamily="2" charset="0"/>
              </a:rPr>
              <a:t>roadway data</a:t>
            </a:r>
            <a:r>
              <a:rPr lang="en-US" sz="900">
                <a:solidFill>
                  <a:schemeClr val="tx1"/>
                </a:solidFill>
                <a:latin typeface="Segoe UI Symbol" panose="020B0502040204020203" pitchFamily="34" charset="0"/>
                <a:ea typeface="Segoe UI Symbol" panose="020B0502040204020203" pitchFamily="34" charset="0"/>
              </a:rPr>
              <a:t>, high-definition </a:t>
            </a:r>
            <a:r>
              <a:rPr lang="en-US" sz="900" b="1">
                <a:solidFill>
                  <a:schemeClr val="tx1"/>
                </a:solidFill>
                <a:latin typeface="Segoe UI Variable Display" pitchFamily="2" charset="0"/>
                <a:ea typeface="Segoe UI Symbol" panose="020B0502040204020203" pitchFamily="34" charset="0"/>
                <a:cs typeface="Segoe UI Variable Display" pitchFamily="2" charset="0"/>
              </a:rPr>
              <a:t>mapping</a:t>
            </a:r>
            <a:r>
              <a:rPr lang="en-US" sz="900">
                <a:solidFill>
                  <a:schemeClr val="tx1"/>
                </a:solidFill>
                <a:latin typeface="Segoe UI Symbol" panose="020B0502040204020203" pitchFamily="34" charset="0"/>
                <a:ea typeface="Segoe UI Symbol" panose="020B0502040204020203" pitchFamily="34" charset="0"/>
              </a:rPr>
              <a:t> and </a:t>
            </a:r>
            <a:r>
              <a:rPr lang="en-US" sz="900" b="1">
                <a:solidFill>
                  <a:schemeClr val="tx1"/>
                </a:solidFill>
                <a:latin typeface="Segoe UI Variable Display" pitchFamily="2" charset="0"/>
                <a:ea typeface="Segoe UI Symbol" panose="020B0502040204020203" pitchFamily="34" charset="0"/>
                <a:cs typeface="Segoe UI Variable Display" pitchFamily="2" charset="0"/>
              </a:rPr>
              <a:t>fleet management</a:t>
            </a:r>
            <a:r>
              <a:rPr lang="en-US" sz="900">
                <a:solidFill>
                  <a:schemeClr val="tx1"/>
                </a:solidFill>
                <a:latin typeface="Segoe UI Symbol" panose="020B0502040204020203" pitchFamily="34" charset="0"/>
                <a:ea typeface="Segoe UI Symbol" panose="020B0502040204020203" pitchFamily="34" charset="0"/>
              </a:rPr>
              <a:t> intelligence to train and scale AV progress </a:t>
            </a:r>
          </a:p>
        </p:txBody>
      </p:sp>
      <p:cxnSp>
        <p:nvCxnSpPr>
          <p:cNvPr id="26" name="Straight Connector 25">
            <a:extLst>
              <a:ext uri="{FF2B5EF4-FFF2-40B4-BE49-F238E27FC236}">
                <a16:creationId xmlns:a16="http://schemas.microsoft.com/office/drawing/2014/main" id="{731A84BE-9C42-7A49-E334-2BC9F3B1DDC6}"/>
              </a:ext>
            </a:extLst>
          </p:cNvPr>
          <p:cNvCxnSpPr>
            <a:cxnSpLocks/>
          </p:cNvCxnSpPr>
          <p:nvPr/>
        </p:nvCxnSpPr>
        <p:spPr>
          <a:xfrm>
            <a:off x="321876" y="1308032"/>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30BDB54-8A6F-13DB-717C-5CF9F3FF9D65}"/>
              </a:ext>
            </a:extLst>
          </p:cNvPr>
          <p:cNvCxnSpPr>
            <a:cxnSpLocks/>
          </p:cNvCxnSpPr>
          <p:nvPr/>
        </p:nvCxnSpPr>
        <p:spPr>
          <a:xfrm>
            <a:off x="6304640" y="1308032"/>
            <a:ext cx="572107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81851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65A78-0E04-0009-A3AC-FA71B3FD5D78}"/>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1839088-BA71-8885-EDAB-60DB64C3411F}"/>
              </a:ext>
            </a:extLst>
          </p:cNvPr>
          <p:cNvGraphicFramePr>
            <a:graphicFrameLocks/>
          </p:cNvGraphicFramePr>
          <p:nvPr>
            <p:custDataLst>
              <p:tags r:id="rId1"/>
            </p:custDataLst>
            <p:extLst>
              <p:ext uri="{D42A27DB-BD31-4B8C-83A1-F6EECF244321}">
                <p14:modId xmlns:p14="http://schemas.microsoft.com/office/powerpoint/2010/main" val="92916334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think-cell data - do not delete" hidden="1">
                        <a:extLst>
                          <a:ext uri="{FF2B5EF4-FFF2-40B4-BE49-F238E27FC236}">
                            <a16:creationId xmlns:a16="http://schemas.microsoft.com/office/drawing/2014/main" id="{E1839088-BA71-8885-EDAB-60DB64C3411F}"/>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45F81F4-E1D3-A2BB-6D84-BBE2960D09E5}"/>
              </a:ext>
            </a:extLst>
          </p:cNvPr>
          <p:cNvSpPr>
            <a:spLocks noGrp="1"/>
          </p:cNvSpPr>
          <p:nvPr>
            <p:ph type="title"/>
          </p:nvPr>
        </p:nvSpPr>
        <p:spPr/>
        <p:txBody>
          <a:bodyPr vert="horz" rIns="91440">
            <a:normAutofit/>
          </a:bodyPr>
          <a:lstStyle/>
          <a:p>
            <a:r>
              <a:rPr lang="en-AU" spc="-60"/>
              <a:t>Our</a:t>
            </a:r>
            <a:r>
              <a:rPr lang="en-AU" spc="-155"/>
              <a:t> </a:t>
            </a:r>
            <a:r>
              <a:rPr lang="en-AU" spc="-90"/>
              <a:t>estimates</a:t>
            </a:r>
            <a:r>
              <a:rPr lang="en-AU" spc="-155"/>
              <a:t> </a:t>
            </a:r>
            <a:r>
              <a:rPr lang="en-AU" spc="-114"/>
              <a:t>are</a:t>
            </a:r>
            <a:r>
              <a:rPr lang="en-AU" spc="-155"/>
              <a:t> </a:t>
            </a:r>
            <a:r>
              <a:rPr lang="en-AU" spc="-125"/>
              <a:t>in</a:t>
            </a:r>
            <a:r>
              <a:rPr lang="en-AU" spc="-145"/>
              <a:t> </a:t>
            </a:r>
            <a:r>
              <a:rPr lang="en-AU" spc="-135"/>
              <a:t>line</a:t>
            </a:r>
            <a:r>
              <a:rPr lang="en-AU" spc="-155"/>
              <a:t> </a:t>
            </a:r>
            <a:r>
              <a:rPr lang="en-AU" spc="-135"/>
              <a:t>with</a:t>
            </a:r>
            <a:r>
              <a:rPr lang="en-AU" spc="-155"/>
              <a:t> </a:t>
            </a:r>
            <a:r>
              <a:rPr lang="en-AU" spc="-10"/>
              <a:t>consensus</a:t>
            </a:r>
            <a:r>
              <a:rPr lang="en-AU" spc="-155"/>
              <a:t> </a:t>
            </a:r>
            <a:r>
              <a:rPr lang="en-AU" spc="-25"/>
              <a:t>ratings</a:t>
            </a:r>
            <a:endParaRPr lang="en-US"/>
          </a:p>
        </p:txBody>
      </p:sp>
      <p:pic>
        <p:nvPicPr>
          <p:cNvPr id="3" name="Picture 2">
            <a:extLst>
              <a:ext uri="{FF2B5EF4-FFF2-40B4-BE49-F238E27FC236}">
                <a16:creationId xmlns:a16="http://schemas.microsoft.com/office/drawing/2014/main" id="{BFFA6B64-1404-9DD6-B9BF-B71952673081}"/>
              </a:ext>
            </a:extLst>
          </p:cNvPr>
          <p:cNvPicPr>
            <a:picLocks noChangeAspect="1"/>
          </p:cNvPicPr>
          <p:nvPr/>
        </p:nvPicPr>
        <p:blipFill>
          <a:blip r:embed="rId5"/>
          <a:stretch>
            <a:fillRect/>
          </a:stretch>
        </p:blipFill>
        <p:spPr>
          <a:xfrm>
            <a:off x="2290011" y="820815"/>
            <a:ext cx="7303168" cy="3366447"/>
          </a:xfrm>
          <a:prstGeom prst="rect">
            <a:avLst/>
          </a:prstGeom>
        </p:spPr>
      </p:pic>
      <p:pic>
        <p:nvPicPr>
          <p:cNvPr id="4" name="Picture 3">
            <a:extLst>
              <a:ext uri="{FF2B5EF4-FFF2-40B4-BE49-F238E27FC236}">
                <a16:creationId xmlns:a16="http://schemas.microsoft.com/office/drawing/2014/main" id="{08E225E8-78FC-2EF0-6EA1-E997B231178B}"/>
              </a:ext>
            </a:extLst>
          </p:cNvPr>
          <p:cNvPicPr>
            <a:picLocks noChangeAspect="1"/>
          </p:cNvPicPr>
          <p:nvPr/>
        </p:nvPicPr>
        <p:blipFill>
          <a:blip r:embed="rId6"/>
          <a:stretch>
            <a:fillRect/>
          </a:stretch>
        </p:blipFill>
        <p:spPr>
          <a:xfrm>
            <a:off x="2290011" y="3986957"/>
            <a:ext cx="7591926" cy="2617680"/>
          </a:xfrm>
          <a:prstGeom prst="rect">
            <a:avLst/>
          </a:prstGeom>
        </p:spPr>
      </p:pic>
      <p:sp>
        <p:nvSpPr>
          <p:cNvPr id="5" name="TextBox 4">
            <a:extLst>
              <a:ext uri="{FF2B5EF4-FFF2-40B4-BE49-F238E27FC236}">
                <a16:creationId xmlns:a16="http://schemas.microsoft.com/office/drawing/2014/main" id="{F27001A8-BA40-AFAD-D644-FD7220AA3DAF}"/>
              </a:ext>
            </a:extLst>
          </p:cNvPr>
          <p:cNvSpPr txBox="1"/>
          <p:nvPr/>
        </p:nvSpPr>
        <p:spPr>
          <a:xfrm>
            <a:off x="595085" y="6358416"/>
            <a:ext cx="1297150" cy="246221"/>
          </a:xfrm>
          <a:prstGeom prst="rect">
            <a:avLst/>
          </a:prstGeom>
          <a:noFill/>
        </p:spPr>
        <p:txBody>
          <a:bodyPr wrap="none" rtlCol="0">
            <a:spAutoFit/>
          </a:bodyPr>
          <a:lstStyle/>
          <a:p>
            <a:r>
              <a:rPr lang="en-US" sz="1000">
                <a:solidFill>
                  <a:schemeClr val="tx1">
                    <a:lumMod val="50000"/>
                    <a:lumOff val="50000"/>
                  </a:schemeClr>
                </a:solidFill>
                <a:latin typeface="Segoe UI Symbol" panose="020B0502040204020203" pitchFamily="34" charset="0"/>
                <a:ea typeface="Segoe UI Symbol" panose="020B0502040204020203" pitchFamily="34" charset="0"/>
              </a:rPr>
              <a:t>Source: </a:t>
            </a:r>
            <a:r>
              <a:rPr lang="en-US" sz="1000" err="1">
                <a:solidFill>
                  <a:schemeClr val="tx1">
                    <a:lumMod val="50000"/>
                    <a:lumOff val="50000"/>
                  </a:schemeClr>
                </a:solidFill>
                <a:latin typeface="Segoe UI Symbol" panose="020B0502040204020203" pitchFamily="34" charset="0"/>
                <a:ea typeface="Segoe UI Symbol" panose="020B0502040204020203" pitchFamily="34" charset="0"/>
              </a:rPr>
              <a:t>Marketbeat</a:t>
            </a:r>
            <a:endParaRPr lang="en-US" sz="1000">
              <a:solidFill>
                <a:schemeClr val="tx1">
                  <a:lumMod val="50000"/>
                  <a:lumOff val="50000"/>
                </a:schemeClr>
              </a:solidFill>
              <a:latin typeface="Segoe UI Symbol" panose="020B0502040204020203" pitchFamily="34" charset="0"/>
              <a:ea typeface="Segoe UI Symbol" panose="020B0502040204020203" pitchFamily="34" charset="0"/>
            </a:endParaRPr>
          </a:p>
        </p:txBody>
      </p:sp>
    </p:spTree>
    <p:extLst>
      <p:ext uri="{BB962C8B-B14F-4D97-AF65-F5344CB8AC3E}">
        <p14:creationId xmlns:p14="http://schemas.microsoft.com/office/powerpoint/2010/main" val="26447268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C4DEF-0C9A-801B-7D96-826E94DE29E6}"/>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FFA4CC5-179A-26F6-B289-6ABE03E98649}"/>
              </a:ext>
            </a:extLst>
          </p:cNvPr>
          <p:cNvGraphicFramePr>
            <a:graphicFrameLocks/>
          </p:cNvGraphicFramePr>
          <p:nvPr>
            <p:custDataLst>
              <p:tags r:id="rId1"/>
            </p:custDataLst>
            <p:extLst>
              <p:ext uri="{D42A27DB-BD31-4B8C-83A1-F6EECF244321}">
                <p14:modId xmlns:p14="http://schemas.microsoft.com/office/powerpoint/2010/main" val="176439193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think-cell data - do not delete" hidden="1">
                        <a:extLst>
                          <a:ext uri="{FF2B5EF4-FFF2-40B4-BE49-F238E27FC236}">
                            <a16:creationId xmlns:a16="http://schemas.microsoft.com/office/drawing/2014/main" id="{3FFA4CC5-179A-26F6-B289-6ABE03E98649}"/>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9CC395F-FE76-90CC-224C-56DE9491A2E1}"/>
              </a:ext>
            </a:extLst>
          </p:cNvPr>
          <p:cNvSpPr>
            <a:spLocks noGrp="1"/>
          </p:cNvSpPr>
          <p:nvPr>
            <p:ph type="title"/>
          </p:nvPr>
        </p:nvSpPr>
        <p:spPr/>
        <p:txBody>
          <a:bodyPr vert="horz" rIns="91440">
            <a:normAutofit/>
          </a:bodyPr>
          <a:lstStyle/>
          <a:p>
            <a:r>
              <a:rPr lang="en-AU" spc="-60"/>
              <a:t>Our</a:t>
            </a:r>
            <a:r>
              <a:rPr lang="en-AU" spc="-155"/>
              <a:t> </a:t>
            </a:r>
            <a:r>
              <a:rPr lang="en-AU" spc="-90"/>
              <a:t>estimates</a:t>
            </a:r>
            <a:r>
              <a:rPr lang="en-AU" spc="-155"/>
              <a:t> </a:t>
            </a:r>
            <a:r>
              <a:rPr lang="en-AU" spc="-114"/>
              <a:t>are</a:t>
            </a:r>
            <a:r>
              <a:rPr lang="en-AU" spc="-155"/>
              <a:t> </a:t>
            </a:r>
            <a:r>
              <a:rPr lang="en-AU" spc="-125"/>
              <a:t>in</a:t>
            </a:r>
            <a:r>
              <a:rPr lang="en-AU" spc="-145"/>
              <a:t> </a:t>
            </a:r>
            <a:r>
              <a:rPr lang="en-AU" spc="-135"/>
              <a:t>line</a:t>
            </a:r>
            <a:r>
              <a:rPr lang="en-AU" spc="-155"/>
              <a:t> </a:t>
            </a:r>
            <a:r>
              <a:rPr lang="en-AU" spc="-135"/>
              <a:t>with</a:t>
            </a:r>
            <a:r>
              <a:rPr lang="en-AU" spc="-155"/>
              <a:t> </a:t>
            </a:r>
            <a:r>
              <a:rPr lang="en-AU" spc="-10"/>
              <a:t>consensus</a:t>
            </a:r>
            <a:r>
              <a:rPr lang="en-AU" spc="-155"/>
              <a:t> </a:t>
            </a:r>
            <a:r>
              <a:rPr lang="en-AU" spc="-25"/>
              <a:t>ratings</a:t>
            </a:r>
            <a:endParaRPr lang="en-US"/>
          </a:p>
        </p:txBody>
      </p:sp>
      <p:sp>
        <p:nvSpPr>
          <p:cNvPr id="5" name="TextBox 4">
            <a:extLst>
              <a:ext uri="{FF2B5EF4-FFF2-40B4-BE49-F238E27FC236}">
                <a16:creationId xmlns:a16="http://schemas.microsoft.com/office/drawing/2014/main" id="{71353EFC-D24E-00F6-21EF-A214ECB9FEB0}"/>
              </a:ext>
            </a:extLst>
          </p:cNvPr>
          <p:cNvSpPr txBox="1"/>
          <p:nvPr/>
        </p:nvSpPr>
        <p:spPr>
          <a:xfrm>
            <a:off x="595085" y="6358416"/>
            <a:ext cx="1297150" cy="246221"/>
          </a:xfrm>
          <a:prstGeom prst="rect">
            <a:avLst/>
          </a:prstGeom>
          <a:noFill/>
        </p:spPr>
        <p:txBody>
          <a:bodyPr wrap="none" rtlCol="0">
            <a:spAutoFit/>
          </a:bodyPr>
          <a:lstStyle/>
          <a:p>
            <a:r>
              <a:rPr lang="en-US" sz="1000">
                <a:solidFill>
                  <a:schemeClr val="tx1">
                    <a:lumMod val="50000"/>
                    <a:lumOff val="50000"/>
                  </a:schemeClr>
                </a:solidFill>
                <a:latin typeface="Segoe UI Symbol" panose="020B0502040204020203" pitchFamily="34" charset="0"/>
                <a:ea typeface="Segoe UI Symbol" panose="020B0502040204020203" pitchFamily="34" charset="0"/>
              </a:rPr>
              <a:t>Source: </a:t>
            </a:r>
            <a:r>
              <a:rPr lang="en-US" sz="1000" err="1">
                <a:solidFill>
                  <a:schemeClr val="tx1">
                    <a:lumMod val="50000"/>
                    <a:lumOff val="50000"/>
                  </a:schemeClr>
                </a:solidFill>
                <a:latin typeface="Segoe UI Symbol" panose="020B0502040204020203" pitchFamily="34" charset="0"/>
                <a:ea typeface="Segoe UI Symbol" panose="020B0502040204020203" pitchFamily="34" charset="0"/>
              </a:rPr>
              <a:t>Marketbeat</a:t>
            </a:r>
            <a:endParaRPr lang="en-US" sz="1000">
              <a:solidFill>
                <a:schemeClr val="tx1">
                  <a:lumMod val="50000"/>
                  <a:lumOff val="50000"/>
                </a:schemeClr>
              </a:solidFill>
              <a:latin typeface="Segoe UI Symbol" panose="020B0502040204020203" pitchFamily="34" charset="0"/>
              <a:ea typeface="Segoe UI Symbol" panose="020B0502040204020203" pitchFamily="34" charset="0"/>
            </a:endParaRPr>
          </a:p>
        </p:txBody>
      </p:sp>
      <p:pic>
        <p:nvPicPr>
          <p:cNvPr id="9" name="Picture 8">
            <a:extLst>
              <a:ext uri="{FF2B5EF4-FFF2-40B4-BE49-F238E27FC236}">
                <a16:creationId xmlns:a16="http://schemas.microsoft.com/office/drawing/2014/main" id="{8CF67324-0954-1AEA-7E80-F7E35C601EC6}"/>
              </a:ext>
            </a:extLst>
          </p:cNvPr>
          <p:cNvPicPr>
            <a:picLocks noChangeAspect="1"/>
          </p:cNvPicPr>
          <p:nvPr/>
        </p:nvPicPr>
        <p:blipFill>
          <a:blip r:embed="rId5"/>
          <a:stretch>
            <a:fillRect/>
          </a:stretch>
        </p:blipFill>
        <p:spPr>
          <a:xfrm>
            <a:off x="2193757" y="856333"/>
            <a:ext cx="8220463" cy="3202320"/>
          </a:xfrm>
          <a:prstGeom prst="rect">
            <a:avLst/>
          </a:prstGeom>
        </p:spPr>
      </p:pic>
      <p:pic>
        <p:nvPicPr>
          <p:cNvPr id="10" name="Picture 9">
            <a:extLst>
              <a:ext uri="{FF2B5EF4-FFF2-40B4-BE49-F238E27FC236}">
                <a16:creationId xmlns:a16="http://schemas.microsoft.com/office/drawing/2014/main" id="{DE8AC86B-6A98-1BDE-119A-7352027B117F}"/>
              </a:ext>
            </a:extLst>
          </p:cNvPr>
          <p:cNvPicPr>
            <a:picLocks noChangeAspect="1"/>
          </p:cNvPicPr>
          <p:nvPr/>
        </p:nvPicPr>
        <p:blipFill>
          <a:blip r:embed="rId6"/>
          <a:stretch>
            <a:fillRect/>
          </a:stretch>
        </p:blipFill>
        <p:spPr>
          <a:xfrm>
            <a:off x="2417788" y="3976660"/>
            <a:ext cx="7772400" cy="2381756"/>
          </a:xfrm>
          <a:prstGeom prst="rect">
            <a:avLst/>
          </a:prstGeom>
        </p:spPr>
      </p:pic>
    </p:spTree>
    <p:extLst>
      <p:ext uri="{BB962C8B-B14F-4D97-AF65-F5344CB8AC3E}">
        <p14:creationId xmlns:p14="http://schemas.microsoft.com/office/powerpoint/2010/main" val="1177591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6C89888-028B-F081-2C9B-2D84E179EE73}"/>
              </a:ext>
            </a:extLst>
          </p:cNvPr>
          <p:cNvGraphicFramePr>
            <a:graphicFrameLocks/>
          </p:cNvGraphicFramePr>
          <p:nvPr>
            <p:custDataLst>
              <p:tags r:id="rId1"/>
            </p:custDataLst>
            <p:extLst>
              <p:ext uri="{D42A27DB-BD31-4B8C-83A1-F6EECF244321}">
                <p14:modId xmlns:p14="http://schemas.microsoft.com/office/powerpoint/2010/main" val="418515844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think-cell data - do not delete" hidden="1">
                        <a:extLst>
                          <a:ext uri="{FF2B5EF4-FFF2-40B4-BE49-F238E27FC236}">
                            <a16:creationId xmlns:a16="http://schemas.microsoft.com/office/drawing/2014/main" id="{F6C89888-028B-F081-2C9B-2D84E179EE73}"/>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115E7D-BD84-C739-A5DC-8EDF1B2AB282}"/>
              </a:ext>
            </a:extLst>
          </p:cNvPr>
          <p:cNvSpPr>
            <a:spLocks noGrp="1"/>
          </p:cNvSpPr>
          <p:nvPr>
            <p:ph type="title"/>
          </p:nvPr>
        </p:nvSpPr>
        <p:spPr>
          <a:xfrm>
            <a:off x="274319" y="160421"/>
            <a:ext cx="12320452" cy="497305"/>
          </a:xfrm>
        </p:spPr>
        <p:txBody>
          <a:bodyPr vert="horz" rIns="91440">
            <a:normAutofit fontScale="90000"/>
          </a:bodyPr>
          <a:lstStyle/>
          <a:p>
            <a:r>
              <a:rPr lang="en-AU"/>
              <a:t>The AV industry is scaling fast and getting structurally cheaper - Waymo leads on</a:t>
            </a:r>
            <a:br>
              <a:rPr lang="en-AU"/>
            </a:br>
            <a:r>
              <a:rPr lang="en-AU"/>
              <a:t>volume, Uber leads on distribution</a:t>
            </a:r>
          </a:p>
        </p:txBody>
      </p:sp>
      <p:sp>
        <p:nvSpPr>
          <p:cNvPr id="3" name="Content Placeholder 5">
            <a:extLst>
              <a:ext uri="{FF2B5EF4-FFF2-40B4-BE49-F238E27FC236}">
                <a16:creationId xmlns:a16="http://schemas.microsoft.com/office/drawing/2014/main" id="{326873D6-B6C4-BBC2-DEE0-D6064964E3EC}"/>
              </a:ext>
            </a:extLst>
          </p:cNvPr>
          <p:cNvSpPr txBox="1">
            <a:spLocks/>
          </p:cNvSpPr>
          <p:nvPr/>
        </p:nvSpPr>
        <p:spPr>
          <a:xfrm>
            <a:off x="365760" y="867553"/>
            <a:ext cx="11739880" cy="27699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400" b="1">
                <a:solidFill>
                  <a:srgbClr val="017840"/>
                </a:solidFill>
                <a:latin typeface="Segoe UI Symbol" panose="020B0502040204020203" pitchFamily="34" charset="0"/>
                <a:ea typeface="Segoe UI Symbol" panose="020B0502040204020203" pitchFamily="34" charset="0"/>
              </a:rPr>
              <a:t>AV Industry Overview: Tier System, Market Structure &amp; Cost Trajectory</a:t>
            </a:r>
          </a:p>
        </p:txBody>
      </p:sp>
      <p:sp>
        <p:nvSpPr>
          <p:cNvPr id="4" name="TextBox 3">
            <a:extLst>
              <a:ext uri="{FF2B5EF4-FFF2-40B4-BE49-F238E27FC236}">
                <a16:creationId xmlns:a16="http://schemas.microsoft.com/office/drawing/2014/main" id="{89D427DA-F743-29EC-C55C-838547127037}"/>
              </a:ext>
            </a:extLst>
          </p:cNvPr>
          <p:cNvSpPr txBox="1"/>
          <p:nvPr/>
        </p:nvSpPr>
        <p:spPr>
          <a:xfrm>
            <a:off x="532015" y="1287617"/>
            <a:ext cx="1699504" cy="276999"/>
          </a:xfrm>
          <a:prstGeom prst="rect">
            <a:avLst/>
          </a:prstGeom>
          <a:noFill/>
        </p:spPr>
        <p:txBody>
          <a:bodyPr wrap="none" rtlCol="0">
            <a:spAutoFit/>
          </a:bodyPr>
          <a:lstStyle/>
          <a:p>
            <a:r>
              <a:rPr lang="en-US" sz="1200" b="1">
                <a:latin typeface="Segoe UI Symbol" panose="020B0502040204020203" pitchFamily="34" charset="0"/>
                <a:ea typeface="Segoe UI Symbol" panose="020B0502040204020203" pitchFamily="34" charset="0"/>
              </a:rPr>
              <a:t>SAE Autonomy Levels</a:t>
            </a:r>
          </a:p>
        </p:txBody>
      </p:sp>
      <p:sp>
        <p:nvSpPr>
          <p:cNvPr id="9" name="Rectangle 8">
            <a:extLst>
              <a:ext uri="{FF2B5EF4-FFF2-40B4-BE49-F238E27FC236}">
                <a16:creationId xmlns:a16="http://schemas.microsoft.com/office/drawing/2014/main" id="{2248FD91-FD1A-EDED-8797-0DEC0D5197F3}"/>
              </a:ext>
            </a:extLst>
          </p:cNvPr>
          <p:cNvSpPr/>
          <p:nvPr/>
        </p:nvSpPr>
        <p:spPr>
          <a:xfrm>
            <a:off x="532015" y="1676907"/>
            <a:ext cx="522234" cy="517652"/>
          </a:xfrm>
          <a:prstGeom prst="rect">
            <a:avLst/>
          </a:prstGeom>
          <a:solidFill>
            <a:srgbClr val="81DBB1"/>
          </a:solidFill>
          <a:ln>
            <a:solidFill>
              <a:srgbClr val="81DB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Segoe UI Symbol" panose="020B0502040204020203" pitchFamily="34" charset="0"/>
                <a:ea typeface="Segoe UI Symbol" panose="020B0502040204020203" pitchFamily="34" charset="0"/>
              </a:rPr>
              <a:t>L2</a:t>
            </a:r>
          </a:p>
        </p:txBody>
      </p:sp>
      <p:sp>
        <p:nvSpPr>
          <p:cNvPr id="12" name="Rectangle 11">
            <a:extLst>
              <a:ext uri="{FF2B5EF4-FFF2-40B4-BE49-F238E27FC236}">
                <a16:creationId xmlns:a16="http://schemas.microsoft.com/office/drawing/2014/main" id="{8A12776F-B0C4-4044-FD60-CF49E5B913BA}"/>
              </a:ext>
            </a:extLst>
          </p:cNvPr>
          <p:cNvSpPr/>
          <p:nvPr/>
        </p:nvSpPr>
        <p:spPr>
          <a:xfrm>
            <a:off x="532015" y="2359141"/>
            <a:ext cx="522234" cy="517652"/>
          </a:xfrm>
          <a:prstGeom prst="rect">
            <a:avLst/>
          </a:prstGeom>
          <a:solidFill>
            <a:srgbClr val="02C168"/>
          </a:solidFill>
          <a:ln>
            <a:solidFill>
              <a:srgbClr val="02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Segoe UI Symbol" panose="020B0502040204020203" pitchFamily="34" charset="0"/>
                <a:ea typeface="Segoe UI Symbol" panose="020B0502040204020203" pitchFamily="34" charset="0"/>
              </a:rPr>
              <a:t>L4</a:t>
            </a:r>
          </a:p>
        </p:txBody>
      </p:sp>
      <p:sp>
        <p:nvSpPr>
          <p:cNvPr id="13" name="Rectangle 12">
            <a:extLst>
              <a:ext uri="{FF2B5EF4-FFF2-40B4-BE49-F238E27FC236}">
                <a16:creationId xmlns:a16="http://schemas.microsoft.com/office/drawing/2014/main" id="{83A8BC50-4560-4F61-D55F-022D6AD1F2A7}"/>
              </a:ext>
            </a:extLst>
          </p:cNvPr>
          <p:cNvSpPr/>
          <p:nvPr/>
        </p:nvSpPr>
        <p:spPr>
          <a:xfrm>
            <a:off x="532015" y="3041375"/>
            <a:ext cx="522234" cy="517652"/>
          </a:xfrm>
          <a:prstGeom prst="rect">
            <a:avLst/>
          </a:prstGeom>
          <a:solidFill>
            <a:srgbClr val="017840"/>
          </a:solidFill>
          <a:ln>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Segoe UI Symbol" panose="020B0502040204020203" pitchFamily="34" charset="0"/>
                <a:ea typeface="Segoe UI Symbol" panose="020B0502040204020203" pitchFamily="34" charset="0"/>
              </a:rPr>
              <a:t>L5</a:t>
            </a:r>
          </a:p>
        </p:txBody>
      </p:sp>
      <p:sp>
        <p:nvSpPr>
          <p:cNvPr id="14" name="TextBox 13">
            <a:extLst>
              <a:ext uri="{FF2B5EF4-FFF2-40B4-BE49-F238E27FC236}">
                <a16:creationId xmlns:a16="http://schemas.microsoft.com/office/drawing/2014/main" id="{D052F216-8930-96AC-E668-023BFC74A8A5}"/>
              </a:ext>
            </a:extLst>
          </p:cNvPr>
          <p:cNvSpPr txBox="1"/>
          <p:nvPr/>
        </p:nvSpPr>
        <p:spPr>
          <a:xfrm>
            <a:off x="1054250" y="1723629"/>
            <a:ext cx="2975310" cy="400110"/>
          </a:xfrm>
          <a:prstGeom prst="rect">
            <a:avLst/>
          </a:prstGeom>
          <a:noFill/>
        </p:spPr>
        <p:txBody>
          <a:bodyPr wrap="square" rtlCol="0">
            <a:spAutoFit/>
          </a:bodyPr>
          <a:lstStyle/>
          <a:p>
            <a:r>
              <a:rPr lang="en-AU" sz="1000">
                <a:latin typeface="Segoe UI Symbol" panose="020B0502040204020203" pitchFamily="34" charset="0"/>
                <a:ea typeface="Segoe UI Symbol" panose="020B0502040204020203" pitchFamily="34" charset="0"/>
              </a:rPr>
              <a:t>Driver-assist. Most new cars, incl. Tesla "FSD as marketed - driver must supervise.</a:t>
            </a:r>
          </a:p>
        </p:txBody>
      </p:sp>
      <p:sp>
        <p:nvSpPr>
          <p:cNvPr id="16" name="TextBox 15">
            <a:extLst>
              <a:ext uri="{FF2B5EF4-FFF2-40B4-BE49-F238E27FC236}">
                <a16:creationId xmlns:a16="http://schemas.microsoft.com/office/drawing/2014/main" id="{C95A8CFE-C95D-D339-553E-065337C6A03E}"/>
              </a:ext>
            </a:extLst>
          </p:cNvPr>
          <p:cNvSpPr txBox="1"/>
          <p:nvPr/>
        </p:nvSpPr>
        <p:spPr>
          <a:xfrm>
            <a:off x="1054250" y="2384350"/>
            <a:ext cx="2975310" cy="400110"/>
          </a:xfrm>
          <a:prstGeom prst="rect">
            <a:avLst/>
          </a:prstGeom>
          <a:noFill/>
        </p:spPr>
        <p:txBody>
          <a:bodyPr wrap="square">
            <a:spAutoFit/>
          </a:bodyPr>
          <a:lstStyle/>
          <a:p>
            <a:r>
              <a:rPr lang="en-AU" sz="1000">
                <a:latin typeface="Segoe UI Symbol" panose="020B0502040204020203" pitchFamily="34" charset="0"/>
                <a:ea typeface="Segoe UI Symbol" panose="020B0502040204020203" pitchFamily="34" charset="0"/>
              </a:rPr>
              <a:t>No driver needed, but geofenced to specific cities/conditions. Waymo, Zoox operate here.</a:t>
            </a:r>
          </a:p>
        </p:txBody>
      </p:sp>
      <p:sp>
        <p:nvSpPr>
          <p:cNvPr id="20" name="TextBox 19">
            <a:extLst>
              <a:ext uri="{FF2B5EF4-FFF2-40B4-BE49-F238E27FC236}">
                <a16:creationId xmlns:a16="http://schemas.microsoft.com/office/drawing/2014/main" id="{7591146D-CB57-3931-4941-C67FD3A56FD9}"/>
              </a:ext>
            </a:extLst>
          </p:cNvPr>
          <p:cNvSpPr txBox="1"/>
          <p:nvPr/>
        </p:nvSpPr>
        <p:spPr>
          <a:xfrm>
            <a:off x="1054250" y="3066584"/>
            <a:ext cx="2975310" cy="400110"/>
          </a:xfrm>
          <a:prstGeom prst="rect">
            <a:avLst/>
          </a:prstGeom>
          <a:noFill/>
        </p:spPr>
        <p:txBody>
          <a:bodyPr wrap="square">
            <a:spAutoFit/>
          </a:bodyPr>
          <a:lstStyle/>
          <a:p>
            <a:r>
              <a:rPr lang="en-AU" sz="1000">
                <a:latin typeface="Segoe UI Symbol" panose="020B0502040204020203" pitchFamily="34" charset="0"/>
                <a:ea typeface="Segoe UI Symbol" panose="020B0502040204020203" pitchFamily="34" charset="0"/>
              </a:rPr>
              <a:t>Drive anywhere, any condition. No commercial system exists yet.</a:t>
            </a:r>
          </a:p>
        </p:txBody>
      </p:sp>
      <p:sp>
        <p:nvSpPr>
          <p:cNvPr id="21" name="TextBox 20">
            <a:extLst>
              <a:ext uri="{FF2B5EF4-FFF2-40B4-BE49-F238E27FC236}">
                <a16:creationId xmlns:a16="http://schemas.microsoft.com/office/drawing/2014/main" id="{5698E9A4-CD2A-451C-A458-2C91E67AA1DC}"/>
              </a:ext>
            </a:extLst>
          </p:cNvPr>
          <p:cNvSpPr txBox="1"/>
          <p:nvPr/>
        </p:nvSpPr>
        <p:spPr>
          <a:xfrm>
            <a:off x="532015" y="3857004"/>
            <a:ext cx="1552028" cy="276999"/>
          </a:xfrm>
          <a:prstGeom prst="rect">
            <a:avLst/>
          </a:prstGeom>
          <a:noFill/>
        </p:spPr>
        <p:txBody>
          <a:bodyPr wrap="none" rtlCol="0">
            <a:spAutoFit/>
          </a:bodyPr>
          <a:lstStyle/>
          <a:p>
            <a:r>
              <a:rPr lang="en-US" sz="1200" b="1">
                <a:latin typeface="Segoe UI Symbol" panose="020B0502040204020203" pitchFamily="34" charset="0"/>
                <a:ea typeface="Segoe UI Symbol" panose="020B0502040204020203" pitchFamily="34" charset="0"/>
              </a:rPr>
              <a:t>US Market Structure</a:t>
            </a:r>
          </a:p>
        </p:txBody>
      </p:sp>
      <p:sp>
        <p:nvSpPr>
          <p:cNvPr id="23" name="Rectangle 22">
            <a:extLst>
              <a:ext uri="{FF2B5EF4-FFF2-40B4-BE49-F238E27FC236}">
                <a16:creationId xmlns:a16="http://schemas.microsoft.com/office/drawing/2014/main" id="{D2F37011-EED3-F3C1-9C33-AE0DF3532C69}"/>
              </a:ext>
            </a:extLst>
          </p:cNvPr>
          <p:cNvSpPr/>
          <p:nvPr/>
        </p:nvSpPr>
        <p:spPr>
          <a:xfrm>
            <a:off x="488129" y="4239349"/>
            <a:ext cx="3641016" cy="1868157"/>
          </a:xfrm>
          <a:prstGeom prst="rect">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27" name="TextBox 26">
            <a:extLst>
              <a:ext uri="{FF2B5EF4-FFF2-40B4-BE49-F238E27FC236}">
                <a16:creationId xmlns:a16="http://schemas.microsoft.com/office/drawing/2014/main" id="{86FB26BF-DE8B-6211-4574-98BF5C96116A}"/>
              </a:ext>
            </a:extLst>
          </p:cNvPr>
          <p:cNvSpPr txBox="1"/>
          <p:nvPr/>
        </p:nvSpPr>
        <p:spPr>
          <a:xfrm>
            <a:off x="616398" y="4423709"/>
            <a:ext cx="3384478" cy="1631216"/>
          </a:xfrm>
          <a:prstGeom prst="rect">
            <a:avLst/>
          </a:prstGeom>
          <a:noFill/>
        </p:spPr>
        <p:txBody>
          <a:bodyPr wrap="square" rtlCol="0">
            <a:spAutoFit/>
          </a:bodyPr>
          <a:lstStyle/>
          <a:p>
            <a:pPr marL="285750" indent="-285750">
              <a:buFont typeface="Arial" panose="020B0604020202020204" pitchFamily="34" charset="0"/>
              <a:buChar char="•"/>
            </a:pPr>
            <a:r>
              <a:rPr lang="en-US" sz="1000">
                <a:latin typeface="Segoe UI Symbol" panose="020B0502040204020203" pitchFamily="34" charset="0"/>
                <a:ea typeface="Segoe UI Symbol" panose="020B0502040204020203" pitchFamily="34" charset="0"/>
              </a:rPr>
              <a:t>Waymo: </a:t>
            </a:r>
            <a:r>
              <a:rPr lang="en-AU" sz="1000">
                <a:effectLst/>
                <a:latin typeface="Segoe UI Symbol" panose="020B0502040204020203" pitchFamily="34" charset="0"/>
                <a:ea typeface="Segoe UI Symbol" panose="020B0502040204020203" pitchFamily="34" charset="0"/>
              </a:rPr>
              <a:t>500k paid weekly rides, 10 US cities, -3,000-vehicle fleet - the largest standalone operator by a wide margin</a:t>
            </a:r>
          </a:p>
          <a:p>
            <a:pPr marL="285750" indent="-285750">
              <a:buFont typeface="Arial" panose="020B0604020202020204" pitchFamily="34" charset="0"/>
              <a:buChar char="•"/>
            </a:pPr>
            <a:r>
              <a:rPr lang="en-AU" sz="1000">
                <a:effectLst/>
                <a:latin typeface="Segoe UI Symbol" panose="020B0502040204020203" pitchFamily="34" charset="0"/>
                <a:ea typeface="Segoe UI Symbol" panose="020B0502040204020203" pitchFamily="34" charset="0"/>
              </a:rPr>
              <a:t>Uber doesn't build AVs - it aggregates: Waymo (Austin, Atlanta), </a:t>
            </a:r>
            <a:r>
              <a:rPr lang="en-AU" sz="1000" err="1">
                <a:effectLst/>
                <a:latin typeface="Segoe UI Symbol" panose="020B0502040204020203" pitchFamily="34" charset="0"/>
                <a:ea typeface="Segoe UI Symbol" panose="020B0502040204020203" pitchFamily="34" charset="0"/>
              </a:rPr>
              <a:t>Zoox</a:t>
            </a:r>
            <a:r>
              <a:rPr lang="en-AU" sz="1000">
                <a:effectLst/>
                <a:latin typeface="Segoe UI Symbol" panose="020B0502040204020203" pitchFamily="34" charset="0"/>
                <a:ea typeface="Segoe UI Symbol" panose="020B0502040204020203" pitchFamily="34" charset="0"/>
              </a:rPr>
              <a:t> (Las Vegas), Lucid/Nuro (35k vehicles), </a:t>
            </a:r>
            <a:r>
              <a:rPr lang="en-AU" sz="1000" err="1">
                <a:effectLst/>
                <a:latin typeface="Segoe UI Symbol" panose="020B0502040204020203" pitchFamily="34" charset="0"/>
                <a:ea typeface="Segoe UI Symbol" panose="020B0502040204020203" pitchFamily="34" charset="0"/>
              </a:rPr>
              <a:t>WeRide</a:t>
            </a:r>
            <a:r>
              <a:rPr lang="en-AU" sz="1000">
                <a:effectLst/>
                <a:latin typeface="Segoe UI Symbol" panose="020B0502040204020203" pitchFamily="34" charset="0"/>
                <a:ea typeface="Segoe UI Symbol" panose="020B0502040204020203" pitchFamily="34" charset="0"/>
              </a:rPr>
              <a:t>, </a:t>
            </a:r>
            <a:r>
              <a:rPr lang="en-AU" sz="1000" err="1">
                <a:effectLst/>
                <a:latin typeface="Segoe UI Symbol" panose="020B0502040204020203" pitchFamily="34" charset="0"/>
                <a:ea typeface="Segoe UI Symbol" panose="020B0502040204020203" pitchFamily="34" charset="0"/>
              </a:rPr>
              <a:t>Wayve</a:t>
            </a:r>
            <a:r>
              <a:rPr lang="en-AU" sz="1000">
                <a:effectLst/>
                <a:latin typeface="Segoe UI Symbol" panose="020B0502040204020203" pitchFamily="34" charset="0"/>
                <a:ea typeface="Segoe UI Symbol" panose="020B0502040204020203" pitchFamily="34" charset="0"/>
              </a:rPr>
              <a:t>, </a:t>
            </a:r>
            <a:r>
              <a:rPr lang="en-AU" sz="1000" err="1">
                <a:effectLst/>
                <a:latin typeface="Segoe UI Symbol" panose="020B0502040204020203" pitchFamily="34" charset="0"/>
                <a:ea typeface="Segoe UI Symbol" panose="020B0502040204020203" pitchFamily="34" charset="0"/>
              </a:rPr>
              <a:t>Pony.ai</a:t>
            </a:r>
            <a:r>
              <a:rPr lang="en-AU" sz="1000">
                <a:effectLst/>
                <a:latin typeface="Segoe UI Symbol" panose="020B0502040204020203" pitchFamily="34" charset="0"/>
                <a:ea typeface="Segoe UI Symbol" panose="020B0502040204020203" pitchFamily="34" charset="0"/>
              </a:rPr>
              <a:t>, </a:t>
            </a:r>
            <a:r>
              <a:rPr lang="en-AU" sz="1000" err="1">
                <a:effectLst/>
                <a:latin typeface="Segoe UI Symbol" panose="020B0502040204020203" pitchFamily="34" charset="0"/>
                <a:ea typeface="Segoe UI Symbol" panose="020B0502040204020203" pitchFamily="34" charset="0"/>
              </a:rPr>
              <a:t>Avride</a:t>
            </a:r>
            <a:r>
              <a:rPr lang="en-AU" sz="1000">
                <a:effectLst/>
                <a:latin typeface="Segoe UI Symbol" panose="020B0502040204020203" pitchFamily="34" charset="0"/>
                <a:ea typeface="Segoe UI Symbol" panose="020B0502040204020203" pitchFamily="34" charset="0"/>
              </a:rPr>
              <a:t> and more, reaching 183m MAUs across 70+ countries</a:t>
            </a:r>
          </a:p>
          <a:p>
            <a:pPr marL="285750" indent="-285750">
              <a:buFont typeface="Arial" panose="020B0604020202020204" pitchFamily="34" charset="0"/>
              <a:buChar char="•"/>
            </a:pPr>
            <a:r>
              <a:rPr lang="en-AU" sz="1000">
                <a:effectLst/>
                <a:latin typeface="Segoe UI Symbol" panose="020B0502040204020203" pitchFamily="34" charset="0"/>
                <a:ea typeface="Segoe UI Symbol" panose="020B0502040204020203" pitchFamily="34" charset="0"/>
              </a:rPr>
              <a:t>Even at scale, still early: Waymo's weekly rides &lt; what Uber/Lyft do in one day in NYC alone</a:t>
            </a:r>
          </a:p>
          <a:p>
            <a:pPr marL="285750" indent="-285750">
              <a:buFont typeface="Arial" panose="020B0604020202020204" pitchFamily="34" charset="0"/>
              <a:buChar char="•"/>
            </a:pPr>
            <a:endParaRPr lang="en-US" sz="1000">
              <a:latin typeface="Segoe UI Symbol" panose="020B0502040204020203" pitchFamily="34" charset="0"/>
              <a:ea typeface="Segoe UI Symbol" panose="020B0502040204020203" pitchFamily="34" charset="0"/>
            </a:endParaRPr>
          </a:p>
        </p:txBody>
      </p:sp>
      <p:sp>
        <p:nvSpPr>
          <p:cNvPr id="29" name="TextBox 28">
            <a:extLst>
              <a:ext uri="{FF2B5EF4-FFF2-40B4-BE49-F238E27FC236}">
                <a16:creationId xmlns:a16="http://schemas.microsoft.com/office/drawing/2014/main" id="{551FDB20-A561-6AFD-2CB0-13CCB9E3915D}"/>
              </a:ext>
            </a:extLst>
          </p:cNvPr>
          <p:cNvSpPr txBox="1"/>
          <p:nvPr/>
        </p:nvSpPr>
        <p:spPr>
          <a:xfrm>
            <a:off x="4408297" y="1287617"/>
            <a:ext cx="1712328" cy="276999"/>
          </a:xfrm>
          <a:prstGeom prst="rect">
            <a:avLst/>
          </a:prstGeom>
          <a:noFill/>
        </p:spPr>
        <p:txBody>
          <a:bodyPr wrap="none" rtlCol="0">
            <a:spAutoFit/>
          </a:bodyPr>
          <a:lstStyle/>
          <a:p>
            <a:r>
              <a:rPr lang="en-US" sz="1200" b="1">
                <a:latin typeface="Segoe UI Symbol" panose="020B0502040204020203" pitchFamily="34" charset="0"/>
                <a:ea typeface="Segoe UI Symbol" panose="020B0502040204020203" pitchFamily="34" charset="0"/>
              </a:rPr>
              <a:t>Why Costs Are Falling</a:t>
            </a:r>
          </a:p>
        </p:txBody>
      </p:sp>
      <p:sp>
        <p:nvSpPr>
          <p:cNvPr id="33" name="TextBox 32">
            <a:extLst>
              <a:ext uri="{FF2B5EF4-FFF2-40B4-BE49-F238E27FC236}">
                <a16:creationId xmlns:a16="http://schemas.microsoft.com/office/drawing/2014/main" id="{15E83A79-ADA7-0AD9-6239-C18D7B058F22}"/>
              </a:ext>
            </a:extLst>
          </p:cNvPr>
          <p:cNvSpPr txBox="1"/>
          <p:nvPr/>
        </p:nvSpPr>
        <p:spPr>
          <a:xfrm>
            <a:off x="8371155" y="1256839"/>
            <a:ext cx="2717411" cy="276999"/>
          </a:xfrm>
          <a:prstGeom prst="rect">
            <a:avLst/>
          </a:prstGeom>
          <a:noFill/>
        </p:spPr>
        <p:txBody>
          <a:bodyPr wrap="none" rtlCol="0">
            <a:spAutoFit/>
          </a:bodyPr>
          <a:lstStyle/>
          <a:p>
            <a:r>
              <a:rPr lang="en-US" sz="1200" b="1">
                <a:latin typeface="Segoe UI Symbol" panose="020B0502040204020203" pitchFamily="34" charset="0"/>
                <a:ea typeface="Segoe UI Symbol" panose="020B0502040204020203" pitchFamily="34" charset="0"/>
              </a:rPr>
              <a:t>Why The Market Is Projected to Grow</a:t>
            </a:r>
          </a:p>
        </p:txBody>
      </p:sp>
      <p:sp>
        <p:nvSpPr>
          <p:cNvPr id="36" name="TextBox 35">
            <a:extLst>
              <a:ext uri="{FF2B5EF4-FFF2-40B4-BE49-F238E27FC236}">
                <a16:creationId xmlns:a16="http://schemas.microsoft.com/office/drawing/2014/main" id="{DA5C3D4A-72BD-D26B-8878-A06C2820E0F2}"/>
              </a:ext>
            </a:extLst>
          </p:cNvPr>
          <p:cNvSpPr txBox="1"/>
          <p:nvPr/>
        </p:nvSpPr>
        <p:spPr>
          <a:xfrm>
            <a:off x="4479254" y="1676907"/>
            <a:ext cx="3025187" cy="215444"/>
          </a:xfrm>
          <a:prstGeom prst="rect">
            <a:avLst/>
          </a:prstGeom>
          <a:noFill/>
        </p:spPr>
        <p:txBody>
          <a:bodyPr wrap="none" rtlCol="0">
            <a:spAutoFit/>
          </a:bodyPr>
          <a:lstStyle/>
          <a:p>
            <a:r>
              <a:rPr lang="en-US" sz="800">
                <a:solidFill>
                  <a:schemeClr val="tx1">
                    <a:lumMod val="50000"/>
                    <a:lumOff val="50000"/>
                  </a:schemeClr>
                </a:solidFill>
                <a:latin typeface="Segoe UI Symbol" panose="020B0502040204020203" pitchFamily="34" charset="0"/>
                <a:ea typeface="Segoe UI Symbol" panose="020B0502040204020203" pitchFamily="34" charset="0"/>
              </a:rPr>
              <a:t>Goldman Sachs Research, cost per mile (representative AV, US)</a:t>
            </a:r>
          </a:p>
        </p:txBody>
      </p:sp>
      <p:sp>
        <p:nvSpPr>
          <p:cNvPr id="37" name="Left Bracket 36">
            <a:extLst>
              <a:ext uri="{FF2B5EF4-FFF2-40B4-BE49-F238E27FC236}">
                <a16:creationId xmlns:a16="http://schemas.microsoft.com/office/drawing/2014/main" id="{37B033DF-E3B7-3565-B3DA-BC4DB4936685}"/>
              </a:ext>
            </a:extLst>
          </p:cNvPr>
          <p:cNvSpPr/>
          <p:nvPr/>
        </p:nvSpPr>
        <p:spPr>
          <a:xfrm rot="5400000">
            <a:off x="5304511" y="2325895"/>
            <a:ext cx="92468" cy="1388909"/>
          </a:xfrm>
          <a:prstGeom prst="leftBracket">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8" name="Left Bracket 37">
            <a:extLst>
              <a:ext uri="{FF2B5EF4-FFF2-40B4-BE49-F238E27FC236}">
                <a16:creationId xmlns:a16="http://schemas.microsoft.com/office/drawing/2014/main" id="{0322B34B-BF95-5189-1268-3D9D5D891F22}"/>
              </a:ext>
            </a:extLst>
          </p:cNvPr>
          <p:cNvSpPr/>
          <p:nvPr/>
        </p:nvSpPr>
        <p:spPr>
          <a:xfrm rot="5400000">
            <a:off x="6700981" y="2325895"/>
            <a:ext cx="92468" cy="1388909"/>
          </a:xfrm>
          <a:prstGeom prst="leftBracket">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9" name="Rectangle 38">
            <a:extLst>
              <a:ext uri="{FF2B5EF4-FFF2-40B4-BE49-F238E27FC236}">
                <a16:creationId xmlns:a16="http://schemas.microsoft.com/office/drawing/2014/main" id="{1039A1D0-E93E-1D00-701B-9801B41C8507}"/>
              </a:ext>
            </a:extLst>
          </p:cNvPr>
          <p:cNvSpPr/>
          <p:nvPr/>
        </p:nvSpPr>
        <p:spPr>
          <a:xfrm>
            <a:off x="4851806" y="2370113"/>
            <a:ext cx="522234" cy="589765"/>
          </a:xfrm>
          <a:prstGeom prst="rect">
            <a:avLst/>
          </a:prstGeom>
          <a:solidFill>
            <a:srgbClr val="00851B"/>
          </a:solidFill>
          <a:ln>
            <a:solidFill>
              <a:srgbClr val="0085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0" name="Rectangle 39">
            <a:extLst>
              <a:ext uri="{FF2B5EF4-FFF2-40B4-BE49-F238E27FC236}">
                <a16:creationId xmlns:a16="http://schemas.microsoft.com/office/drawing/2014/main" id="{3FD4DEEB-5F3B-4DF9-D9E4-1CBBE7B21AFA}"/>
              </a:ext>
            </a:extLst>
          </p:cNvPr>
          <p:cNvSpPr/>
          <p:nvPr/>
        </p:nvSpPr>
        <p:spPr>
          <a:xfrm>
            <a:off x="5412934" y="2683051"/>
            <a:ext cx="522235" cy="274458"/>
          </a:xfrm>
          <a:prstGeom prst="rect">
            <a:avLst/>
          </a:prstGeom>
          <a:solidFill>
            <a:srgbClr val="02C168"/>
          </a:solidFill>
          <a:ln>
            <a:solidFill>
              <a:srgbClr val="02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1" name="Rectangle 40">
            <a:extLst>
              <a:ext uri="{FF2B5EF4-FFF2-40B4-BE49-F238E27FC236}">
                <a16:creationId xmlns:a16="http://schemas.microsoft.com/office/drawing/2014/main" id="{F1975949-0773-D8A4-FD5E-4A49D9D2FDA9}"/>
              </a:ext>
            </a:extLst>
          </p:cNvPr>
          <p:cNvSpPr/>
          <p:nvPr/>
        </p:nvSpPr>
        <p:spPr>
          <a:xfrm>
            <a:off x="6196286" y="2123738"/>
            <a:ext cx="522234" cy="833771"/>
          </a:xfrm>
          <a:prstGeom prst="rect">
            <a:avLst/>
          </a:prstGeom>
          <a:solidFill>
            <a:srgbClr val="00851B"/>
          </a:solidFill>
          <a:ln>
            <a:solidFill>
              <a:srgbClr val="0085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2" name="Rectangle 41">
            <a:extLst>
              <a:ext uri="{FF2B5EF4-FFF2-40B4-BE49-F238E27FC236}">
                <a16:creationId xmlns:a16="http://schemas.microsoft.com/office/drawing/2014/main" id="{683F0FCB-D641-F75A-7668-8BA3AED9CF4B}"/>
              </a:ext>
            </a:extLst>
          </p:cNvPr>
          <p:cNvSpPr/>
          <p:nvPr/>
        </p:nvSpPr>
        <p:spPr>
          <a:xfrm>
            <a:off x="6757415" y="2418502"/>
            <a:ext cx="522234" cy="446538"/>
          </a:xfrm>
          <a:prstGeom prst="rect">
            <a:avLst/>
          </a:prstGeom>
          <a:solidFill>
            <a:srgbClr val="02C168"/>
          </a:solidFill>
          <a:ln>
            <a:solidFill>
              <a:srgbClr val="02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3" name="TextBox 42">
            <a:extLst>
              <a:ext uri="{FF2B5EF4-FFF2-40B4-BE49-F238E27FC236}">
                <a16:creationId xmlns:a16="http://schemas.microsoft.com/office/drawing/2014/main" id="{723A410A-4735-7111-E3EA-F96431101572}"/>
              </a:ext>
            </a:extLst>
          </p:cNvPr>
          <p:cNvSpPr txBox="1"/>
          <p:nvPr/>
        </p:nvSpPr>
        <p:spPr>
          <a:xfrm>
            <a:off x="4861893" y="2130872"/>
            <a:ext cx="502061" cy="246221"/>
          </a:xfrm>
          <a:prstGeom prst="rect">
            <a:avLst/>
          </a:prstGeom>
          <a:noFill/>
        </p:spPr>
        <p:txBody>
          <a:bodyPr wrap="none" rtlCol="0">
            <a:spAutoFit/>
          </a:bodyPr>
          <a:lstStyle/>
          <a:p>
            <a:r>
              <a:rPr lang="en-US" sz="1000">
                <a:latin typeface="Segoe UI Symbol" panose="020B0502040204020203" pitchFamily="34" charset="0"/>
                <a:ea typeface="Segoe UI Symbol" panose="020B0502040204020203" pitchFamily="34" charset="0"/>
              </a:rPr>
              <a:t>$0.35</a:t>
            </a:r>
          </a:p>
        </p:txBody>
      </p:sp>
      <p:sp>
        <p:nvSpPr>
          <p:cNvPr id="44" name="TextBox 43">
            <a:extLst>
              <a:ext uri="{FF2B5EF4-FFF2-40B4-BE49-F238E27FC236}">
                <a16:creationId xmlns:a16="http://schemas.microsoft.com/office/drawing/2014/main" id="{C9BDBA58-3BCE-9550-642D-8F33F71BD69A}"/>
              </a:ext>
            </a:extLst>
          </p:cNvPr>
          <p:cNvSpPr txBox="1"/>
          <p:nvPr/>
        </p:nvSpPr>
        <p:spPr>
          <a:xfrm>
            <a:off x="5423747" y="2436830"/>
            <a:ext cx="502061" cy="246221"/>
          </a:xfrm>
          <a:prstGeom prst="rect">
            <a:avLst/>
          </a:prstGeom>
          <a:noFill/>
        </p:spPr>
        <p:txBody>
          <a:bodyPr wrap="none" rtlCol="0">
            <a:spAutoFit/>
          </a:bodyPr>
          <a:lstStyle/>
          <a:p>
            <a:r>
              <a:rPr lang="en-US" sz="1000">
                <a:latin typeface="Segoe UI Symbol" panose="020B0502040204020203" pitchFamily="34" charset="0"/>
                <a:ea typeface="Segoe UI Symbol" panose="020B0502040204020203" pitchFamily="34" charset="0"/>
              </a:rPr>
              <a:t>$0.15</a:t>
            </a:r>
          </a:p>
        </p:txBody>
      </p:sp>
      <p:sp>
        <p:nvSpPr>
          <p:cNvPr id="45" name="TextBox 44">
            <a:extLst>
              <a:ext uri="{FF2B5EF4-FFF2-40B4-BE49-F238E27FC236}">
                <a16:creationId xmlns:a16="http://schemas.microsoft.com/office/drawing/2014/main" id="{7E95DBE5-C8DF-7C3D-FCA1-97751CA61E71}"/>
              </a:ext>
            </a:extLst>
          </p:cNvPr>
          <p:cNvSpPr txBox="1"/>
          <p:nvPr/>
        </p:nvSpPr>
        <p:spPr>
          <a:xfrm>
            <a:off x="6196286" y="1866123"/>
            <a:ext cx="502061" cy="246221"/>
          </a:xfrm>
          <a:prstGeom prst="rect">
            <a:avLst/>
          </a:prstGeom>
          <a:noFill/>
        </p:spPr>
        <p:txBody>
          <a:bodyPr wrap="none" rtlCol="0">
            <a:spAutoFit/>
          </a:bodyPr>
          <a:lstStyle/>
          <a:p>
            <a:r>
              <a:rPr lang="en-US" sz="1000">
                <a:latin typeface="Segoe UI Symbol" panose="020B0502040204020203" pitchFamily="34" charset="0"/>
                <a:ea typeface="Segoe UI Symbol" panose="020B0502040204020203" pitchFamily="34" charset="0"/>
              </a:rPr>
              <a:t>$0.50</a:t>
            </a:r>
          </a:p>
        </p:txBody>
      </p:sp>
      <p:sp>
        <p:nvSpPr>
          <p:cNvPr id="46" name="TextBox 45">
            <a:extLst>
              <a:ext uri="{FF2B5EF4-FFF2-40B4-BE49-F238E27FC236}">
                <a16:creationId xmlns:a16="http://schemas.microsoft.com/office/drawing/2014/main" id="{1C87083A-7570-E121-8694-D605A6F42091}"/>
              </a:ext>
            </a:extLst>
          </p:cNvPr>
          <p:cNvSpPr txBox="1"/>
          <p:nvPr/>
        </p:nvSpPr>
        <p:spPr>
          <a:xfrm>
            <a:off x="6767854" y="2241072"/>
            <a:ext cx="502061" cy="246221"/>
          </a:xfrm>
          <a:prstGeom prst="rect">
            <a:avLst/>
          </a:prstGeom>
          <a:noFill/>
        </p:spPr>
        <p:txBody>
          <a:bodyPr wrap="none" rtlCol="0">
            <a:spAutoFit/>
          </a:bodyPr>
          <a:lstStyle/>
          <a:p>
            <a:r>
              <a:rPr lang="en-US" sz="1000">
                <a:latin typeface="Segoe UI Symbol" panose="020B0502040204020203" pitchFamily="34" charset="0"/>
                <a:ea typeface="Segoe UI Symbol" panose="020B0502040204020203" pitchFamily="34" charset="0"/>
              </a:rPr>
              <a:t>$0.23</a:t>
            </a:r>
          </a:p>
        </p:txBody>
      </p:sp>
      <p:sp>
        <p:nvSpPr>
          <p:cNvPr id="47" name="TextBox 46">
            <a:extLst>
              <a:ext uri="{FF2B5EF4-FFF2-40B4-BE49-F238E27FC236}">
                <a16:creationId xmlns:a16="http://schemas.microsoft.com/office/drawing/2014/main" id="{BEB9D4B9-4316-B3F2-5FB5-C270B5FB4E8C}"/>
              </a:ext>
            </a:extLst>
          </p:cNvPr>
          <p:cNvSpPr txBox="1"/>
          <p:nvPr/>
        </p:nvSpPr>
        <p:spPr>
          <a:xfrm>
            <a:off x="4923435" y="2980976"/>
            <a:ext cx="901209" cy="246221"/>
          </a:xfrm>
          <a:prstGeom prst="rect">
            <a:avLst/>
          </a:prstGeom>
          <a:noFill/>
        </p:spPr>
        <p:txBody>
          <a:bodyPr wrap="none" rtlCol="0">
            <a:spAutoFit/>
          </a:bodyPr>
          <a:lstStyle/>
          <a:p>
            <a:r>
              <a:rPr lang="en-US" sz="1000">
                <a:latin typeface="Segoe UI Symbol" panose="020B0502040204020203" pitchFamily="34" charset="0"/>
                <a:ea typeface="Segoe UI Symbol" panose="020B0502040204020203" pitchFamily="34" charset="0"/>
              </a:rPr>
              <a:t>Depreciation</a:t>
            </a:r>
          </a:p>
        </p:txBody>
      </p:sp>
      <p:sp>
        <p:nvSpPr>
          <p:cNvPr id="48" name="TextBox 47">
            <a:extLst>
              <a:ext uri="{FF2B5EF4-FFF2-40B4-BE49-F238E27FC236}">
                <a16:creationId xmlns:a16="http://schemas.microsoft.com/office/drawing/2014/main" id="{FCE7E3CC-C51B-EA12-B5E4-BE4A4D58D069}"/>
              </a:ext>
            </a:extLst>
          </p:cNvPr>
          <p:cNvSpPr txBox="1"/>
          <p:nvPr/>
        </p:nvSpPr>
        <p:spPr>
          <a:xfrm>
            <a:off x="6317249" y="2973567"/>
            <a:ext cx="744114" cy="246221"/>
          </a:xfrm>
          <a:prstGeom prst="rect">
            <a:avLst/>
          </a:prstGeom>
          <a:noFill/>
        </p:spPr>
        <p:txBody>
          <a:bodyPr wrap="none" rtlCol="0">
            <a:spAutoFit/>
          </a:bodyPr>
          <a:lstStyle/>
          <a:p>
            <a:r>
              <a:rPr lang="en-US" sz="1000">
                <a:latin typeface="Segoe UI Symbol" panose="020B0502040204020203" pitchFamily="34" charset="0"/>
                <a:ea typeface="Segoe UI Symbol" panose="020B0502040204020203" pitchFamily="34" charset="0"/>
              </a:rPr>
              <a:t>Insurance</a:t>
            </a:r>
          </a:p>
        </p:txBody>
      </p:sp>
      <p:sp>
        <p:nvSpPr>
          <p:cNvPr id="49" name="Rectangle 48">
            <a:extLst>
              <a:ext uri="{FF2B5EF4-FFF2-40B4-BE49-F238E27FC236}">
                <a16:creationId xmlns:a16="http://schemas.microsoft.com/office/drawing/2014/main" id="{35BA6F9A-7161-DE6D-9916-321CB7861F6B}"/>
              </a:ext>
            </a:extLst>
          </p:cNvPr>
          <p:cNvSpPr/>
          <p:nvPr/>
        </p:nvSpPr>
        <p:spPr>
          <a:xfrm>
            <a:off x="5363954" y="3330175"/>
            <a:ext cx="54975" cy="55142"/>
          </a:xfrm>
          <a:prstGeom prst="rect">
            <a:avLst/>
          </a:prstGeom>
          <a:solidFill>
            <a:srgbClr val="00851B"/>
          </a:solidFill>
          <a:ln>
            <a:solidFill>
              <a:srgbClr val="0085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50" name="Rectangle 49">
            <a:extLst>
              <a:ext uri="{FF2B5EF4-FFF2-40B4-BE49-F238E27FC236}">
                <a16:creationId xmlns:a16="http://schemas.microsoft.com/office/drawing/2014/main" id="{82F21B77-0B90-436B-DD18-210C7D1DDFFF}"/>
              </a:ext>
            </a:extLst>
          </p:cNvPr>
          <p:cNvSpPr/>
          <p:nvPr/>
        </p:nvSpPr>
        <p:spPr>
          <a:xfrm>
            <a:off x="5936429" y="3337232"/>
            <a:ext cx="54975" cy="55142"/>
          </a:xfrm>
          <a:prstGeom prst="rect">
            <a:avLst/>
          </a:prstGeom>
          <a:solidFill>
            <a:srgbClr val="02C168"/>
          </a:solidFill>
          <a:ln>
            <a:solidFill>
              <a:srgbClr val="02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51" name="TextBox 50">
            <a:extLst>
              <a:ext uri="{FF2B5EF4-FFF2-40B4-BE49-F238E27FC236}">
                <a16:creationId xmlns:a16="http://schemas.microsoft.com/office/drawing/2014/main" id="{52F26441-657A-410C-421C-8A6DDB0ED344}"/>
              </a:ext>
            </a:extLst>
          </p:cNvPr>
          <p:cNvSpPr txBox="1"/>
          <p:nvPr/>
        </p:nvSpPr>
        <p:spPr>
          <a:xfrm>
            <a:off x="5386229" y="3251250"/>
            <a:ext cx="415498" cy="215444"/>
          </a:xfrm>
          <a:prstGeom prst="rect">
            <a:avLst/>
          </a:prstGeom>
          <a:noFill/>
        </p:spPr>
        <p:txBody>
          <a:bodyPr wrap="none" rtlCol="0">
            <a:spAutoFit/>
          </a:bodyPr>
          <a:lstStyle/>
          <a:p>
            <a:r>
              <a:rPr lang="en-US" sz="800">
                <a:latin typeface="Segoe UI Symbol" panose="020B0502040204020203" pitchFamily="34" charset="0"/>
                <a:ea typeface="Segoe UI Symbol" panose="020B0502040204020203" pitchFamily="34" charset="0"/>
              </a:rPr>
              <a:t>2025</a:t>
            </a:r>
          </a:p>
        </p:txBody>
      </p:sp>
      <p:sp>
        <p:nvSpPr>
          <p:cNvPr id="52" name="TextBox 51">
            <a:extLst>
              <a:ext uri="{FF2B5EF4-FFF2-40B4-BE49-F238E27FC236}">
                <a16:creationId xmlns:a16="http://schemas.microsoft.com/office/drawing/2014/main" id="{B4DBD586-BFE4-AA84-1F9C-D065F85B2885}"/>
              </a:ext>
            </a:extLst>
          </p:cNvPr>
          <p:cNvSpPr txBox="1"/>
          <p:nvPr/>
        </p:nvSpPr>
        <p:spPr>
          <a:xfrm>
            <a:off x="5973771" y="3258307"/>
            <a:ext cx="936475" cy="215444"/>
          </a:xfrm>
          <a:prstGeom prst="rect">
            <a:avLst/>
          </a:prstGeom>
          <a:noFill/>
        </p:spPr>
        <p:txBody>
          <a:bodyPr wrap="none" rtlCol="0">
            <a:spAutoFit/>
          </a:bodyPr>
          <a:lstStyle/>
          <a:p>
            <a:r>
              <a:rPr lang="en-US" sz="800">
                <a:latin typeface="Segoe UI Symbol" panose="020B0502040204020203" pitchFamily="34" charset="0"/>
                <a:ea typeface="Segoe UI Symbol" panose="020B0502040204020203" pitchFamily="34" charset="0"/>
              </a:rPr>
              <a:t>2040 (projected)</a:t>
            </a:r>
          </a:p>
        </p:txBody>
      </p:sp>
      <p:sp>
        <p:nvSpPr>
          <p:cNvPr id="53" name="Rectangle 52">
            <a:extLst>
              <a:ext uri="{FF2B5EF4-FFF2-40B4-BE49-F238E27FC236}">
                <a16:creationId xmlns:a16="http://schemas.microsoft.com/office/drawing/2014/main" id="{12DADE6F-A022-D37C-757C-636086DC2F8F}"/>
              </a:ext>
            </a:extLst>
          </p:cNvPr>
          <p:cNvSpPr/>
          <p:nvPr/>
        </p:nvSpPr>
        <p:spPr>
          <a:xfrm>
            <a:off x="4496741" y="3559028"/>
            <a:ext cx="3641016" cy="790418"/>
          </a:xfrm>
          <a:prstGeom prst="rect">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54" name="TextBox 53">
            <a:extLst>
              <a:ext uri="{FF2B5EF4-FFF2-40B4-BE49-F238E27FC236}">
                <a16:creationId xmlns:a16="http://schemas.microsoft.com/office/drawing/2014/main" id="{540A6D66-2E81-79EC-614F-828A98A8DC83}"/>
              </a:ext>
            </a:extLst>
          </p:cNvPr>
          <p:cNvSpPr txBox="1"/>
          <p:nvPr/>
        </p:nvSpPr>
        <p:spPr>
          <a:xfrm>
            <a:off x="4700589" y="3663022"/>
            <a:ext cx="2526654" cy="553998"/>
          </a:xfrm>
          <a:prstGeom prst="rect">
            <a:avLst/>
          </a:prstGeom>
          <a:noFill/>
        </p:spPr>
        <p:txBody>
          <a:bodyPr wrap="none" rtlCol="0">
            <a:spAutoFit/>
          </a:bodyPr>
          <a:lstStyle/>
          <a:p>
            <a:r>
              <a:rPr lang="en-US" sz="1000" b="1">
                <a:latin typeface="Segoe UI Symbol" panose="020B0502040204020203" pitchFamily="34" charset="0"/>
                <a:ea typeface="Segoe UI Symbol" panose="020B0502040204020203" pitchFamily="34" charset="0"/>
              </a:rPr>
              <a:t>1 remote operator can manage: </a:t>
            </a:r>
          </a:p>
          <a:p>
            <a:endParaRPr lang="en-US" sz="1000" b="1">
              <a:latin typeface="Segoe UI Symbol" panose="020B0502040204020203" pitchFamily="34" charset="0"/>
              <a:ea typeface="Segoe UI Symbol" panose="020B0502040204020203" pitchFamily="34" charset="0"/>
            </a:endParaRPr>
          </a:p>
          <a:p>
            <a:r>
              <a:rPr lang="en-US" sz="1000">
                <a:latin typeface="Segoe UI Symbol" panose="020B0502040204020203" pitchFamily="34" charset="0"/>
                <a:ea typeface="Segoe UI Symbol" panose="020B0502040204020203" pitchFamily="34" charset="0"/>
              </a:rPr>
              <a:t>3 cars today </a:t>
            </a:r>
            <a:r>
              <a:rPr lang="en-US" sz="1000">
                <a:latin typeface="Segoe UI Symbol" panose="020B0502040204020203" pitchFamily="34" charset="0"/>
                <a:ea typeface="Segoe UI Symbol" panose="020B0502040204020203" pitchFamily="34" charset="0"/>
                <a:sym typeface="Wingdings" pitchFamily="2" charset="2"/>
              </a:rPr>
              <a:t> 10 by 2030  35 by 2040</a:t>
            </a:r>
            <a:endParaRPr lang="en-US" sz="1000">
              <a:latin typeface="Segoe UI Symbol" panose="020B0502040204020203" pitchFamily="34" charset="0"/>
              <a:ea typeface="Segoe UI Symbol" panose="020B0502040204020203" pitchFamily="34" charset="0"/>
            </a:endParaRPr>
          </a:p>
        </p:txBody>
      </p:sp>
      <p:sp>
        <p:nvSpPr>
          <p:cNvPr id="56" name="TextBox 55">
            <a:extLst>
              <a:ext uri="{FF2B5EF4-FFF2-40B4-BE49-F238E27FC236}">
                <a16:creationId xmlns:a16="http://schemas.microsoft.com/office/drawing/2014/main" id="{422465CD-2391-92CB-E5DB-BC4E571711B6}"/>
              </a:ext>
            </a:extLst>
          </p:cNvPr>
          <p:cNvSpPr txBox="1"/>
          <p:nvPr/>
        </p:nvSpPr>
        <p:spPr>
          <a:xfrm>
            <a:off x="4479254" y="4616875"/>
            <a:ext cx="3641016" cy="861774"/>
          </a:xfrm>
          <a:prstGeom prst="rect">
            <a:avLst/>
          </a:prstGeom>
          <a:noFill/>
        </p:spPr>
        <p:txBody>
          <a:bodyPr wrap="square">
            <a:spAutoFit/>
          </a:bodyPr>
          <a:lstStyle/>
          <a:p>
            <a:pPr marL="0" marR="0">
              <a:buNone/>
            </a:pPr>
            <a:r>
              <a:rPr lang="en-AU" sz="1000" b="1">
                <a:effectLst/>
                <a:latin typeface="Segoe UI Symbol" panose="020B0502040204020203" pitchFamily="34" charset="0"/>
                <a:ea typeface="Segoe UI Symbol" panose="020B0502040204020203" pitchFamily="34" charset="0"/>
              </a:rPr>
              <a:t>Hardware is also getting cheaper</a:t>
            </a:r>
            <a:r>
              <a:rPr lang="en-AU" sz="1000">
                <a:effectLst/>
                <a:latin typeface="Segoe UI Symbol" panose="020B0502040204020203" pitchFamily="34" charset="0"/>
                <a:ea typeface="Segoe UI Symbol" panose="020B0502040204020203" pitchFamily="34" charset="0"/>
              </a:rPr>
              <a:t>: successive AV generations use fewer, more purpose-built sensors (e.g., materially fewer cameras gen-5-gen-6), pulling down average US AV unit cost - though still above China, which launched earlier under different market economics.</a:t>
            </a:r>
          </a:p>
        </p:txBody>
      </p:sp>
      <p:sp>
        <p:nvSpPr>
          <p:cNvPr id="57" name="Rectangle 56">
            <a:extLst>
              <a:ext uri="{FF2B5EF4-FFF2-40B4-BE49-F238E27FC236}">
                <a16:creationId xmlns:a16="http://schemas.microsoft.com/office/drawing/2014/main" id="{B75ABFA1-18F7-6AB1-CCA7-AC153728842E}"/>
              </a:ext>
            </a:extLst>
          </p:cNvPr>
          <p:cNvSpPr/>
          <p:nvPr/>
        </p:nvSpPr>
        <p:spPr>
          <a:xfrm>
            <a:off x="8484111" y="1866123"/>
            <a:ext cx="3327414" cy="83377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58" name="Rectangle 57">
            <a:extLst>
              <a:ext uri="{FF2B5EF4-FFF2-40B4-BE49-F238E27FC236}">
                <a16:creationId xmlns:a16="http://schemas.microsoft.com/office/drawing/2014/main" id="{42770D8B-FDFF-C13F-7571-6094F0D3814F}"/>
              </a:ext>
            </a:extLst>
          </p:cNvPr>
          <p:cNvSpPr/>
          <p:nvPr/>
        </p:nvSpPr>
        <p:spPr>
          <a:xfrm>
            <a:off x="8496450" y="2810312"/>
            <a:ext cx="3327414" cy="83377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59" name="Rectangle 58">
            <a:extLst>
              <a:ext uri="{FF2B5EF4-FFF2-40B4-BE49-F238E27FC236}">
                <a16:creationId xmlns:a16="http://schemas.microsoft.com/office/drawing/2014/main" id="{CA855546-773A-40EE-2144-C3182CC21C18}"/>
              </a:ext>
            </a:extLst>
          </p:cNvPr>
          <p:cNvSpPr/>
          <p:nvPr/>
        </p:nvSpPr>
        <p:spPr>
          <a:xfrm>
            <a:off x="8484111" y="3754501"/>
            <a:ext cx="3327414" cy="83377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60" name="Rectangle 59">
            <a:extLst>
              <a:ext uri="{FF2B5EF4-FFF2-40B4-BE49-F238E27FC236}">
                <a16:creationId xmlns:a16="http://schemas.microsoft.com/office/drawing/2014/main" id="{01CAECC4-5C50-ED27-1C66-C30BCFC3401B}"/>
              </a:ext>
            </a:extLst>
          </p:cNvPr>
          <p:cNvSpPr/>
          <p:nvPr/>
        </p:nvSpPr>
        <p:spPr>
          <a:xfrm>
            <a:off x="8514652" y="1879860"/>
            <a:ext cx="71564" cy="820033"/>
          </a:xfrm>
          <a:prstGeom prst="rect">
            <a:avLst/>
          </a:prstGeom>
          <a:solidFill>
            <a:srgbClr val="017840"/>
          </a:solidFill>
          <a:ln>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61" name="Rectangle 60">
            <a:extLst>
              <a:ext uri="{FF2B5EF4-FFF2-40B4-BE49-F238E27FC236}">
                <a16:creationId xmlns:a16="http://schemas.microsoft.com/office/drawing/2014/main" id="{65602C11-DF39-2BEE-FE22-7877DD946AAD}"/>
              </a:ext>
            </a:extLst>
          </p:cNvPr>
          <p:cNvSpPr/>
          <p:nvPr/>
        </p:nvSpPr>
        <p:spPr>
          <a:xfrm>
            <a:off x="8513098" y="2819968"/>
            <a:ext cx="71564" cy="820033"/>
          </a:xfrm>
          <a:prstGeom prst="rect">
            <a:avLst/>
          </a:prstGeom>
          <a:solidFill>
            <a:srgbClr val="02C168"/>
          </a:solidFill>
          <a:ln>
            <a:solidFill>
              <a:srgbClr val="02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62" name="Rectangle 61">
            <a:extLst>
              <a:ext uri="{FF2B5EF4-FFF2-40B4-BE49-F238E27FC236}">
                <a16:creationId xmlns:a16="http://schemas.microsoft.com/office/drawing/2014/main" id="{96C44239-648E-5092-04FB-252BDF430462}"/>
              </a:ext>
            </a:extLst>
          </p:cNvPr>
          <p:cNvSpPr/>
          <p:nvPr/>
        </p:nvSpPr>
        <p:spPr>
          <a:xfrm>
            <a:off x="8521450" y="3768238"/>
            <a:ext cx="71564" cy="820033"/>
          </a:xfrm>
          <a:prstGeom prst="rect">
            <a:avLst/>
          </a:prstGeom>
          <a:solidFill>
            <a:srgbClr val="80DCB1"/>
          </a:solidFill>
          <a:ln>
            <a:solidFill>
              <a:srgbClr val="80DC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68" name="TextBox 67">
            <a:extLst>
              <a:ext uri="{FF2B5EF4-FFF2-40B4-BE49-F238E27FC236}">
                <a16:creationId xmlns:a16="http://schemas.microsoft.com/office/drawing/2014/main" id="{C4AE685F-A75A-8781-5C02-52BCECD89971}"/>
              </a:ext>
            </a:extLst>
          </p:cNvPr>
          <p:cNvSpPr txBox="1"/>
          <p:nvPr/>
        </p:nvSpPr>
        <p:spPr>
          <a:xfrm>
            <a:off x="8616757" y="1962492"/>
            <a:ext cx="3799611" cy="584775"/>
          </a:xfrm>
          <a:prstGeom prst="rect">
            <a:avLst/>
          </a:prstGeom>
          <a:noFill/>
        </p:spPr>
        <p:txBody>
          <a:bodyPr wrap="square">
            <a:spAutoFit/>
          </a:bodyPr>
          <a:lstStyle/>
          <a:p>
            <a:pPr marL="0" marR="0">
              <a:buNone/>
            </a:pPr>
            <a:r>
              <a:rPr lang="en-AU" sz="1600" b="1">
                <a:effectLst/>
                <a:latin typeface="Segoe UI Symbol" panose="020B0502040204020203" pitchFamily="34" charset="0"/>
                <a:ea typeface="Segoe UI Symbol" panose="020B0502040204020203" pitchFamily="34" charset="0"/>
              </a:rPr>
              <a:t>$7bn → $400bn</a:t>
            </a:r>
          </a:p>
          <a:p>
            <a:pPr marL="0" marR="0">
              <a:buNone/>
            </a:pPr>
            <a:endParaRPr lang="en-AU" sz="800" b="1">
              <a:effectLst/>
              <a:latin typeface="Segoe UI Symbol" panose="020B0502040204020203" pitchFamily="34" charset="0"/>
              <a:ea typeface="Segoe UI Symbol" panose="020B0502040204020203" pitchFamily="34" charset="0"/>
            </a:endParaRPr>
          </a:p>
          <a:p>
            <a:pPr marL="0" marR="0">
              <a:buNone/>
            </a:pPr>
            <a:r>
              <a:rPr lang="en-AU" sz="800">
                <a:effectLst/>
                <a:latin typeface="Segoe UI Symbol" panose="020B0502040204020203" pitchFamily="34" charset="0"/>
                <a:ea typeface="Segoe UI Symbol" panose="020B0502040204020203" pitchFamily="34" charset="0"/>
              </a:rPr>
              <a:t>US robotaxi revenue, 2030 est. → global market size by 2035</a:t>
            </a:r>
          </a:p>
        </p:txBody>
      </p:sp>
      <p:sp>
        <p:nvSpPr>
          <p:cNvPr id="69" name="TextBox 68">
            <a:extLst>
              <a:ext uri="{FF2B5EF4-FFF2-40B4-BE49-F238E27FC236}">
                <a16:creationId xmlns:a16="http://schemas.microsoft.com/office/drawing/2014/main" id="{11EE9A79-0817-E7A8-5083-1CBB0FE38743}"/>
              </a:ext>
            </a:extLst>
          </p:cNvPr>
          <p:cNvSpPr txBox="1"/>
          <p:nvPr/>
        </p:nvSpPr>
        <p:spPr>
          <a:xfrm>
            <a:off x="8629892" y="2921002"/>
            <a:ext cx="3799611" cy="584775"/>
          </a:xfrm>
          <a:prstGeom prst="rect">
            <a:avLst/>
          </a:prstGeom>
          <a:noFill/>
        </p:spPr>
        <p:txBody>
          <a:bodyPr wrap="square">
            <a:spAutoFit/>
          </a:bodyPr>
          <a:lstStyle/>
          <a:p>
            <a:pPr marL="0" marR="0">
              <a:buNone/>
            </a:pPr>
            <a:r>
              <a:rPr lang="en-AU" sz="1600" b="1">
                <a:effectLst/>
                <a:latin typeface="Segoe UI Symbol" panose="020B0502040204020203" pitchFamily="34" charset="0"/>
                <a:ea typeface="Segoe UI Symbol" panose="020B0502040204020203" pitchFamily="34" charset="0"/>
              </a:rPr>
              <a:t>35,000</a:t>
            </a:r>
          </a:p>
          <a:p>
            <a:pPr marL="0" marR="0">
              <a:buNone/>
            </a:pPr>
            <a:endParaRPr lang="en-AU" sz="800" b="1">
              <a:effectLst/>
              <a:latin typeface="Segoe UI Symbol" panose="020B0502040204020203" pitchFamily="34" charset="0"/>
              <a:ea typeface="Segoe UI Symbol" panose="020B0502040204020203" pitchFamily="34" charset="0"/>
            </a:endParaRPr>
          </a:p>
          <a:p>
            <a:r>
              <a:rPr lang="en-AU" sz="800">
                <a:latin typeface="Segoe UI Symbol" panose="020B0502040204020203" pitchFamily="34" charset="0"/>
                <a:ea typeface="Segoe UI Symbol" panose="020B0502040204020203" pitchFamily="34" charset="0"/>
              </a:rPr>
              <a:t>US robotaxis on the road by 2030, up from -1,500 today</a:t>
            </a:r>
          </a:p>
        </p:txBody>
      </p:sp>
      <p:sp>
        <p:nvSpPr>
          <p:cNvPr id="70" name="TextBox 69">
            <a:extLst>
              <a:ext uri="{FF2B5EF4-FFF2-40B4-BE49-F238E27FC236}">
                <a16:creationId xmlns:a16="http://schemas.microsoft.com/office/drawing/2014/main" id="{61A53C38-44E2-76B0-4FF5-614095BB2681}"/>
              </a:ext>
            </a:extLst>
          </p:cNvPr>
          <p:cNvSpPr txBox="1"/>
          <p:nvPr/>
        </p:nvSpPr>
        <p:spPr>
          <a:xfrm>
            <a:off x="8629892" y="3885866"/>
            <a:ext cx="3799611" cy="584775"/>
          </a:xfrm>
          <a:prstGeom prst="rect">
            <a:avLst/>
          </a:prstGeom>
          <a:noFill/>
        </p:spPr>
        <p:txBody>
          <a:bodyPr wrap="square">
            <a:spAutoFit/>
          </a:bodyPr>
          <a:lstStyle/>
          <a:p>
            <a:pPr marL="0" marR="0">
              <a:buNone/>
            </a:pPr>
            <a:r>
              <a:rPr lang="en-AU" sz="1600" b="1">
                <a:effectLst/>
                <a:latin typeface="Segoe UI Symbol" panose="020B0502040204020203" pitchFamily="34" charset="0"/>
                <a:ea typeface="Segoe UI Symbol" panose="020B0502040204020203" pitchFamily="34" charset="0"/>
              </a:rPr>
              <a:t>&lt;1% </a:t>
            </a:r>
            <a:r>
              <a:rPr lang="en-AU" sz="1600" b="1">
                <a:effectLst/>
                <a:latin typeface="Segoe UI Symbol" panose="020B0502040204020203" pitchFamily="34" charset="0"/>
                <a:ea typeface="Segoe UI Symbol" panose="020B0502040204020203" pitchFamily="34" charset="0"/>
                <a:sym typeface="Wingdings" pitchFamily="2" charset="2"/>
              </a:rPr>
              <a:t> 8%</a:t>
            </a:r>
            <a:endParaRPr lang="en-AU" sz="1600" b="1">
              <a:effectLst/>
              <a:latin typeface="Segoe UI Symbol" panose="020B0502040204020203" pitchFamily="34" charset="0"/>
              <a:ea typeface="Segoe UI Symbol" panose="020B0502040204020203" pitchFamily="34" charset="0"/>
            </a:endParaRPr>
          </a:p>
          <a:p>
            <a:pPr marL="0" marR="0">
              <a:buNone/>
            </a:pPr>
            <a:endParaRPr lang="en-AU" sz="800" b="1">
              <a:effectLst/>
              <a:latin typeface="Segoe UI Symbol" panose="020B0502040204020203" pitchFamily="34" charset="0"/>
              <a:ea typeface="Segoe UI Symbol" panose="020B0502040204020203" pitchFamily="34" charset="0"/>
            </a:endParaRPr>
          </a:p>
          <a:p>
            <a:pPr marL="0" marR="0">
              <a:buNone/>
            </a:pPr>
            <a:r>
              <a:rPr lang="en-AU" sz="800">
                <a:effectLst/>
                <a:latin typeface="Segoe UI Symbol" panose="020B0502040204020203" pitchFamily="34" charset="0"/>
                <a:ea typeface="Segoe UI Symbol" panose="020B0502040204020203" pitchFamily="34" charset="0"/>
              </a:rPr>
              <a:t>Share of US rideshare market captured by Avs, today vs. 2030</a:t>
            </a:r>
          </a:p>
        </p:txBody>
      </p:sp>
      <p:sp>
        <p:nvSpPr>
          <p:cNvPr id="74" name="TextBox 73">
            <a:extLst>
              <a:ext uri="{FF2B5EF4-FFF2-40B4-BE49-F238E27FC236}">
                <a16:creationId xmlns:a16="http://schemas.microsoft.com/office/drawing/2014/main" id="{05B8CB63-9BC4-CD45-E7BB-69CBF80D63D4}"/>
              </a:ext>
            </a:extLst>
          </p:cNvPr>
          <p:cNvSpPr txBox="1"/>
          <p:nvPr/>
        </p:nvSpPr>
        <p:spPr>
          <a:xfrm>
            <a:off x="8470379" y="4694609"/>
            <a:ext cx="3490175" cy="1785104"/>
          </a:xfrm>
          <a:prstGeom prst="rect">
            <a:avLst/>
          </a:prstGeom>
          <a:noFill/>
        </p:spPr>
        <p:txBody>
          <a:bodyPr wrap="square">
            <a:spAutoFit/>
          </a:bodyPr>
          <a:lstStyle/>
          <a:p>
            <a:pPr marL="0" marR="0">
              <a:buNone/>
            </a:pPr>
            <a:r>
              <a:rPr lang="en-AU" sz="1000" b="1">
                <a:effectLst/>
                <a:latin typeface="Segoe UI Symbol" panose="020B0502040204020203" pitchFamily="34" charset="0"/>
                <a:ea typeface="Segoe UI Symbol" panose="020B0502040204020203" pitchFamily="34" charset="0"/>
              </a:rPr>
              <a:t>Structural tailwinds</a:t>
            </a:r>
            <a:r>
              <a:rPr lang="en-AU" sz="1000">
                <a:effectLst/>
                <a:latin typeface="Segoe UI Symbol" panose="020B0502040204020203" pitchFamily="34" charset="0"/>
                <a:ea typeface="Segoe UI Symbol" panose="020B0502040204020203" pitchFamily="34" charset="0"/>
              </a:rPr>
              <a:t>:</a:t>
            </a:r>
          </a:p>
          <a:p>
            <a:pPr marL="171450" indent="-171450">
              <a:buFont typeface="Arial" panose="020B0604020202020204" pitchFamily="34" charset="0"/>
              <a:buChar char="•"/>
            </a:pPr>
            <a:r>
              <a:rPr lang="en-AU" sz="1000">
                <a:effectLst/>
                <a:latin typeface="Segoe UI Symbol" panose="020B0502040204020203" pitchFamily="34" charset="0"/>
                <a:ea typeface="Segoe UI Symbol" panose="020B0502040204020203" pitchFamily="34" charset="0"/>
              </a:rPr>
              <a:t>Falling hardware + insurance + remote-ops cost stack, compounding together</a:t>
            </a:r>
          </a:p>
          <a:p>
            <a:pPr marL="171450" indent="-171450">
              <a:buFont typeface="Arial" panose="020B0604020202020204" pitchFamily="34" charset="0"/>
              <a:buChar char="•"/>
            </a:pPr>
            <a:r>
              <a:rPr lang="en-AU" sz="1000">
                <a:effectLst/>
                <a:latin typeface="Segoe UI Symbol" panose="020B0502040204020203" pitchFamily="34" charset="0"/>
                <a:ea typeface="Segoe UI Symbol" panose="020B0502040204020203" pitchFamily="34" charset="0"/>
              </a:rPr>
              <a:t>AV cost/mile converging toward personal car ownership (-$1/mile) vs. today's &gt;$2/mile average rideshare</a:t>
            </a:r>
            <a:endParaRPr lang="en-AU" sz="1000">
              <a:latin typeface="Segoe UI Symbol" panose="020B0502040204020203" pitchFamily="34" charset="0"/>
              <a:ea typeface="Segoe UI Symbol" panose="020B0502040204020203" pitchFamily="34" charset="0"/>
            </a:endParaRPr>
          </a:p>
          <a:p>
            <a:pPr marL="171450" indent="-171450">
              <a:buFont typeface="Arial" panose="020B0604020202020204" pitchFamily="34" charset="0"/>
              <a:buChar char="•"/>
            </a:pPr>
            <a:r>
              <a:rPr lang="en-AU" sz="1000">
                <a:effectLst/>
                <a:latin typeface="Segoe UI Symbol" panose="020B0502040204020203" pitchFamily="34" charset="0"/>
                <a:ea typeface="Segoe UI Symbol" panose="020B0502040204020203" pitchFamily="34" charset="0"/>
              </a:rPr>
              <a:t>Population and urbanization growth expanding addressable rideshare demand independent of AV-specific factors</a:t>
            </a:r>
          </a:p>
          <a:p>
            <a:pPr marL="171450" indent="-171450">
              <a:buFont typeface="Arial" panose="020B0604020202020204" pitchFamily="34" charset="0"/>
              <a:buChar char="•"/>
            </a:pPr>
            <a:r>
              <a:rPr lang="en-AU" sz="1000">
                <a:effectLst/>
                <a:latin typeface="Segoe UI Symbol" panose="020B0502040204020203" pitchFamily="34" charset="0"/>
                <a:ea typeface="Segoe UI Symbol" panose="020B0502040204020203" pitchFamily="34" charset="0"/>
              </a:rPr>
              <a:t>Leading operators targeting 15+ cities globally by YE26</a:t>
            </a:r>
          </a:p>
          <a:p>
            <a:pPr marL="171450" indent="-171450">
              <a:buFont typeface="Arial" panose="020B0604020202020204" pitchFamily="34" charset="0"/>
              <a:buChar char="•"/>
            </a:pPr>
            <a:endParaRPr lang="en-AU" sz="1000">
              <a:effectLst/>
              <a:latin typeface="Segoe UI Symbol" panose="020B0502040204020203" pitchFamily="34" charset="0"/>
              <a:ea typeface="Segoe UI Symbol" panose="020B0502040204020203" pitchFamily="34" charset="0"/>
            </a:endParaRPr>
          </a:p>
        </p:txBody>
      </p:sp>
      <p:cxnSp>
        <p:nvCxnSpPr>
          <p:cNvPr id="6" name="Straight Connector 5">
            <a:extLst>
              <a:ext uri="{FF2B5EF4-FFF2-40B4-BE49-F238E27FC236}">
                <a16:creationId xmlns:a16="http://schemas.microsoft.com/office/drawing/2014/main" id="{0DBAC657-6CFB-AA45-3B33-45EF7F4DED8F}"/>
              </a:ext>
            </a:extLst>
          </p:cNvPr>
          <p:cNvCxnSpPr>
            <a:cxnSpLocks/>
          </p:cNvCxnSpPr>
          <p:nvPr/>
        </p:nvCxnSpPr>
        <p:spPr>
          <a:xfrm>
            <a:off x="488129" y="1527390"/>
            <a:ext cx="3649919"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0966ECC3-6A75-FAA0-A36D-490D4B4AB71E}"/>
              </a:ext>
            </a:extLst>
          </p:cNvPr>
          <p:cNvCxnSpPr>
            <a:cxnSpLocks/>
          </p:cNvCxnSpPr>
          <p:nvPr/>
        </p:nvCxnSpPr>
        <p:spPr>
          <a:xfrm>
            <a:off x="4445236" y="1533838"/>
            <a:ext cx="3675034"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F200240-645E-9223-B9D1-E7C6C0C20050}"/>
              </a:ext>
            </a:extLst>
          </p:cNvPr>
          <p:cNvCxnSpPr>
            <a:cxnSpLocks/>
          </p:cNvCxnSpPr>
          <p:nvPr/>
        </p:nvCxnSpPr>
        <p:spPr>
          <a:xfrm flipV="1">
            <a:off x="8484111" y="1537046"/>
            <a:ext cx="3581359" cy="6448"/>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FBE55B4F-97A4-20C7-C498-09A132930F27}"/>
              </a:ext>
            </a:extLst>
          </p:cNvPr>
          <p:cNvCxnSpPr>
            <a:cxnSpLocks/>
          </p:cNvCxnSpPr>
          <p:nvPr/>
        </p:nvCxnSpPr>
        <p:spPr>
          <a:xfrm>
            <a:off x="488129" y="4115622"/>
            <a:ext cx="3649919"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51985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3FDEB-B38B-3147-9819-32072CE256DA}"/>
              </a:ext>
            </a:extLst>
          </p:cNvPr>
          <p:cNvSpPr>
            <a:spLocks noGrp="1"/>
          </p:cNvSpPr>
          <p:nvPr>
            <p:ph type="title"/>
          </p:nvPr>
        </p:nvSpPr>
        <p:spPr/>
        <p:txBody>
          <a:bodyPr/>
          <a:lstStyle/>
          <a:p>
            <a:r>
              <a:rPr lang="en-US"/>
              <a:t>AV rollout predictions </a:t>
            </a:r>
          </a:p>
        </p:txBody>
      </p:sp>
      <p:pic>
        <p:nvPicPr>
          <p:cNvPr id="3" name="Picture 2">
            <a:extLst>
              <a:ext uri="{FF2B5EF4-FFF2-40B4-BE49-F238E27FC236}">
                <a16:creationId xmlns:a16="http://schemas.microsoft.com/office/drawing/2014/main" id="{775CF35F-A887-8BA7-3E42-F1EC9E2DD7CE}"/>
              </a:ext>
            </a:extLst>
          </p:cNvPr>
          <p:cNvPicPr>
            <a:picLocks noChangeAspect="1"/>
          </p:cNvPicPr>
          <p:nvPr/>
        </p:nvPicPr>
        <p:blipFill>
          <a:blip r:embed="rId2"/>
          <a:stretch>
            <a:fillRect/>
          </a:stretch>
        </p:blipFill>
        <p:spPr>
          <a:xfrm>
            <a:off x="2701428" y="821871"/>
            <a:ext cx="6789143" cy="5214258"/>
          </a:xfrm>
          <a:prstGeom prst="rect">
            <a:avLst/>
          </a:prstGeom>
        </p:spPr>
      </p:pic>
      <p:sp>
        <p:nvSpPr>
          <p:cNvPr id="4" name="TextBox 3">
            <a:extLst>
              <a:ext uri="{FF2B5EF4-FFF2-40B4-BE49-F238E27FC236}">
                <a16:creationId xmlns:a16="http://schemas.microsoft.com/office/drawing/2014/main" id="{835666F5-1502-31ED-E505-202218EBE3B6}"/>
              </a:ext>
            </a:extLst>
          </p:cNvPr>
          <p:cNvSpPr txBox="1"/>
          <p:nvPr/>
        </p:nvSpPr>
        <p:spPr>
          <a:xfrm>
            <a:off x="595085" y="6358416"/>
            <a:ext cx="1915909" cy="246221"/>
          </a:xfrm>
          <a:prstGeom prst="rect">
            <a:avLst/>
          </a:prstGeom>
          <a:noFill/>
        </p:spPr>
        <p:txBody>
          <a:bodyPr wrap="none" rtlCol="0">
            <a:spAutoFit/>
          </a:bodyPr>
          <a:lstStyle/>
          <a:p>
            <a:r>
              <a:rPr lang="en-US" sz="1000">
                <a:solidFill>
                  <a:schemeClr val="tx1">
                    <a:lumMod val="50000"/>
                    <a:lumOff val="50000"/>
                  </a:schemeClr>
                </a:solidFill>
              </a:rPr>
              <a:t>Source: McKinsey &amp; Company</a:t>
            </a:r>
          </a:p>
        </p:txBody>
      </p:sp>
    </p:spTree>
    <p:extLst>
      <p:ext uri="{BB962C8B-B14F-4D97-AF65-F5344CB8AC3E}">
        <p14:creationId xmlns:p14="http://schemas.microsoft.com/office/powerpoint/2010/main" val="21208551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CC71E-01D9-E892-E702-466424565B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398931-0792-B06A-FEB6-45D202901EE6}"/>
              </a:ext>
            </a:extLst>
          </p:cNvPr>
          <p:cNvSpPr>
            <a:spLocks noGrp="1"/>
          </p:cNvSpPr>
          <p:nvPr>
            <p:ph type="title"/>
          </p:nvPr>
        </p:nvSpPr>
        <p:spPr/>
        <p:txBody>
          <a:bodyPr>
            <a:normAutofit fontScale="90000"/>
          </a:bodyPr>
          <a:lstStyle/>
          <a:p>
            <a:r>
              <a:rPr lang="en-US"/>
              <a:t>Expectations for future of AV recalibrated, with 2+ functions emerging as dominant focus for mass-market adoption</a:t>
            </a:r>
          </a:p>
        </p:txBody>
      </p:sp>
      <p:sp>
        <p:nvSpPr>
          <p:cNvPr id="4" name="TextBox 3">
            <a:extLst>
              <a:ext uri="{FF2B5EF4-FFF2-40B4-BE49-F238E27FC236}">
                <a16:creationId xmlns:a16="http://schemas.microsoft.com/office/drawing/2014/main" id="{DC880C3D-8DBA-7D2B-1C3F-456CAB4CF30F}"/>
              </a:ext>
            </a:extLst>
          </p:cNvPr>
          <p:cNvSpPr txBox="1"/>
          <p:nvPr/>
        </p:nvSpPr>
        <p:spPr>
          <a:xfrm>
            <a:off x="595085" y="6358416"/>
            <a:ext cx="1915909" cy="246221"/>
          </a:xfrm>
          <a:prstGeom prst="rect">
            <a:avLst/>
          </a:prstGeom>
          <a:noFill/>
        </p:spPr>
        <p:txBody>
          <a:bodyPr wrap="none" rtlCol="0">
            <a:spAutoFit/>
          </a:bodyPr>
          <a:lstStyle/>
          <a:p>
            <a:r>
              <a:rPr lang="en-US" sz="1000">
                <a:solidFill>
                  <a:schemeClr val="tx1">
                    <a:lumMod val="50000"/>
                    <a:lumOff val="50000"/>
                  </a:schemeClr>
                </a:solidFill>
              </a:rPr>
              <a:t>Source: McKinsey &amp; Company</a:t>
            </a:r>
          </a:p>
        </p:txBody>
      </p:sp>
      <p:pic>
        <p:nvPicPr>
          <p:cNvPr id="5" name="Picture 4">
            <a:extLst>
              <a:ext uri="{FF2B5EF4-FFF2-40B4-BE49-F238E27FC236}">
                <a16:creationId xmlns:a16="http://schemas.microsoft.com/office/drawing/2014/main" id="{310CE1AE-5ADC-0A60-A906-3FDFD57068E9}"/>
              </a:ext>
            </a:extLst>
          </p:cNvPr>
          <p:cNvPicPr>
            <a:picLocks noChangeAspect="1"/>
          </p:cNvPicPr>
          <p:nvPr/>
        </p:nvPicPr>
        <p:blipFill>
          <a:blip r:embed="rId2"/>
          <a:stretch>
            <a:fillRect/>
          </a:stretch>
        </p:blipFill>
        <p:spPr>
          <a:xfrm>
            <a:off x="1278420" y="979764"/>
            <a:ext cx="9635159" cy="4898471"/>
          </a:xfrm>
          <a:prstGeom prst="rect">
            <a:avLst/>
          </a:prstGeom>
        </p:spPr>
      </p:pic>
    </p:spTree>
    <p:extLst>
      <p:ext uri="{BB962C8B-B14F-4D97-AF65-F5344CB8AC3E}">
        <p14:creationId xmlns:p14="http://schemas.microsoft.com/office/powerpoint/2010/main" val="31261875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C57F9-0D49-CDC1-D6C6-E3BEF8F0D8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8E8D48-0FC7-E27F-13E6-AC6BC72C0B55}"/>
              </a:ext>
            </a:extLst>
          </p:cNvPr>
          <p:cNvSpPr>
            <a:spLocks noGrp="1"/>
          </p:cNvSpPr>
          <p:nvPr>
            <p:ph type="title"/>
          </p:nvPr>
        </p:nvSpPr>
        <p:spPr/>
        <p:txBody>
          <a:bodyPr>
            <a:normAutofit/>
          </a:bodyPr>
          <a:lstStyle/>
          <a:p>
            <a:r>
              <a:rPr lang="en-US"/>
              <a:t>Costs for more advanced autonomy levels are higher than expected</a:t>
            </a:r>
          </a:p>
        </p:txBody>
      </p:sp>
      <p:sp>
        <p:nvSpPr>
          <p:cNvPr id="4" name="TextBox 3">
            <a:extLst>
              <a:ext uri="{FF2B5EF4-FFF2-40B4-BE49-F238E27FC236}">
                <a16:creationId xmlns:a16="http://schemas.microsoft.com/office/drawing/2014/main" id="{2D7EE45D-A0B0-D5ED-5130-515FF5068146}"/>
              </a:ext>
            </a:extLst>
          </p:cNvPr>
          <p:cNvSpPr txBox="1"/>
          <p:nvPr/>
        </p:nvSpPr>
        <p:spPr>
          <a:xfrm>
            <a:off x="595085" y="6358416"/>
            <a:ext cx="1915909" cy="246221"/>
          </a:xfrm>
          <a:prstGeom prst="rect">
            <a:avLst/>
          </a:prstGeom>
          <a:noFill/>
        </p:spPr>
        <p:txBody>
          <a:bodyPr wrap="none" rtlCol="0">
            <a:spAutoFit/>
          </a:bodyPr>
          <a:lstStyle/>
          <a:p>
            <a:r>
              <a:rPr lang="en-US" sz="1000">
                <a:solidFill>
                  <a:schemeClr val="tx1">
                    <a:lumMod val="50000"/>
                    <a:lumOff val="50000"/>
                  </a:schemeClr>
                </a:solidFill>
              </a:rPr>
              <a:t>Source: McKinsey &amp; Company</a:t>
            </a:r>
          </a:p>
        </p:txBody>
      </p:sp>
      <p:pic>
        <p:nvPicPr>
          <p:cNvPr id="3" name="Picture 2">
            <a:extLst>
              <a:ext uri="{FF2B5EF4-FFF2-40B4-BE49-F238E27FC236}">
                <a16:creationId xmlns:a16="http://schemas.microsoft.com/office/drawing/2014/main" id="{7BD521CF-1734-1B87-BACB-BC33456D2C80}"/>
              </a:ext>
            </a:extLst>
          </p:cNvPr>
          <p:cNvPicPr>
            <a:picLocks noChangeAspect="1"/>
          </p:cNvPicPr>
          <p:nvPr/>
        </p:nvPicPr>
        <p:blipFill>
          <a:blip r:embed="rId2"/>
          <a:stretch>
            <a:fillRect/>
          </a:stretch>
        </p:blipFill>
        <p:spPr>
          <a:xfrm>
            <a:off x="2666936" y="798308"/>
            <a:ext cx="6206131" cy="5391717"/>
          </a:xfrm>
          <a:prstGeom prst="rect">
            <a:avLst/>
          </a:prstGeom>
        </p:spPr>
      </p:pic>
    </p:spTree>
    <p:extLst>
      <p:ext uri="{BB962C8B-B14F-4D97-AF65-F5344CB8AC3E}">
        <p14:creationId xmlns:p14="http://schemas.microsoft.com/office/powerpoint/2010/main" val="30231962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08DEF-4AF6-9620-F644-3EA4B864EEEB}"/>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3A81D58-E8B8-39D4-4B6F-D5F5912C3C3B}"/>
              </a:ext>
            </a:extLst>
          </p:cNvPr>
          <p:cNvGraphicFramePr>
            <a:graphicFrameLocks/>
          </p:cNvGraphicFramePr>
          <p:nvPr>
            <p:custDataLst>
              <p:tags r:id="rId1"/>
            </p:custDataLst>
            <p:extLst>
              <p:ext uri="{D42A27DB-BD31-4B8C-83A1-F6EECF244321}">
                <p14:modId xmlns:p14="http://schemas.microsoft.com/office/powerpoint/2010/main" val="319484021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think-cell data - do not delete" hidden="1">
                        <a:extLst>
                          <a:ext uri="{FF2B5EF4-FFF2-40B4-BE49-F238E27FC236}">
                            <a16:creationId xmlns:a16="http://schemas.microsoft.com/office/drawing/2014/main" id="{E3A81D58-E8B8-39D4-4B6F-D5F5912C3C3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3CB9428-A333-1845-EAF3-B96C99146771}"/>
              </a:ext>
            </a:extLst>
          </p:cNvPr>
          <p:cNvSpPr>
            <a:spLocks noGrp="1"/>
          </p:cNvSpPr>
          <p:nvPr>
            <p:ph type="title"/>
          </p:nvPr>
        </p:nvSpPr>
        <p:spPr>
          <a:xfrm>
            <a:off x="274320" y="253363"/>
            <a:ext cx="11511280" cy="414612"/>
          </a:xfrm>
        </p:spPr>
        <p:txBody>
          <a:bodyPr vert="horz" rIns="91440">
            <a:normAutofit/>
          </a:bodyPr>
          <a:lstStyle/>
          <a:p>
            <a:r>
              <a:rPr lang="en-AU"/>
              <a:t>High costs are by far the largest pain point for advanced driver assistance system developers</a:t>
            </a:r>
          </a:p>
        </p:txBody>
      </p:sp>
      <p:sp>
        <p:nvSpPr>
          <p:cNvPr id="4" name="TextBox 3">
            <a:extLst>
              <a:ext uri="{FF2B5EF4-FFF2-40B4-BE49-F238E27FC236}">
                <a16:creationId xmlns:a16="http://schemas.microsoft.com/office/drawing/2014/main" id="{108F9D54-E74A-BB79-5A09-7966B2437D84}"/>
              </a:ext>
            </a:extLst>
          </p:cNvPr>
          <p:cNvSpPr txBox="1"/>
          <p:nvPr/>
        </p:nvSpPr>
        <p:spPr>
          <a:xfrm>
            <a:off x="595085" y="6358416"/>
            <a:ext cx="1915909" cy="246221"/>
          </a:xfrm>
          <a:prstGeom prst="rect">
            <a:avLst/>
          </a:prstGeom>
          <a:noFill/>
        </p:spPr>
        <p:txBody>
          <a:bodyPr wrap="none" rtlCol="0">
            <a:spAutoFit/>
          </a:bodyPr>
          <a:lstStyle/>
          <a:p>
            <a:r>
              <a:rPr lang="en-US" sz="1000">
                <a:solidFill>
                  <a:schemeClr val="tx1">
                    <a:lumMod val="50000"/>
                    <a:lumOff val="50000"/>
                  </a:schemeClr>
                </a:solidFill>
              </a:rPr>
              <a:t>Source: McKinsey &amp; Company</a:t>
            </a:r>
          </a:p>
        </p:txBody>
      </p:sp>
      <p:pic>
        <p:nvPicPr>
          <p:cNvPr id="5" name="Picture 4">
            <a:extLst>
              <a:ext uri="{FF2B5EF4-FFF2-40B4-BE49-F238E27FC236}">
                <a16:creationId xmlns:a16="http://schemas.microsoft.com/office/drawing/2014/main" id="{47AF752D-5E18-4939-B59A-BE9A4A7C5CC1}"/>
              </a:ext>
            </a:extLst>
          </p:cNvPr>
          <p:cNvPicPr>
            <a:picLocks noChangeAspect="1"/>
          </p:cNvPicPr>
          <p:nvPr/>
        </p:nvPicPr>
        <p:blipFill>
          <a:blip r:embed="rId5"/>
          <a:stretch>
            <a:fillRect/>
          </a:stretch>
        </p:blipFill>
        <p:spPr>
          <a:xfrm>
            <a:off x="2209800" y="798179"/>
            <a:ext cx="7772400" cy="5430032"/>
          </a:xfrm>
          <a:prstGeom prst="rect">
            <a:avLst/>
          </a:prstGeom>
        </p:spPr>
      </p:pic>
    </p:spTree>
    <p:extLst>
      <p:ext uri="{BB962C8B-B14F-4D97-AF65-F5344CB8AC3E}">
        <p14:creationId xmlns:p14="http://schemas.microsoft.com/office/powerpoint/2010/main" val="11660649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7B4B9-9581-295B-79CF-5F86EE3F58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C3EF19-189E-8154-EA12-A871DF0CEBE4}"/>
              </a:ext>
            </a:extLst>
          </p:cNvPr>
          <p:cNvSpPr>
            <a:spLocks noGrp="1"/>
          </p:cNvSpPr>
          <p:nvPr>
            <p:ph type="title"/>
          </p:nvPr>
        </p:nvSpPr>
        <p:spPr>
          <a:xfrm>
            <a:off x="274320" y="253363"/>
            <a:ext cx="11511280" cy="414612"/>
          </a:xfrm>
        </p:spPr>
        <p:txBody>
          <a:bodyPr>
            <a:normAutofit/>
          </a:bodyPr>
          <a:lstStyle/>
          <a:p>
            <a:r>
              <a:rPr lang="en-AU"/>
              <a:t>Autonomous-vehicle survey respondents bet on a hybrid approach for autonomous vehicles.</a:t>
            </a:r>
          </a:p>
        </p:txBody>
      </p:sp>
      <p:sp>
        <p:nvSpPr>
          <p:cNvPr id="4" name="TextBox 3">
            <a:extLst>
              <a:ext uri="{FF2B5EF4-FFF2-40B4-BE49-F238E27FC236}">
                <a16:creationId xmlns:a16="http://schemas.microsoft.com/office/drawing/2014/main" id="{4CB509A5-0FDB-B545-2EEE-A27E6208A078}"/>
              </a:ext>
            </a:extLst>
          </p:cNvPr>
          <p:cNvSpPr txBox="1"/>
          <p:nvPr/>
        </p:nvSpPr>
        <p:spPr>
          <a:xfrm>
            <a:off x="595085" y="6358416"/>
            <a:ext cx="1915909" cy="246221"/>
          </a:xfrm>
          <a:prstGeom prst="rect">
            <a:avLst/>
          </a:prstGeom>
          <a:noFill/>
        </p:spPr>
        <p:txBody>
          <a:bodyPr wrap="none" rtlCol="0">
            <a:spAutoFit/>
          </a:bodyPr>
          <a:lstStyle/>
          <a:p>
            <a:r>
              <a:rPr lang="en-US" sz="1000">
                <a:solidFill>
                  <a:schemeClr val="tx1">
                    <a:lumMod val="50000"/>
                    <a:lumOff val="50000"/>
                  </a:schemeClr>
                </a:solidFill>
              </a:rPr>
              <a:t>Source: McKinsey &amp; Company</a:t>
            </a:r>
          </a:p>
        </p:txBody>
      </p:sp>
      <p:pic>
        <p:nvPicPr>
          <p:cNvPr id="3" name="Picture 2">
            <a:extLst>
              <a:ext uri="{FF2B5EF4-FFF2-40B4-BE49-F238E27FC236}">
                <a16:creationId xmlns:a16="http://schemas.microsoft.com/office/drawing/2014/main" id="{D7A9D1A2-E1A4-B815-1678-FEA527626B08}"/>
              </a:ext>
            </a:extLst>
          </p:cNvPr>
          <p:cNvPicPr>
            <a:picLocks noChangeAspect="1"/>
          </p:cNvPicPr>
          <p:nvPr/>
        </p:nvPicPr>
        <p:blipFill>
          <a:blip r:embed="rId2"/>
          <a:stretch>
            <a:fillRect/>
          </a:stretch>
        </p:blipFill>
        <p:spPr>
          <a:xfrm>
            <a:off x="1244599" y="855450"/>
            <a:ext cx="10010196" cy="5315491"/>
          </a:xfrm>
          <a:prstGeom prst="rect">
            <a:avLst/>
          </a:prstGeom>
        </p:spPr>
      </p:pic>
    </p:spTree>
    <p:extLst>
      <p:ext uri="{BB962C8B-B14F-4D97-AF65-F5344CB8AC3E}">
        <p14:creationId xmlns:p14="http://schemas.microsoft.com/office/powerpoint/2010/main" val="25214468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18BD3BF7-0382-099C-A466-28BBD589C8CA}"/>
              </a:ext>
            </a:extLst>
          </p:cNvPr>
          <p:cNvSpPr/>
          <p:nvPr/>
        </p:nvSpPr>
        <p:spPr>
          <a:xfrm>
            <a:off x="8325823" y="1491138"/>
            <a:ext cx="3523805" cy="4821860"/>
          </a:xfrm>
          <a:prstGeom prst="rect">
            <a:avLst/>
          </a:prstGeom>
          <a:solidFill>
            <a:srgbClr val="80DCB1">
              <a:alpha val="29804"/>
            </a:srgbClr>
          </a:solidFill>
          <a:ln>
            <a:solidFill>
              <a:srgbClr val="80DC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2" name="Title 1">
            <a:extLst>
              <a:ext uri="{FF2B5EF4-FFF2-40B4-BE49-F238E27FC236}">
                <a16:creationId xmlns:a16="http://schemas.microsoft.com/office/drawing/2014/main" id="{B46FCA12-6767-9BF5-333E-75760B158058}"/>
              </a:ext>
            </a:extLst>
          </p:cNvPr>
          <p:cNvSpPr>
            <a:spLocks noGrp="1"/>
          </p:cNvSpPr>
          <p:nvPr>
            <p:ph type="title"/>
          </p:nvPr>
        </p:nvSpPr>
        <p:spPr/>
        <p:txBody>
          <a:bodyPr/>
          <a:lstStyle/>
          <a:p>
            <a:r>
              <a:rPr lang="en-AU"/>
              <a:t>Case Study: Waymo - the AV leader Uber depends on most, and increasingly competes with</a:t>
            </a:r>
          </a:p>
        </p:txBody>
      </p:sp>
      <p:sp>
        <p:nvSpPr>
          <p:cNvPr id="3" name="TextBox 2">
            <a:extLst>
              <a:ext uri="{FF2B5EF4-FFF2-40B4-BE49-F238E27FC236}">
                <a16:creationId xmlns:a16="http://schemas.microsoft.com/office/drawing/2014/main" id="{18BE9B9C-DE59-E707-D48D-3C01C1B54FEB}"/>
              </a:ext>
            </a:extLst>
          </p:cNvPr>
          <p:cNvSpPr txBox="1"/>
          <p:nvPr/>
        </p:nvSpPr>
        <p:spPr>
          <a:xfrm>
            <a:off x="399989" y="1108323"/>
            <a:ext cx="1544012" cy="276999"/>
          </a:xfrm>
          <a:prstGeom prst="rect">
            <a:avLst/>
          </a:prstGeom>
          <a:noFill/>
        </p:spPr>
        <p:txBody>
          <a:bodyPr wrap="none" rtlCol="0">
            <a:spAutoFit/>
          </a:bodyPr>
          <a:lstStyle/>
          <a:p>
            <a:r>
              <a:rPr lang="en-US" sz="1200" b="1">
                <a:latin typeface="Segoe UI Symbol" panose="020B0502040204020203" pitchFamily="34" charset="0"/>
                <a:ea typeface="Segoe UI Symbol" panose="020B0502040204020203" pitchFamily="34" charset="0"/>
              </a:rPr>
              <a:t>Company Overview</a:t>
            </a:r>
          </a:p>
        </p:txBody>
      </p:sp>
      <p:sp>
        <p:nvSpPr>
          <p:cNvPr id="5" name="TextBox 4">
            <a:extLst>
              <a:ext uri="{FF2B5EF4-FFF2-40B4-BE49-F238E27FC236}">
                <a16:creationId xmlns:a16="http://schemas.microsoft.com/office/drawing/2014/main" id="{5072E029-F119-901A-605B-B9CCA28E48C1}"/>
              </a:ext>
            </a:extLst>
          </p:cNvPr>
          <p:cNvSpPr txBox="1"/>
          <p:nvPr/>
        </p:nvSpPr>
        <p:spPr>
          <a:xfrm>
            <a:off x="4372954" y="1108323"/>
            <a:ext cx="2263761" cy="276999"/>
          </a:xfrm>
          <a:prstGeom prst="rect">
            <a:avLst/>
          </a:prstGeom>
          <a:noFill/>
        </p:spPr>
        <p:txBody>
          <a:bodyPr wrap="none" rtlCol="0">
            <a:spAutoFit/>
          </a:bodyPr>
          <a:lstStyle/>
          <a:p>
            <a:r>
              <a:rPr lang="en-US" sz="1200" b="1">
                <a:latin typeface="Segoe UI Symbol" panose="020B0502040204020203" pitchFamily="34" charset="0"/>
                <a:ea typeface="Segoe UI Symbol" panose="020B0502040204020203" pitchFamily="34" charset="0"/>
              </a:rPr>
              <a:t>The Deteriorating Partnership</a:t>
            </a:r>
          </a:p>
        </p:txBody>
      </p:sp>
      <p:sp>
        <p:nvSpPr>
          <p:cNvPr id="7" name="TextBox 6">
            <a:extLst>
              <a:ext uri="{FF2B5EF4-FFF2-40B4-BE49-F238E27FC236}">
                <a16:creationId xmlns:a16="http://schemas.microsoft.com/office/drawing/2014/main" id="{9DEF06C8-264F-476C-4BF4-13275FB9C89D}"/>
              </a:ext>
            </a:extLst>
          </p:cNvPr>
          <p:cNvSpPr txBox="1"/>
          <p:nvPr/>
        </p:nvSpPr>
        <p:spPr>
          <a:xfrm>
            <a:off x="8239129" y="1077545"/>
            <a:ext cx="2412840" cy="276999"/>
          </a:xfrm>
          <a:prstGeom prst="rect">
            <a:avLst/>
          </a:prstGeom>
          <a:noFill/>
        </p:spPr>
        <p:txBody>
          <a:bodyPr wrap="none" rtlCol="0">
            <a:spAutoFit/>
          </a:bodyPr>
          <a:lstStyle/>
          <a:p>
            <a:r>
              <a:rPr lang="en-US" sz="1200" b="1">
                <a:latin typeface="Segoe UI Symbol" panose="020B0502040204020203" pitchFamily="34" charset="0"/>
                <a:ea typeface="Segoe UI Symbol" panose="020B0502040204020203" pitchFamily="34" charset="0"/>
              </a:rPr>
              <a:t>Why it’s not a significant threat </a:t>
            </a:r>
          </a:p>
        </p:txBody>
      </p:sp>
      <p:sp>
        <p:nvSpPr>
          <p:cNvPr id="9" name="TextBox 8">
            <a:extLst>
              <a:ext uri="{FF2B5EF4-FFF2-40B4-BE49-F238E27FC236}">
                <a16:creationId xmlns:a16="http://schemas.microsoft.com/office/drawing/2014/main" id="{1117A4F5-3065-E340-9F04-B8D15D27A250}"/>
              </a:ext>
            </a:extLst>
          </p:cNvPr>
          <p:cNvSpPr txBox="1"/>
          <p:nvPr/>
        </p:nvSpPr>
        <p:spPr>
          <a:xfrm>
            <a:off x="1358490" y="1491139"/>
            <a:ext cx="2539043" cy="646331"/>
          </a:xfrm>
          <a:prstGeom prst="rect">
            <a:avLst/>
          </a:prstGeom>
          <a:noFill/>
        </p:spPr>
        <p:txBody>
          <a:bodyPr wrap="square" rtlCol="0">
            <a:spAutoFit/>
          </a:bodyPr>
          <a:lstStyle/>
          <a:p>
            <a:r>
              <a:rPr lang="en-AU" sz="900">
                <a:latin typeface="Segoe UI Symbol" panose="020B0502040204020203" pitchFamily="34" charset="0"/>
                <a:ea typeface="Segoe UI Symbol" panose="020B0502040204020203" pitchFamily="34" charset="0"/>
              </a:rPr>
              <a:t>Alphabet's autonomous driving subsidiary; the most commercially advanced AV operator globally, running fully driverless (L4) paid rides at scale.</a:t>
            </a:r>
          </a:p>
        </p:txBody>
      </p:sp>
      <p:pic>
        <p:nvPicPr>
          <p:cNvPr id="10" name="Picture 9">
            <a:extLst>
              <a:ext uri="{FF2B5EF4-FFF2-40B4-BE49-F238E27FC236}">
                <a16:creationId xmlns:a16="http://schemas.microsoft.com/office/drawing/2014/main" id="{0A1310DB-BE22-9C50-DD97-EEFBD3F9FC38}"/>
              </a:ext>
            </a:extLst>
          </p:cNvPr>
          <p:cNvPicPr>
            <a:picLocks noChangeAspect="1"/>
          </p:cNvPicPr>
          <p:nvPr/>
        </p:nvPicPr>
        <p:blipFill>
          <a:blip r:embed="rId3"/>
          <a:stretch>
            <a:fillRect/>
          </a:stretch>
        </p:blipFill>
        <p:spPr>
          <a:xfrm>
            <a:off x="461573" y="1521916"/>
            <a:ext cx="895112" cy="632636"/>
          </a:xfrm>
          <a:prstGeom prst="rect">
            <a:avLst/>
          </a:prstGeom>
        </p:spPr>
      </p:pic>
      <p:sp>
        <p:nvSpPr>
          <p:cNvPr id="11" name="Rectangle 10">
            <a:extLst>
              <a:ext uri="{FF2B5EF4-FFF2-40B4-BE49-F238E27FC236}">
                <a16:creationId xmlns:a16="http://schemas.microsoft.com/office/drawing/2014/main" id="{05C063C2-56E1-E820-D06E-55DE9FE6FEBE}"/>
              </a:ext>
            </a:extLst>
          </p:cNvPr>
          <p:cNvSpPr/>
          <p:nvPr/>
        </p:nvSpPr>
        <p:spPr>
          <a:xfrm>
            <a:off x="477925" y="2291146"/>
            <a:ext cx="1819226" cy="632636"/>
          </a:xfrm>
          <a:prstGeom prst="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2" name="Rectangle 11">
            <a:extLst>
              <a:ext uri="{FF2B5EF4-FFF2-40B4-BE49-F238E27FC236}">
                <a16:creationId xmlns:a16="http://schemas.microsoft.com/office/drawing/2014/main" id="{A8791C91-6F13-D4F3-D0A3-AEAEE16AC6D2}"/>
              </a:ext>
            </a:extLst>
          </p:cNvPr>
          <p:cNvSpPr/>
          <p:nvPr/>
        </p:nvSpPr>
        <p:spPr>
          <a:xfrm>
            <a:off x="2457045" y="2291146"/>
            <a:ext cx="1819226" cy="632636"/>
          </a:xfrm>
          <a:prstGeom prst="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3" name="Rectangle 12">
            <a:extLst>
              <a:ext uri="{FF2B5EF4-FFF2-40B4-BE49-F238E27FC236}">
                <a16:creationId xmlns:a16="http://schemas.microsoft.com/office/drawing/2014/main" id="{6A9625FC-5DF4-17E5-38CB-9363D1E5C288}"/>
              </a:ext>
            </a:extLst>
          </p:cNvPr>
          <p:cNvSpPr/>
          <p:nvPr/>
        </p:nvSpPr>
        <p:spPr>
          <a:xfrm>
            <a:off x="477925" y="3043294"/>
            <a:ext cx="1819226" cy="632636"/>
          </a:xfrm>
          <a:prstGeom prst="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4" name="Rectangle 13">
            <a:extLst>
              <a:ext uri="{FF2B5EF4-FFF2-40B4-BE49-F238E27FC236}">
                <a16:creationId xmlns:a16="http://schemas.microsoft.com/office/drawing/2014/main" id="{78E8D0D6-728C-8EEF-BD7D-80CFA2F65FEE}"/>
              </a:ext>
            </a:extLst>
          </p:cNvPr>
          <p:cNvSpPr/>
          <p:nvPr/>
        </p:nvSpPr>
        <p:spPr>
          <a:xfrm>
            <a:off x="2457045" y="3043294"/>
            <a:ext cx="1819226" cy="632636"/>
          </a:xfrm>
          <a:prstGeom prst="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5" name="TextBox 14">
            <a:extLst>
              <a:ext uri="{FF2B5EF4-FFF2-40B4-BE49-F238E27FC236}">
                <a16:creationId xmlns:a16="http://schemas.microsoft.com/office/drawing/2014/main" id="{5FC93986-1F8A-3038-A1C0-5FEF169EF5F4}"/>
              </a:ext>
            </a:extLst>
          </p:cNvPr>
          <p:cNvSpPr txBox="1"/>
          <p:nvPr/>
        </p:nvSpPr>
        <p:spPr>
          <a:xfrm>
            <a:off x="584679" y="2338794"/>
            <a:ext cx="1544012" cy="507831"/>
          </a:xfrm>
          <a:prstGeom prst="rect">
            <a:avLst/>
          </a:prstGeom>
          <a:noFill/>
        </p:spPr>
        <p:txBody>
          <a:bodyPr wrap="none" rtlCol="0">
            <a:spAutoFit/>
          </a:bodyPr>
          <a:lstStyle/>
          <a:p>
            <a:r>
              <a:rPr lang="en-US" b="1">
                <a:latin typeface="Segoe UI Symbol" panose="020B0502040204020203" pitchFamily="34" charset="0"/>
                <a:ea typeface="Segoe UI Symbol" panose="020B0502040204020203" pitchFamily="34" charset="0"/>
              </a:rPr>
              <a:t>$126bn</a:t>
            </a:r>
            <a:endParaRPr lang="en-US">
              <a:latin typeface="Segoe UI Symbol" panose="020B0502040204020203" pitchFamily="34" charset="0"/>
              <a:ea typeface="Segoe UI Symbol" panose="020B0502040204020203" pitchFamily="34" charset="0"/>
            </a:endParaRPr>
          </a:p>
          <a:p>
            <a:r>
              <a:rPr lang="en-US" sz="900">
                <a:latin typeface="Segoe UI Symbol" panose="020B0502040204020203" pitchFamily="34" charset="0"/>
                <a:ea typeface="Segoe UI Symbol" panose="020B0502040204020203" pitchFamily="34" charset="0"/>
              </a:rPr>
              <a:t>Valuation (Feb 2026 raise)</a:t>
            </a:r>
          </a:p>
        </p:txBody>
      </p:sp>
      <p:sp>
        <p:nvSpPr>
          <p:cNvPr id="16" name="TextBox 15">
            <a:extLst>
              <a:ext uri="{FF2B5EF4-FFF2-40B4-BE49-F238E27FC236}">
                <a16:creationId xmlns:a16="http://schemas.microsoft.com/office/drawing/2014/main" id="{21035347-3BBD-6AF9-5BE1-C0BD081764E0}"/>
              </a:ext>
            </a:extLst>
          </p:cNvPr>
          <p:cNvSpPr txBox="1"/>
          <p:nvPr/>
        </p:nvSpPr>
        <p:spPr>
          <a:xfrm>
            <a:off x="2594652" y="2338159"/>
            <a:ext cx="1544012" cy="507831"/>
          </a:xfrm>
          <a:prstGeom prst="rect">
            <a:avLst/>
          </a:prstGeom>
          <a:noFill/>
        </p:spPr>
        <p:txBody>
          <a:bodyPr wrap="none" rtlCol="0">
            <a:spAutoFit/>
          </a:bodyPr>
          <a:lstStyle/>
          <a:p>
            <a:r>
              <a:rPr lang="en-AU">
                <a:latin typeface="Segoe UI Symbol" panose="020B0502040204020203" pitchFamily="34" charset="0"/>
                <a:ea typeface="Segoe UI Symbol" panose="020B0502040204020203" pitchFamily="34" charset="0"/>
              </a:rPr>
              <a:t>~</a:t>
            </a:r>
            <a:r>
              <a:rPr lang="en-US" b="1">
                <a:latin typeface="Segoe UI Symbol" panose="020B0502040204020203" pitchFamily="34" charset="0"/>
                <a:ea typeface="Segoe UI Symbol" panose="020B0502040204020203" pitchFamily="34" charset="0"/>
              </a:rPr>
              <a:t>$27bn</a:t>
            </a:r>
            <a:endParaRPr lang="en-US">
              <a:latin typeface="Segoe UI Symbol" panose="020B0502040204020203" pitchFamily="34" charset="0"/>
              <a:ea typeface="Segoe UI Symbol" panose="020B0502040204020203" pitchFamily="34" charset="0"/>
            </a:endParaRPr>
          </a:p>
          <a:p>
            <a:r>
              <a:rPr lang="en-US" sz="900">
                <a:latin typeface="Segoe UI Symbol" panose="020B0502040204020203" pitchFamily="34" charset="0"/>
                <a:ea typeface="Segoe UI Symbol" panose="020B0502040204020203" pitchFamily="34" charset="0"/>
              </a:rPr>
              <a:t>Valuation (Feb 2026 raise)</a:t>
            </a:r>
          </a:p>
        </p:txBody>
      </p:sp>
      <p:sp>
        <p:nvSpPr>
          <p:cNvPr id="17" name="TextBox 16">
            <a:extLst>
              <a:ext uri="{FF2B5EF4-FFF2-40B4-BE49-F238E27FC236}">
                <a16:creationId xmlns:a16="http://schemas.microsoft.com/office/drawing/2014/main" id="{ED1E970A-47AB-668E-8C34-F3CEC2ACD279}"/>
              </a:ext>
            </a:extLst>
          </p:cNvPr>
          <p:cNvSpPr txBox="1"/>
          <p:nvPr/>
        </p:nvSpPr>
        <p:spPr>
          <a:xfrm>
            <a:off x="2457045" y="3090307"/>
            <a:ext cx="1915909" cy="507831"/>
          </a:xfrm>
          <a:prstGeom prst="rect">
            <a:avLst/>
          </a:prstGeom>
          <a:noFill/>
        </p:spPr>
        <p:txBody>
          <a:bodyPr wrap="none" rtlCol="0">
            <a:spAutoFit/>
          </a:bodyPr>
          <a:lstStyle/>
          <a:p>
            <a:r>
              <a:rPr lang="en-US" b="1">
                <a:latin typeface="Segoe UI Symbol" panose="020B0502040204020203" pitchFamily="34" charset="0"/>
                <a:ea typeface="Segoe UI Symbol" panose="020B0502040204020203" pitchFamily="34" charset="0"/>
              </a:rPr>
              <a:t>Losses</a:t>
            </a:r>
            <a:endParaRPr lang="en-US">
              <a:latin typeface="Segoe UI Symbol" panose="020B0502040204020203" pitchFamily="34" charset="0"/>
              <a:ea typeface="Segoe UI Symbol" panose="020B0502040204020203" pitchFamily="34" charset="0"/>
            </a:endParaRPr>
          </a:p>
          <a:p>
            <a:r>
              <a:rPr lang="en-US" sz="900">
                <a:latin typeface="Segoe UI Symbol" panose="020B0502040204020203" pitchFamily="34" charset="0"/>
                <a:ea typeface="Segoe UI Symbol" panose="020B0502040204020203" pitchFamily="34" charset="0"/>
              </a:rPr>
              <a:t>Other bets: $1.2bn op. loss Q1 26</a:t>
            </a:r>
          </a:p>
        </p:txBody>
      </p:sp>
      <p:sp>
        <p:nvSpPr>
          <p:cNvPr id="18" name="TextBox 17">
            <a:extLst>
              <a:ext uri="{FF2B5EF4-FFF2-40B4-BE49-F238E27FC236}">
                <a16:creationId xmlns:a16="http://schemas.microsoft.com/office/drawing/2014/main" id="{CC9D4418-B60E-B37C-6A8D-A9743F4AA19D}"/>
              </a:ext>
            </a:extLst>
          </p:cNvPr>
          <p:cNvSpPr txBox="1"/>
          <p:nvPr/>
        </p:nvSpPr>
        <p:spPr>
          <a:xfrm>
            <a:off x="615532" y="3090307"/>
            <a:ext cx="1544012" cy="507831"/>
          </a:xfrm>
          <a:prstGeom prst="rect">
            <a:avLst/>
          </a:prstGeom>
          <a:noFill/>
        </p:spPr>
        <p:txBody>
          <a:bodyPr wrap="none" rtlCol="0">
            <a:spAutoFit/>
          </a:bodyPr>
          <a:lstStyle/>
          <a:p>
            <a:r>
              <a:rPr lang="en-US" b="1">
                <a:latin typeface="Segoe UI Symbol" panose="020B0502040204020203" pitchFamily="34" charset="0"/>
                <a:ea typeface="Segoe UI Symbol" panose="020B0502040204020203" pitchFamily="34" charset="0"/>
              </a:rPr>
              <a:t>$500k/</a:t>
            </a:r>
            <a:r>
              <a:rPr lang="en-US" b="1" err="1">
                <a:latin typeface="Segoe UI Symbol" panose="020B0502040204020203" pitchFamily="34" charset="0"/>
                <a:ea typeface="Segoe UI Symbol" panose="020B0502040204020203" pitchFamily="34" charset="0"/>
              </a:rPr>
              <a:t>wk</a:t>
            </a:r>
            <a:endParaRPr lang="en-US">
              <a:latin typeface="Segoe UI Symbol" panose="020B0502040204020203" pitchFamily="34" charset="0"/>
              <a:ea typeface="Segoe UI Symbol" panose="020B0502040204020203" pitchFamily="34" charset="0"/>
            </a:endParaRPr>
          </a:p>
          <a:p>
            <a:r>
              <a:rPr lang="en-US" sz="900">
                <a:latin typeface="Segoe UI Symbol" panose="020B0502040204020203" pitchFamily="34" charset="0"/>
                <a:ea typeface="Segoe UI Symbol" panose="020B0502040204020203" pitchFamily="34" charset="0"/>
              </a:rPr>
              <a:t>Valuation (Feb 2026 raise)</a:t>
            </a:r>
          </a:p>
        </p:txBody>
      </p:sp>
      <p:sp>
        <p:nvSpPr>
          <p:cNvPr id="20" name="TextBox 19">
            <a:extLst>
              <a:ext uri="{FF2B5EF4-FFF2-40B4-BE49-F238E27FC236}">
                <a16:creationId xmlns:a16="http://schemas.microsoft.com/office/drawing/2014/main" id="{87D1CAE7-B7C0-6D5E-8500-1F3F543C29D2}"/>
              </a:ext>
            </a:extLst>
          </p:cNvPr>
          <p:cNvSpPr txBox="1"/>
          <p:nvPr/>
        </p:nvSpPr>
        <p:spPr>
          <a:xfrm>
            <a:off x="507482" y="4011099"/>
            <a:ext cx="2454518" cy="276999"/>
          </a:xfrm>
          <a:prstGeom prst="rect">
            <a:avLst/>
          </a:prstGeom>
          <a:noFill/>
        </p:spPr>
        <p:txBody>
          <a:bodyPr wrap="none" rtlCol="0">
            <a:spAutoFit/>
          </a:bodyPr>
          <a:lstStyle/>
          <a:p>
            <a:r>
              <a:rPr lang="en-US" sz="1200" b="1">
                <a:latin typeface="Segoe UI Symbol" panose="020B0502040204020203" pitchFamily="34" charset="0"/>
                <a:ea typeface="Segoe UI Symbol" panose="020B0502040204020203" pitchFamily="34" charset="0"/>
              </a:rPr>
              <a:t>Partnership with Uber - Timeline</a:t>
            </a:r>
          </a:p>
        </p:txBody>
      </p:sp>
      <p:sp>
        <p:nvSpPr>
          <p:cNvPr id="21" name="Rectangle 20">
            <a:extLst>
              <a:ext uri="{FF2B5EF4-FFF2-40B4-BE49-F238E27FC236}">
                <a16:creationId xmlns:a16="http://schemas.microsoft.com/office/drawing/2014/main" id="{BDB2A49A-B85E-2A8D-9254-3FAD44491282}"/>
              </a:ext>
            </a:extLst>
          </p:cNvPr>
          <p:cNvSpPr/>
          <p:nvPr/>
        </p:nvSpPr>
        <p:spPr>
          <a:xfrm>
            <a:off x="615532" y="4506047"/>
            <a:ext cx="772006" cy="358816"/>
          </a:xfrm>
          <a:prstGeom prst="rect">
            <a:avLst/>
          </a:prstGeom>
          <a:solidFill>
            <a:srgbClr val="80DCB1"/>
          </a:solidFill>
          <a:ln>
            <a:solidFill>
              <a:srgbClr val="80DC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a:latin typeface="Segoe UI Symbol" panose="020B0502040204020203" pitchFamily="34" charset="0"/>
                <a:ea typeface="Segoe UI Symbol" panose="020B0502040204020203" pitchFamily="34" charset="0"/>
              </a:rPr>
              <a:t>2023</a:t>
            </a:r>
          </a:p>
        </p:txBody>
      </p:sp>
      <p:sp>
        <p:nvSpPr>
          <p:cNvPr id="22" name="Rectangle 21">
            <a:extLst>
              <a:ext uri="{FF2B5EF4-FFF2-40B4-BE49-F238E27FC236}">
                <a16:creationId xmlns:a16="http://schemas.microsoft.com/office/drawing/2014/main" id="{DF8F91EF-5834-053A-4B97-FCB80BF53FA8}"/>
              </a:ext>
            </a:extLst>
          </p:cNvPr>
          <p:cNvSpPr/>
          <p:nvPr/>
        </p:nvSpPr>
        <p:spPr>
          <a:xfrm>
            <a:off x="639323" y="5054819"/>
            <a:ext cx="772006" cy="358816"/>
          </a:xfrm>
          <a:prstGeom prst="rect">
            <a:avLst/>
          </a:prstGeom>
          <a:solidFill>
            <a:srgbClr val="80DCB1"/>
          </a:solidFill>
          <a:ln>
            <a:solidFill>
              <a:srgbClr val="80DC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a:latin typeface="Segoe UI Symbol" panose="020B0502040204020203" pitchFamily="34" charset="0"/>
                <a:ea typeface="Segoe UI Symbol" panose="020B0502040204020203" pitchFamily="34" charset="0"/>
              </a:rPr>
              <a:t>2024</a:t>
            </a:r>
          </a:p>
        </p:txBody>
      </p:sp>
      <p:sp>
        <p:nvSpPr>
          <p:cNvPr id="23" name="Rectangle 22">
            <a:extLst>
              <a:ext uri="{FF2B5EF4-FFF2-40B4-BE49-F238E27FC236}">
                <a16:creationId xmlns:a16="http://schemas.microsoft.com/office/drawing/2014/main" id="{8ECB267E-2517-4267-54FE-EBDFCBC599A0}"/>
              </a:ext>
            </a:extLst>
          </p:cNvPr>
          <p:cNvSpPr/>
          <p:nvPr/>
        </p:nvSpPr>
        <p:spPr>
          <a:xfrm>
            <a:off x="639323" y="5603591"/>
            <a:ext cx="772006" cy="358816"/>
          </a:xfrm>
          <a:prstGeom prst="rect">
            <a:avLst/>
          </a:prstGeom>
          <a:solidFill>
            <a:srgbClr val="02C168"/>
          </a:solidFill>
          <a:ln>
            <a:solidFill>
              <a:srgbClr val="02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a:latin typeface="Segoe UI Symbol" panose="020B0502040204020203" pitchFamily="34" charset="0"/>
                <a:ea typeface="Segoe UI Symbol" panose="020B0502040204020203" pitchFamily="34" charset="0"/>
              </a:rPr>
              <a:t>2026</a:t>
            </a:r>
          </a:p>
        </p:txBody>
      </p:sp>
      <p:sp>
        <p:nvSpPr>
          <p:cNvPr id="24" name="Rectangle 23">
            <a:extLst>
              <a:ext uri="{FF2B5EF4-FFF2-40B4-BE49-F238E27FC236}">
                <a16:creationId xmlns:a16="http://schemas.microsoft.com/office/drawing/2014/main" id="{56BB4047-0528-7E3C-A7E7-DBA99398AA7A}"/>
              </a:ext>
            </a:extLst>
          </p:cNvPr>
          <p:cNvSpPr/>
          <p:nvPr/>
        </p:nvSpPr>
        <p:spPr>
          <a:xfrm>
            <a:off x="641770" y="6180355"/>
            <a:ext cx="772006" cy="358816"/>
          </a:xfrm>
          <a:prstGeom prst="rect">
            <a:avLst/>
          </a:prstGeom>
          <a:solidFill>
            <a:srgbClr val="00851B"/>
          </a:solidFill>
          <a:ln>
            <a:solidFill>
              <a:srgbClr val="0085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a:latin typeface="Segoe UI Symbol" panose="020B0502040204020203" pitchFamily="34" charset="0"/>
                <a:ea typeface="Segoe UI Symbol" panose="020B0502040204020203" pitchFamily="34" charset="0"/>
              </a:rPr>
              <a:t>Jan 2028</a:t>
            </a:r>
          </a:p>
        </p:txBody>
      </p:sp>
      <p:sp>
        <p:nvSpPr>
          <p:cNvPr id="26" name="TextBox 25">
            <a:extLst>
              <a:ext uri="{FF2B5EF4-FFF2-40B4-BE49-F238E27FC236}">
                <a16:creationId xmlns:a16="http://schemas.microsoft.com/office/drawing/2014/main" id="{A10B0727-7FD4-EF60-5564-33B29537A33E}"/>
              </a:ext>
            </a:extLst>
          </p:cNvPr>
          <p:cNvSpPr txBox="1"/>
          <p:nvPr/>
        </p:nvSpPr>
        <p:spPr>
          <a:xfrm>
            <a:off x="1517235" y="4541813"/>
            <a:ext cx="2759036" cy="369332"/>
          </a:xfrm>
          <a:prstGeom prst="rect">
            <a:avLst/>
          </a:prstGeom>
          <a:noFill/>
        </p:spPr>
        <p:txBody>
          <a:bodyPr wrap="square">
            <a:spAutoFit/>
          </a:bodyPr>
          <a:lstStyle/>
          <a:p>
            <a:pPr marL="0" marR="0">
              <a:buNone/>
            </a:pPr>
            <a:r>
              <a:rPr lang="en-AU" sz="900">
                <a:effectLst/>
                <a:latin typeface="Segoe UI Symbol" panose="020B0502040204020203" pitchFamily="34" charset="0"/>
                <a:ea typeface="Segoe UI Symbol" panose="020B0502040204020203" pitchFamily="34" charset="0"/>
              </a:rPr>
              <a:t>Partnership launches; Waymo integrated into Uber app</a:t>
            </a:r>
          </a:p>
        </p:txBody>
      </p:sp>
      <p:sp>
        <p:nvSpPr>
          <p:cNvPr id="28" name="TextBox 27">
            <a:extLst>
              <a:ext uri="{FF2B5EF4-FFF2-40B4-BE49-F238E27FC236}">
                <a16:creationId xmlns:a16="http://schemas.microsoft.com/office/drawing/2014/main" id="{4FF53F51-2926-769F-6FCA-F5EF1A199CDC}"/>
              </a:ext>
            </a:extLst>
          </p:cNvPr>
          <p:cNvSpPr txBox="1"/>
          <p:nvPr/>
        </p:nvSpPr>
        <p:spPr>
          <a:xfrm>
            <a:off x="1517235" y="5044303"/>
            <a:ext cx="2829993" cy="507831"/>
          </a:xfrm>
          <a:prstGeom prst="rect">
            <a:avLst/>
          </a:prstGeom>
          <a:noFill/>
        </p:spPr>
        <p:txBody>
          <a:bodyPr wrap="square">
            <a:spAutoFit/>
          </a:bodyPr>
          <a:lstStyle/>
          <a:p>
            <a:pPr marL="0" marR="0">
              <a:buNone/>
            </a:pPr>
            <a:r>
              <a:rPr lang="en-AU" sz="900">
                <a:effectLst/>
                <a:latin typeface="Segoe UI Symbol" panose="020B0502040204020203" pitchFamily="34" charset="0"/>
                <a:ea typeface="Segoe UI Symbol" panose="020B0502040204020203" pitchFamily="34" charset="0"/>
              </a:rPr>
              <a:t>Expanded to Austin &amp; Atlanta; Phoenix deployment later concludes</a:t>
            </a:r>
          </a:p>
          <a:p>
            <a:pPr marL="0" marR="0">
              <a:buNone/>
            </a:pPr>
            <a:endParaRPr lang="en-AU" sz="900">
              <a:effectLst/>
              <a:latin typeface="Segoe UI Symbol" panose="020B0502040204020203" pitchFamily="34" charset="0"/>
              <a:ea typeface="Segoe UI Symbol" panose="020B0502040204020203" pitchFamily="34" charset="0"/>
            </a:endParaRPr>
          </a:p>
        </p:txBody>
      </p:sp>
      <p:sp>
        <p:nvSpPr>
          <p:cNvPr id="30" name="TextBox 29">
            <a:extLst>
              <a:ext uri="{FF2B5EF4-FFF2-40B4-BE49-F238E27FC236}">
                <a16:creationId xmlns:a16="http://schemas.microsoft.com/office/drawing/2014/main" id="{88B3F23D-476E-3CA4-23AA-5672D826F019}"/>
              </a:ext>
            </a:extLst>
          </p:cNvPr>
          <p:cNvSpPr txBox="1"/>
          <p:nvPr/>
        </p:nvSpPr>
        <p:spPr>
          <a:xfrm>
            <a:off x="1527235" y="5603590"/>
            <a:ext cx="3056340" cy="369332"/>
          </a:xfrm>
          <a:prstGeom prst="rect">
            <a:avLst/>
          </a:prstGeom>
          <a:noFill/>
        </p:spPr>
        <p:txBody>
          <a:bodyPr wrap="square">
            <a:spAutoFit/>
          </a:bodyPr>
          <a:lstStyle/>
          <a:p>
            <a:pPr marL="0" marR="0">
              <a:buNone/>
            </a:pPr>
            <a:r>
              <a:rPr lang="en-AU" sz="900">
                <a:effectLst/>
                <a:latin typeface="Segoe UI Symbol" panose="020B0502040204020203" pitchFamily="34" charset="0"/>
                <a:ea typeface="Segoe UI Symbol" panose="020B0502040204020203" pitchFamily="34" charset="0"/>
              </a:rPr>
              <a:t>Operational friction surfaces - financial terms, cleanliness, weather availability, routing performance</a:t>
            </a:r>
          </a:p>
        </p:txBody>
      </p:sp>
      <p:sp>
        <p:nvSpPr>
          <p:cNvPr id="32" name="TextBox 31">
            <a:extLst>
              <a:ext uri="{FF2B5EF4-FFF2-40B4-BE49-F238E27FC236}">
                <a16:creationId xmlns:a16="http://schemas.microsoft.com/office/drawing/2014/main" id="{8D39AB5F-5682-17E4-646F-4F89A55934E7}"/>
              </a:ext>
            </a:extLst>
          </p:cNvPr>
          <p:cNvSpPr txBox="1"/>
          <p:nvPr/>
        </p:nvSpPr>
        <p:spPr>
          <a:xfrm>
            <a:off x="1527235" y="6180354"/>
            <a:ext cx="2845719" cy="507831"/>
          </a:xfrm>
          <a:prstGeom prst="rect">
            <a:avLst/>
          </a:prstGeom>
          <a:noFill/>
        </p:spPr>
        <p:txBody>
          <a:bodyPr wrap="square">
            <a:spAutoFit/>
          </a:bodyPr>
          <a:lstStyle/>
          <a:p>
            <a:pPr marL="0" marR="0">
              <a:buNone/>
            </a:pPr>
            <a:r>
              <a:rPr lang="en-AU" sz="900">
                <a:effectLst/>
                <a:latin typeface="Segoe UI Symbol" panose="020B0502040204020203" pitchFamily="34" charset="0"/>
                <a:ea typeface="Segoe UI Symbol" panose="020B0502040204020203" pitchFamily="34" charset="0"/>
              </a:rPr>
              <a:t>Waymo's exclusivity window ends; company has notified Uber of plans to launch its own app in Austin &amp; Atlanta</a:t>
            </a:r>
            <a:endParaRPr lang="en-US">
              <a:latin typeface="Segoe UI Symbol" panose="020B0502040204020203" pitchFamily="34" charset="0"/>
              <a:ea typeface="Segoe UI Symbol" panose="020B0502040204020203" pitchFamily="34" charset="0"/>
            </a:endParaRPr>
          </a:p>
        </p:txBody>
      </p:sp>
      <p:sp>
        <p:nvSpPr>
          <p:cNvPr id="33" name="Rectangle 32">
            <a:extLst>
              <a:ext uri="{FF2B5EF4-FFF2-40B4-BE49-F238E27FC236}">
                <a16:creationId xmlns:a16="http://schemas.microsoft.com/office/drawing/2014/main" id="{998F0FF1-BEA4-BF64-12E3-D02C9F1DCDC3}"/>
              </a:ext>
            </a:extLst>
          </p:cNvPr>
          <p:cNvSpPr/>
          <p:nvPr/>
        </p:nvSpPr>
        <p:spPr>
          <a:xfrm>
            <a:off x="4583575" y="1616573"/>
            <a:ext cx="3332156" cy="1642168"/>
          </a:xfrm>
          <a:prstGeom prst="rect">
            <a:avLst/>
          </a:prstGeom>
          <a:solidFill>
            <a:srgbClr val="80DCB1">
              <a:alpha val="29804"/>
            </a:srgbClr>
          </a:solidFill>
          <a:ln>
            <a:solidFill>
              <a:srgbClr val="80DC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4" name="Rectangle 33">
            <a:extLst>
              <a:ext uri="{FF2B5EF4-FFF2-40B4-BE49-F238E27FC236}">
                <a16:creationId xmlns:a16="http://schemas.microsoft.com/office/drawing/2014/main" id="{4A40E11F-4300-FECB-EF18-513DBF0D775E}"/>
              </a:ext>
            </a:extLst>
          </p:cNvPr>
          <p:cNvSpPr/>
          <p:nvPr/>
        </p:nvSpPr>
        <p:spPr>
          <a:xfrm>
            <a:off x="4583575" y="3458697"/>
            <a:ext cx="3332156" cy="1182567"/>
          </a:xfrm>
          <a:prstGeom prst="rect">
            <a:avLst/>
          </a:prstGeom>
          <a:solidFill>
            <a:schemeClr val="bg1">
              <a:lumMod val="85000"/>
              <a:alpha val="29804"/>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5" name="TextBox 34">
            <a:extLst>
              <a:ext uri="{FF2B5EF4-FFF2-40B4-BE49-F238E27FC236}">
                <a16:creationId xmlns:a16="http://schemas.microsoft.com/office/drawing/2014/main" id="{7F65EED8-0391-D15E-F86A-B75E23C781FC}"/>
              </a:ext>
            </a:extLst>
          </p:cNvPr>
          <p:cNvSpPr txBox="1"/>
          <p:nvPr/>
        </p:nvSpPr>
        <p:spPr>
          <a:xfrm>
            <a:off x="4619452" y="1679061"/>
            <a:ext cx="3296279" cy="1477328"/>
          </a:xfrm>
          <a:prstGeom prst="rect">
            <a:avLst/>
          </a:prstGeom>
          <a:noFill/>
        </p:spPr>
        <p:txBody>
          <a:bodyPr wrap="square" rtlCol="0">
            <a:spAutoFit/>
          </a:bodyPr>
          <a:lstStyle/>
          <a:p>
            <a:r>
              <a:rPr lang="en-AU" sz="1000" b="1">
                <a:latin typeface="Segoe UI Symbol" panose="020B0502040204020203" pitchFamily="34" charset="0"/>
                <a:ea typeface="Segoe UI Symbol" panose="020B0502040204020203" pitchFamily="34" charset="0"/>
              </a:rPr>
              <a:t>Current division of labour</a:t>
            </a:r>
          </a:p>
          <a:p>
            <a:pPr marL="285750" indent="-285750">
              <a:buFont typeface="Arial" panose="020B0604020202020204" pitchFamily="34" charset="0"/>
              <a:buChar char="•"/>
            </a:pPr>
            <a:r>
              <a:rPr lang="en-AU" sz="1000">
                <a:latin typeface="Segoe UI Symbol" panose="020B0502040204020203" pitchFamily="34" charset="0"/>
                <a:ea typeface="Segoe UI Symbol" panose="020B0502040204020203" pitchFamily="34" charset="0"/>
              </a:rPr>
              <a:t>Uber: local fleet </a:t>
            </a:r>
            <a:r>
              <a:rPr lang="en-AU" sz="1000" err="1">
                <a:latin typeface="Segoe UI Symbol" panose="020B0502040204020203" pitchFamily="34" charset="0"/>
                <a:ea typeface="Segoe UI Symbol" panose="020B0502040204020203" pitchFamily="34" charset="0"/>
              </a:rPr>
              <a:t>mgmt</a:t>
            </a:r>
            <a:r>
              <a:rPr lang="en-AU" sz="1000">
                <a:latin typeface="Segoe UI Symbol" panose="020B0502040204020203" pitchFamily="34" charset="0"/>
                <a:ea typeface="Segoe UI Symbol" panose="020B0502040204020203" pitchFamily="34" charset="0"/>
              </a:rPr>
              <a:t> — cleaning, depot operations </a:t>
            </a:r>
          </a:p>
          <a:p>
            <a:pPr marL="285750" indent="-285750">
              <a:buFont typeface="Arial" panose="020B0604020202020204" pitchFamily="34" charset="0"/>
              <a:buChar char="•"/>
            </a:pPr>
            <a:r>
              <a:rPr lang="en-AU" sz="1000">
                <a:latin typeface="Segoe UI Symbol" panose="020B0502040204020203" pitchFamily="34" charset="0"/>
                <a:ea typeface="Segoe UI Symbol" panose="020B0502040204020203" pitchFamily="34" charset="0"/>
              </a:rPr>
              <a:t>Waymo: autonomous driving system, roadside assistance, vehicle testing</a:t>
            </a:r>
          </a:p>
          <a:p>
            <a:pPr marL="285750" indent="-285750">
              <a:buFont typeface="Arial" panose="020B0604020202020204" pitchFamily="34" charset="0"/>
              <a:buChar char="•"/>
            </a:pPr>
            <a:endParaRPr lang="en-AU" sz="1000">
              <a:latin typeface="Segoe UI Symbol" panose="020B0502040204020203" pitchFamily="34" charset="0"/>
              <a:ea typeface="Segoe UI Symbol" panose="020B0502040204020203" pitchFamily="34" charset="0"/>
            </a:endParaRPr>
          </a:p>
          <a:p>
            <a:r>
              <a:rPr lang="en-AU" sz="1000" b="1">
                <a:latin typeface="Segoe UI Symbol" panose="020B0502040204020203" pitchFamily="34" charset="0"/>
                <a:ea typeface="Segoe UI Symbol" panose="020B0502040204020203" pitchFamily="34" charset="0"/>
              </a:rPr>
              <a:t>Reported friction points</a:t>
            </a:r>
          </a:p>
          <a:p>
            <a:r>
              <a:rPr lang="en-AU" sz="1000">
                <a:latin typeface="Segoe UI Symbol" panose="020B0502040204020203" pitchFamily="34" charset="0"/>
                <a:ea typeface="Segoe UI Symbol" panose="020B0502040204020203" pitchFamily="34" charset="0"/>
              </a:rPr>
              <a:t>Financial terms • vehicle cleanliness • weather-related availability • routing performance</a:t>
            </a:r>
          </a:p>
        </p:txBody>
      </p:sp>
      <p:sp>
        <p:nvSpPr>
          <p:cNvPr id="37" name="TextBox 36">
            <a:extLst>
              <a:ext uri="{FF2B5EF4-FFF2-40B4-BE49-F238E27FC236}">
                <a16:creationId xmlns:a16="http://schemas.microsoft.com/office/drawing/2014/main" id="{3DBCA74F-54F2-EA44-282F-9AB31929C0A9}"/>
              </a:ext>
            </a:extLst>
          </p:cNvPr>
          <p:cNvSpPr txBox="1"/>
          <p:nvPr/>
        </p:nvSpPr>
        <p:spPr>
          <a:xfrm>
            <a:off x="4718066" y="3542148"/>
            <a:ext cx="2972839" cy="1015663"/>
          </a:xfrm>
          <a:prstGeom prst="rect">
            <a:avLst/>
          </a:prstGeom>
          <a:noFill/>
        </p:spPr>
        <p:txBody>
          <a:bodyPr wrap="square">
            <a:spAutoFit/>
          </a:bodyPr>
          <a:lstStyle/>
          <a:p>
            <a:pPr marL="0" marR="0">
              <a:buNone/>
            </a:pPr>
            <a:r>
              <a:rPr lang="en-AU" sz="1000" b="1">
                <a:effectLst/>
                <a:latin typeface="Segoe UI Symbol" panose="020B0502040204020203" pitchFamily="34" charset="0"/>
                <a:ea typeface="Segoe UI Symbol" panose="020B0502040204020203" pitchFamily="34" charset="0"/>
              </a:rPr>
              <a:t>Tension extends to the statehouse</a:t>
            </a:r>
          </a:p>
          <a:p>
            <a:pPr marL="0" marR="0">
              <a:buNone/>
            </a:pPr>
            <a:r>
              <a:rPr lang="en-AU" sz="1000">
                <a:effectLst/>
                <a:latin typeface="Segoe UI Symbol" panose="020B0502040204020203" pitchFamily="34" charset="0"/>
                <a:ea typeface="Segoe UI Symbol" panose="020B0502040204020203" pitchFamily="34" charset="0"/>
              </a:rPr>
              <a:t>Per the FT, both companies are actively lobbying for robotaxi legislation engineered to favour their own business model at the other's expense –  Uber pushing hybrid human/AV network rules, Waymo pushing broad driver-free authorization.</a:t>
            </a:r>
          </a:p>
        </p:txBody>
      </p:sp>
      <p:sp>
        <p:nvSpPr>
          <p:cNvPr id="38" name="TextBox 37">
            <a:extLst>
              <a:ext uri="{FF2B5EF4-FFF2-40B4-BE49-F238E27FC236}">
                <a16:creationId xmlns:a16="http://schemas.microsoft.com/office/drawing/2014/main" id="{53842AF9-6099-336B-B8FD-055309FA0545}"/>
              </a:ext>
            </a:extLst>
          </p:cNvPr>
          <p:cNvSpPr txBox="1"/>
          <p:nvPr/>
        </p:nvSpPr>
        <p:spPr>
          <a:xfrm>
            <a:off x="4635588" y="4841220"/>
            <a:ext cx="2972839" cy="1169551"/>
          </a:xfrm>
          <a:prstGeom prst="rect">
            <a:avLst/>
          </a:prstGeom>
          <a:noFill/>
        </p:spPr>
        <p:txBody>
          <a:bodyPr wrap="square">
            <a:spAutoFit/>
          </a:bodyPr>
          <a:lstStyle/>
          <a:p>
            <a:pPr marL="0" marR="0">
              <a:buNone/>
            </a:pPr>
            <a:r>
              <a:rPr lang="en-AU" sz="1000" b="1">
                <a:effectLst/>
                <a:latin typeface="Segoe UI Symbol" panose="020B0502040204020203" pitchFamily="34" charset="0"/>
                <a:ea typeface="Segoe UI Symbol" panose="020B0502040204020203" pitchFamily="34" charset="0"/>
              </a:rPr>
              <a:t>Uber’s strategic response</a:t>
            </a:r>
          </a:p>
          <a:p>
            <a:pPr marL="171450" indent="-171450">
              <a:buFont typeface="Arial" panose="020B0604020202020204" pitchFamily="34" charset="0"/>
              <a:buChar char="•"/>
            </a:pPr>
            <a:r>
              <a:rPr lang="en-AU" sz="1000">
                <a:effectLst/>
                <a:latin typeface="Segoe UI Symbol" panose="020B0502040204020203" pitchFamily="34" charset="0"/>
                <a:ea typeface="Segoe UI Symbol" panose="020B0502040204020203" pitchFamily="34" charset="0"/>
              </a:rPr>
              <a:t>Diversifying AV roster: Zoox, Lucid/Nuro, </a:t>
            </a:r>
            <a:r>
              <a:rPr lang="en-AU" sz="1000" err="1">
                <a:effectLst/>
                <a:latin typeface="Segoe UI Symbol" panose="020B0502040204020203" pitchFamily="34" charset="0"/>
                <a:ea typeface="Segoe UI Symbol" panose="020B0502040204020203" pitchFamily="34" charset="0"/>
              </a:rPr>
              <a:t>WeRide</a:t>
            </a:r>
            <a:r>
              <a:rPr lang="en-AU" sz="1000">
                <a:effectLst/>
                <a:latin typeface="Segoe UI Symbol" panose="020B0502040204020203" pitchFamily="34" charset="0"/>
                <a:ea typeface="Segoe UI Symbol" panose="020B0502040204020203" pitchFamily="34" charset="0"/>
              </a:rPr>
              <a:t>, </a:t>
            </a:r>
            <a:r>
              <a:rPr lang="en-AU" sz="1000" err="1">
                <a:effectLst/>
                <a:latin typeface="Segoe UI Symbol" panose="020B0502040204020203" pitchFamily="34" charset="0"/>
                <a:ea typeface="Segoe UI Symbol" panose="020B0502040204020203" pitchFamily="34" charset="0"/>
              </a:rPr>
              <a:t>Wayve</a:t>
            </a:r>
            <a:r>
              <a:rPr lang="en-AU" sz="1000">
                <a:effectLst/>
                <a:latin typeface="Segoe UI Symbol" panose="020B0502040204020203" pitchFamily="34" charset="0"/>
                <a:ea typeface="Segoe UI Symbol" panose="020B0502040204020203" pitchFamily="34" charset="0"/>
              </a:rPr>
              <a:t>, </a:t>
            </a:r>
            <a:r>
              <a:rPr lang="en-AU" sz="1000" err="1">
                <a:effectLst/>
                <a:latin typeface="Segoe UI Symbol" panose="020B0502040204020203" pitchFamily="34" charset="0"/>
                <a:ea typeface="Segoe UI Symbol" panose="020B0502040204020203" pitchFamily="34" charset="0"/>
              </a:rPr>
              <a:t>Poryai</a:t>
            </a:r>
            <a:r>
              <a:rPr lang="en-AU" sz="1000">
                <a:effectLst/>
                <a:latin typeface="Segoe UI Symbol" panose="020B0502040204020203" pitchFamily="34" charset="0"/>
                <a:ea typeface="Segoe UI Symbol" panose="020B0502040204020203" pitchFamily="34" charset="0"/>
              </a:rPr>
              <a:t>, </a:t>
            </a:r>
            <a:r>
              <a:rPr lang="en-AU" sz="1000" err="1">
                <a:effectLst/>
                <a:latin typeface="Segoe UI Symbol" panose="020B0502040204020203" pitchFamily="34" charset="0"/>
                <a:ea typeface="Segoe UI Symbol" panose="020B0502040204020203" pitchFamily="34" charset="0"/>
              </a:rPr>
              <a:t>Avride</a:t>
            </a:r>
            <a:r>
              <a:rPr lang="en-AU" sz="1000">
                <a:effectLst/>
                <a:latin typeface="Segoe UI Symbol" panose="020B0502040204020203" pitchFamily="34" charset="0"/>
                <a:ea typeface="Segoe UI Symbol" panose="020B0502040204020203" pitchFamily="34" charset="0"/>
              </a:rPr>
              <a:t>, Momenta and more - </a:t>
            </a:r>
            <a:r>
              <a:rPr lang="en-AU" sz="1000" b="1">
                <a:effectLst/>
                <a:latin typeface="Segoe UI Symbol" panose="020B0502040204020203" pitchFamily="34" charset="0"/>
                <a:ea typeface="Segoe UI Symbol" panose="020B0502040204020203" pitchFamily="34" charset="0"/>
              </a:rPr>
              <a:t>30+ partners globally</a:t>
            </a:r>
          </a:p>
          <a:p>
            <a:pPr marL="171450" indent="-171450">
              <a:buFont typeface="Arial" panose="020B0604020202020204" pitchFamily="34" charset="0"/>
              <a:buChar char="•"/>
            </a:pPr>
            <a:r>
              <a:rPr lang="en-AU" sz="1000">
                <a:effectLst/>
                <a:latin typeface="Segoe UI Symbol" panose="020B0502040204020203" pitchFamily="34" charset="0"/>
                <a:ea typeface="Segoe UI Symbol" panose="020B0502040204020203" pitchFamily="34" charset="0"/>
              </a:rPr>
              <a:t>Launched dedicated Autonomous Solutions division (Feb 2026) to package network access for any AV builder</a:t>
            </a:r>
          </a:p>
        </p:txBody>
      </p:sp>
      <p:sp>
        <p:nvSpPr>
          <p:cNvPr id="43" name="TextBox 42">
            <a:extLst>
              <a:ext uri="{FF2B5EF4-FFF2-40B4-BE49-F238E27FC236}">
                <a16:creationId xmlns:a16="http://schemas.microsoft.com/office/drawing/2014/main" id="{009F6349-418B-AA8F-08B3-634810A0C576}"/>
              </a:ext>
            </a:extLst>
          </p:cNvPr>
          <p:cNvSpPr txBox="1"/>
          <p:nvPr/>
        </p:nvSpPr>
        <p:spPr>
          <a:xfrm>
            <a:off x="8294469" y="1494672"/>
            <a:ext cx="3647802" cy="4862870"/>
          </a:xfrm>
          <a:prstGeom prst="rect">
            <a:avLst/>
          </a:prstGeom>
          <a:noFill/>
        </p:spPr>
        <p:txBody>
          <a:bodyPr wrap="square">
            <a:spAutoFit/>
          </a:bodyPr>
          <a:lstStyle/>
          <a:p>
            <a:pPr marL="0" marR="0">
              <a:buNone/>
            </a:pPr>
            <a:r>
              <a:rPr lang="en-AU" sz="1000" b="1">
                <a:effectLst/>
                <a:latin typeface="Segoe UI Symbol" panose="020B0502040204020203" pitchFamily="34" charset="0"/>
                <a:ea typeface="Segoe UI Symbol" panose="020B0502040204020203" pitchFamily="34" charset="0"/>
              </a:rPr>
              <a:t>Scale gap remains vast</a:t>
            </a:r>
          </a:p>
          <a:p>
            <a:pPr marL="0" marR="0">
              <a:buNone/>
            </a:pPr>
            <a:r>
              <a:rPr lang="en-AU" sz="1000" b="1">
                <a:effectLst/>
                <a:latin typeface="Segoe UI Symbol" panose="020B0502040204020203" pitchFamily="34" charset="0"/>
                <a:ea typeface="Segoe UI Symbol" panose="020B0502040204020203" pitchFamily="34" charset="0"/>
              </a:rPr>
              <a:t>500k weekly Waymo rides vs. -675k Uber/Lyft trips daily rides </a:t>
            </a:r>
            <a:r>
              <a:rPr lang="en-AU" sz="1000">
                <a:effectLst/>
                <a:latin typeface="Segoe UI Symbol" panose="020B0502040204020203" pitchFamily="34" charset="0"/>
                <a:ea typeface="Segoe UI Symbol" panose="020B0502040204020203" pitchFamily="34" charset="0"/>
              </a:rPr>
              <a:t>in NYC alone - Waymo significantly below Uber's total volume.</a:t>
            </a:r>
          </a:p>
          <a:p>
            <a:pPr marL="0" marR="0">
              <a:buNone/>
            </a:pPr>
            <a:endParaRPr lang="en-AU" sz="1000">
              <a:effectLst/>
              <a:latin typeface="Segoe UI Symbol" panose="020B0502040204020203" pitchFamily="34" charset="0"/>
              <a:ea typeface="Segoe UI Symbol" panose="020B0502040204020203" pitchFamily="34" charset="0"/>
            </a:endParaRPr>
          </a:p>
          <a:p>
            <a:pPr marL="0" marR="0">
              <a:buNone/>
            </a:pPr>
            <a:r>
              <a:rPr lang="en-AU" sz="1000" b="1">
                <a:effectLst/>
                <a:latin typeface="Segoe UI Symbol" panose="020B0502040204020203" pitchFamily="34" charset="0"/>
                <a:ea typeface="Segoe UI Symbol" panose="020B0502040204020203" pitchFamily="34" charset="0"/>
              </a:rPr>
              <a:t>Geofenced, not national</a:t>
            </a:r>
          </a:p>
          <a:p>
            <a:pPr marL="0" marR="0">
              <a:buNone/>
            </a:pPr>
            <a:r>
              <a:rPr lang="en-AU" sz="1000">
                <a:effectLst/>
                <a:latin typeface="Segoe UI Symbol" panose="020B0502040204020203" pitchFamily="34" charset="0"/>
                <a:ea typeface="Segoe UI Symbol" panose="020B0502040204020203" pitchFamily="34" charset="0"/>
              </a:rPr>
              <a:t>L4 autonomy is city-by-city and weather/condition-limited; Waymo's -10-city US footprint is a fraction of </a:t>
            </a:r>
            <a:r>
              <a:rPr lang="en-AU" sz="1000" b="1">
                <a:effectLst/>
                <a:latin typeface="Segoe UI Symbol" panose="020B0502040204020203" pitchFamily="34" charset="0"/>
                <a:ea typeface="Segoe UI Symbol" panose="020B0502040204020203" pitchFamily="34" charset="0"/>
              </a:rPr>
              <a:t>Uber's 15,000+ city presence.</a:t>
            </a:r>
          </a:p>
          <a:p>
            <a:pPr marL="0" marR="0">
              <a:buNone/>
            </a:pPr>
            <a:endParaRPr lang="en-AU" sz="1000">
              <a:effectLst/>
              <a:latin typeface="Segoe UI Symbol" panose="020B0502040204020203" pitchFamily="34" charset="0"/>
              <a:ea typeface="Segoe UI Symbol" panose="020B0502040204020203" pitchFamily="34" charset="0"/>
            </a:endParaRPr>
          </a:p>
          <a:p>
            <a:pPr marL="0" marR="0">
              <a:buNone/>
            </a:pPr>
            <a:r>
              <a:rPr lang="en-AU" sz="1000" b="1">
                <a:effectLst/>
                <a:latin typeface="Segoe UI Symbol" panose="020B0502040204020203" pitchFamily="34" charset="0"/>
                <a:ea typeface="Segoe UI Symbol" panose="020B0502040204020203" pitchFamily="34" charset="0"/>
              </a:rPr>
              <a:t>Capital-intensive, loss-making</a:t>
            </a:r>
          </a:p>
          <a:p>
            <a:pPr marL="0" marR="0">
              <a:buNone/>
            </a:pPr>
            <a:r>
              <a:rPr lang="en-AU" sz="1000" b="1">
                <a:effectLst/>
                <a:latin typeface="Segoe UI Symbol" panose="020B0502040204020203" pitchFamily="34" charset="0"/>
                <a:ea typeface="Segoe UI Symbol" panose="020B0502040204020203" pitchFamily="34" charset="0"/>
              </a:rPr>
              <a:t>Alphabet's Other Bets posted a $1.2bn Q1 26 operating loss;</a:t>
            </a:r>
          </a:p>
          <a:p>
            <a:pPr marL="0" marR="0">
              <a:buNone/>
            </a:pPr>
            <a:r>
              <a:rPr lang="en-AU" sz="1000">
                <a:effectLst/>
                <a:latin typeface="Segoe UI Symbol" panose="020B0502040204020203" pitchFamily="34" charset="0"/>
                <a:ea typeface="Segoe UI Symbol" panose="020B0502040204020203" pitchFamily="34" charset="0"/>
              </a:rPr>
              <a:t>Waymo still depends on Alphabet's balance sheet, unlike Uber's self-funded $10bn+ TTM FCF.</a:t>
            </a:r>
          </a:p>
          <a:p>
            <a:pPr marL="0" marR="0">
              <a:buNone/>
            </a:pPr>
            <a:endParaRPr lang="en-AU" sz="1000">
              <a:effectLst/>
              <a:latin typeface="Segoe UI Symbol" panose="020B0502040204020203" pitchFamily="34" charset="0"/>
              <a:ea typeface="Segoe UI Symbol" panose="020B0502040204020203" pitchFamily="34" charset="0"/>
            </a:endParaRPr>
          </a:p>
          <a:p>
            <a:pPr marL="0" marR="0">
              <a:buNone/>
            </a:pPr>
            <a:r>
              <a:rPr lang="en-AU" sz="1000" b="1">
                <a:effectLst/>
                <a:latin typeface="Segoe UI Symbol" panose="020B0502040204020203" pitchFamily="34" charset="0"/>
                <a:ea typeface="Segoe UI Symbol" panose="020B0502040204020203" pitchFamily="34" charset="0"/>
              </a:rPr>
              <a:t>Uber diversifies the risk away</a:t>
            </a:r>
          </a:p>
          <a:p>
            <a:pPr marL="0" marR="0">
              <a:buNone/>
            </a:pPr>
            <a:r>
              <a:rPr lang="en-AU" sz="1000">
                <a:effectLst/>
                <a:latin typeface="Segoe UI Symbol" panose="020B0502040204020203" pitchFamily="34" charset="0"/>
                <a:ea typeface="Segoe UI Symbol" panose="020B0502040204020203" pitchFamily="34" charset="0"/>
              </a:rPr>
              <a:t>30+ AV partners and a dedicated </a:t>
            </a:r>
            <a:r>
              <a:rPr lang="en-AU" sz="1000" err="1">
                <a:effectLst/>
                <a:latin typeface="Segoe UI Symbol" panose="020B0502040204020203" pitchFamily="34" charset="0"/>
                <a:ea typeface="Segoe UI Symbol" panose="020B0502040204020203" pitchFamily="34" charset="0"/>
              </a:rPr>
              <a:t>Autonamous</a:t>
            </a:r>
            <a:r>
              <a:rPr lang="en-AU" sz="1000">
                <a:effectLst/>
                <a:latin typeface="Segoe UI Symbol" panose="020B0502040204020203" pitchFamily="34" charset="0"/>
                <a:ea typeface="Segoe UI Symbol" panose="020B0502040204020203" pitchFamily="34" charset="0"/>
              </a:rPr>
              <a:t> Solutions division</a:t>
            </a:r>
          </a:p>
          <a:p>
            <a:pPr marL="0" marR="0">
              <a:buNone/>
            </a:pPr>
            <a:r>
              <a:rPr lang="en-AU" sz="1000">
                <a:effectLst/>
                <a:latin typeface="Segoe UI Symbol" panose="020B0502040204020203" pitchFamily="34" charset="0"/>
                <a:ea typeface="Segoe UI Symbol" panose="020B0502040204020203" pitchFamily="34" charset="0"/>
              </a:rPr>
              <a:t>mean no single operator, including Waymo, can hold Uber's network hostage.</a:t>
            </a:r>
          </a:p>
          <a:p>
            <a:pPr marL="0" marR="0">
              <a:buNone/>
            </a:pPr>
            <a:endParaRPr lang="en-AU" sz="1000">
              <a:effectLst/>
              <a:latin typeface="Segoe UI Symbol" panose="020B0502040204020203" pitchFamily="34" charset="0"/>
              <a:ea typeface="Segoe UI Symbol" panose="020B0502040204020203" pitchFamily="34" charset="0"/>
            </a:endParaRPr>
          </a:p>
          <a:p>
            <a:pPr marL="0" marR="0">
              <a:buNone/>
            </a:pPr>
            <a:r>
              <a:rPr lang="en-AU" sz="1000" b="1">
                <a:effectLst/>
                <a:latin typeface="Segoe UI Symbol" panose="020B0502040204020203" pitchFamily="34" charset="0"/>
                <a:ea typeface="Segoe UI Symbol" panose="020B0502040204020203" pitchFamily="34" charset="0"/>
              </a:rPr>
              <a:t>Demand aggregation is sticky</a:t>
            </a:r>
          </a:p>
          <a:p>
            <a:pPr marL="0" marR="0">
              <a:buNone/>
            </a:pPr>
            <a:r>
              <a:rPr lang="en-AU" sz="1000">
                <a:effectLst/>
                <a:latin typeface="Segoe UI Symbol" panose="020B0502040204020203" pitchFamily="34" charset="0"/>
                <a:ea typeface="Segoe UI Symbol" panose="020B0502040204020203" pitchFamily="34" charset="0"/>
              </a:rPr>
              <a:t>Even a direct-to-consumer Waymo app must independently rebuild brand habit, marketing spend and cross-platform bundling (Uber One) that Uber already owns.</a:t>
            </a:r>
          </a:p>
          <a:p>
            <a:pPr marL="0" marR="0">
              <a:buNone/>
            </a:pPr>
            <a:endParaRPr lang="en-AU" sz="1000">
              <a:effectLst/>
              <a:latin typeface="Segoe UI Symbol" panose="020B0502040204020203" pitchFamily="34" charset="0"/>
              <a:ea typeface="Segoe UI Symbol" panose="020B0502040204020203" pitchFamily="34" charset="0"/>
            </a:endParaRPr>
          </a:p>
          <a:p>
            <a:pPr marL="0" marR="0">
              <a:buNone/>
            </a:pPr>
            <a:r>
              <a:rPr lang="en-AU" sz="1000" b="1">
                <a:effectLst/>
                <a:latin typeface="Segoe UI Symbol" panose="020B0502040204020203" pitchFamily="34" charset="0"/>
                <a:ea typeface="Segoe UI Symbol" panose="020B0502040204020203" pitchFamily="34" charset="0"/>
              </a:rPr>
              <a:t>Only 2 of Uber's markets affected - so far</a:t>
            </a:r>
          </a:p>
          <a:p>
            <a:pPr marL="0" marR="0">
              <a:buNone/>
            </a:pPr>
            <a:r>
              <a:rPr lang="en-AU" sz="1000">
                <a:effectLst/>
                <a:latin typeface="Segoe UI Symbol" panose="020B0502040204020203" pitchFamily="34" charset="0"/>
                <a:ea typeface="Segoe UI Symbol" panose="020B0502040204020203" pitchFamily="34" charset="0"/>
              </a:rPr>
              <a:t>The Jan 2028 exclusivity end applies to Austin &amp; Atlanta specifically, not Uber's global footprint; timeline gives Uber -18 months to prepare substitutes.</a:t>
            </a:r>
          </a:p>
        </p:txBody>
      </p:sp>
      <p:sp>
        <p:nvSpPr>
          <p:cNvPr id="45" name="TextBox 44">
            <a:extLst>
              <a:ext uri="{FF2B5EF4-FFF2-40B4-BE49-F238E27FC236}">
                <a16:creationId xmlns:a16="http://schemas.microsoft.com/office/drawing/2014/main" id="{51427888-75E7-C234-AA20-D17C8C023372}"/>
              </a:ext>
            </a:extLst>
          </p:cNvPr>
          <p:cNvSpPr txBox="1"/>
          <p:nvPr/>
        </p:nvSpPr>
        <p:spPr>
          <a:xfrm>
            <a:off x="8352085" y="6470345"/>
            <a:ext cx="1231427" cy="215444"/>
          </a:xfrm>
          <a:prstGeom prst="rect">
            <a:avLst/>
          </a:prstGeom>
          <a:noFill/>
        </p:spPr>
        <p:txBody>
          <a:bodyPr wrap="none" rtlCol="0">
            <a:spAutoFit/>
          </a:bodyPr>
          <a:lstStyle/>
          <a:p>
            <a:r>
              <a:rPr lang="en-US" sz="800">
                <a:solidFill>
                  <a:schemeClr val="tx1">
                    <a:lumMod val="50000"/>
                    <a:lumOff val="50000"/>
                  </a:schemeClr>
                </a:solidFill>
                <a:latin typeface="Segoe UI Symbol" panose="020B0502040204020203" pitchFamily="34" charset="0"/>
                <a:ea typeface="Segoe UI Symbol" panose="020B0502040204020203" pitchFamily="34" charset="0"/>
              </a:rPr>
              <a:t>Source: Yahoo finance</a:t>
            </a:r>
          </a:p>
        </p:txBody>
      </p:sp>
      <p:cxnSp>
        <p:nvCxnSpPr>
          <p:cNvPr id="25" name="Straight Connector 24">
            <a:extLst>
              <a:ext uri="{FF2B5EF4-FFF2-40B4-BE49-F238E27FC236}">
                <a16:creationId xmlns:a16="http://schemas.microsoft.com/office/drawing/2014/main" id="{08D5AF08-A19B-C104-41C7-0C0F9D72DD52}"/>
              </a:ext>
            </a:extLst>
          </p:cNvPr>
          <p:cNvCxnSpPr>
            <a:cxnSpLocks/>
          </p:cNvCxnSpPr>
          <p:nvPr/>
        </p:nvCxnSpPr>
        <p:spPr>
          <a:xfrm>
            <a:off x="477925" y="1354544"/>
            <a:ext cx="3798346"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1D53C48-20A9-65BD-F0CB-15E70452C88F}"/>
              </a:ext>
            </a:extLst>
          </p:cNvPr>
          <p:cNvCxnSpPr>
            <a:cxnSpLocks/>
          </p:cNvCxnSpPr>
          <p:nvPr/>
        </p:nvCxnSpPr>
        <p:spPr>
          <a:xfrm>
            <a:off x="4461414" y="1354544"/>
            <a:ext cx="3454317"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46408D64-F29C-8B75-7692-933577A72FFA}"/>
              </a:ext>
            </a:extLst>
          </p:cNvPr>
          <p:cNvCxnSpPr>
            <a:cxnSpLocks/>
          </p:cNvCxnSpPr>
          <p:nvPr/>
        </p:nvCxnSpPr>
        <p:spPr>
          <a:xfrm>
            <a:off x="8325823" y="1354544"/>
            <a:ext cx="3600371"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1E644DF0-7CA6-1F2B-B74D-C8F3A9965147}"/>
              </a:ext>
            </a:extLst>
          </p:cNvPr>
          <p:cNvCxnSpPr>
            <a:cxnSpLocks/>
          </p:cNvCxnSpPr>
          <p:nvPr/>
        </p:nvCxnSpPr>
        <p:spPr>
          <a:xfrm>
            <a:off x="507482" y="4288098"/>
            <a:ext cx="3768789"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94544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14130-E8E7-D05E-1697-2C4E3BED804F}"/>
              </a:ext>
            </a:extLst>
          </p:cNvPr>
          <p:cNvSpPr>
            <a:spLocks noGrp="1"/>
          </p:cNvSpPr>
          <p:nvPr>
            <p:ph type="title"/>
          </p:nvPr>
        </p:nvSpPr>
        <p:spPr/>
        <p:txBody>
          <a:bodyPr/>
          <a:lstStyle/>
          <a:p>
            <a:r>
              <a:rPr lang="en-US"/>
              <a:t>US robotaxi-legislation is fragmenting by jurisdiction</a:t>
            </a:r>
          </a:p>
        </p:txBody>
      </p:sp>
      <p:sp>
        <p:nvSpPr>
          <p:cNvPr id="3" name="Content Placeholder 5">
            <a:extLst>
              <a:ext uri="{FF2B5EF4-FFF2-40B4-BE49-F238E27FC236}">
                <a16:creationId xmlns:a16="http://schemas.microsoft.com/office/drawing/2014/main" id="{D199C89E-E0D4-601B-675E-36F8A59BDD77}"/>
              </a:ext>
            </a:extLst>
          </p:cNvPr>
          <p:cNvSpPr txBox="1">
            <a:spLocks/>
          </p:cNvSpPr>
          <p:nvPr/>
        </p:nvSpPr>
        <p:spPr>
          <a:xfrm>
            <a:off x="407987" y="721959"/>
            <a:ext cx="11739880" cy="27699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400" b="1">
                <a:solidFill>
                  <a:srgbClr val="017840"/>
                </a:solidFill>
                <a:latin typeface="Segoe UI Symbol" panose="020B0502040204020203" pitchFamily="34" charset="0"/>
                <a:ea typeface="Segoe UI Symbol" panose="020B0502040204020203" pitchFamily="34" charset="0"/>
              </a:rPr>
              <a:t>Robotaxi Legislation: Regulatory Landscape &amp; Diligence Framework</a:t>
            </a:r>
          </a:p>
        </p:txBody>
      </p:sp>
      <p:sp>
        <p:nvSpPr>
          <p:cNvPr id="4" name="Content Placeholder 5">
            <a:extLst>
              <a:ext uri="{FF2B5EF4-FFF2-40B4-BE49-F238E27FC236}">
                <a16:creationId xmlns:a16="http://schemas.microsoft.com/office/drawing/2014/main" id="{B3A6C7DB-6EB0-C76A-9E36-EE3E024EE2EA}"/>
              </a:ext>
            </a:extLst>
          </p:cNvPr>
          <p:cNvSpPr txBox="1">
            <a:spLocks/>
          </p:cNvSpPr>
          <p:nvPr/>
        </p:nvSpPr>
        <p:spPr>
          <a:xfrm>
            <a:off x="407987" y="1186616"/>
            <a:ext cx="2454853" cy="27699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200" b="1">
                <a:solidFill>
                  <a:schemeClr val="tx1"/>
                </a:solidFill>
                <a:latin typeface="Segoe UI Symbol" panose="020B0502040204020203" pitchFamily="34" charset="0"/>
                <a:ea typeface="Segoe UI Symbol" panose="020B0502040204020203" pitchFamily="34" charset="0"/>
              </a:rPr>
              <a:t>Regulatory Landscape</a:t>
            </a:r>
          </a:p>
        </p:txBody>
      </p:sp>
      <p:sp>
        <p:nvSpPr>
          <p:cNvPr id="5" name="Content Placeholder 5">
            <a:extLst>
              <a:ext uri="{FF2B5EF4-FFF2-40B4-BE49-F238E27FC236}">
                <a16:creationId xmlns:a16="http://schemas.microsoft.com/office/drawing/2014/main" id="{67B95D57-F411-66EE-4922-C177279BC704}"/>
              </a:ext>
            </a:extLst>
          </p:cNvPr>
          <p:cNvSpPr txBox="1">
            <a:spLocks/>
          </p:cNvSpPr>
          <p:nvPr/>
        </p:nvSpPr>
        <p:spPr>
          <a:xfrm>
            <a:off x="5820228" y="1186616"/>
            <a:ext cx="2856931" cy="27699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200" b="1">
                <a:solidFill>
                  <a:schemeClr val="tx1"/>
                </a:solidFill>
                <a:latin typeface="Segoe UI Symbol" panose="020B0502040204020203" pitchFamily="34" charset="0"/>
                <a:ea typeface="Segoe UI Symbol" panose="020B0502040204020203" pitchFamily="34" charset="0"/>
              </a:rPr>
              <a:t>Scenario Framework (3-5yr horizon)</a:t>
            </a:r>
          </a:p>
        </p:txBody>
      </p:sp>
      <p:sp>
        <p:nvSpPr>
          <p:cNvPr id="8" name="Rectangle 7">
            <a:extLst>
              <a:ext uri="{FF2B5EF4-FFF2-40B4-BE49-F238E27FC236}">
                <a16:creationId xmlns:a16="http://schemas.microsoft.com/office/drawing/2014/main" id="{F4126C50-A9FB-6791-F2E4-78CD21EF1673}"/>
              </a:ext>
            </a:extLst>
          </p:cNvPr>
          <p:cNvSpPr/>
          <p:nvPr/>
        </p:nvSpPr>
        <p:spPr>
          <a:xfrm>
            <a:off x="488129" y="1767156"/>
            <a:ext cx="4749421" cy="1186781"/>
          </a:xfrm>
          <a:prstGeom prst="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9" name="Rectangle 8">
            <a:extLst>
              <a:ext uri="{FF2B5EF4-FFF2-40B4-BE49-F238E27FC236}">
                <a16:creationId xmlns:a16="http://schemas.microsoft.com/office/drawing/2014/main" id="{E8E77BF7-140E-BE77-623F-5322A9491ED1}"/>
              </a:ext>
            </a:extLst>
          </p:cNvPr>
          <p:cNvSpPr/>
          <p:nvPr/>
        </p:nvSpPr>
        <p:spPr>
          <a:xfrm>
            <a:off x="488129" y="3196065"/>
            <a:ext cx="4749421" cy="1186781"/>
          </a:xfrm>
          <a:prstGeom prst="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0" name="Rectangle 9">
            <a:extLst>
              <a:ext uri="{FF2B5EF4-FFF2-40B4-BE49-F238E27FC236}">
                <a16:creationId xmlns:a16="http://schemas.microsoft.com/office/drawing/2014/main" id="{5587A5D6-A9C3-B7EA-93E7-1AD3FAFB9141}"/>
              </a:ext>
            </a:extLst>
          </p:cNvPr>
          <p:cNvSpPr/>
          <p:nvPr/>
        </p:nvSpPr>
        <p:spPr>
          <a:xfrm>
            <a:off x="488129" y="4662334"/>
            <a:ext cx="4749421" cy="1674965"/>
          </a:xfrm>
          <a:prstGeom prst="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1" name="TextBox 10">
            <a:extLst>
              <a:ext uri="{FF2B5EF4-FFF2-40B4-BE49-F238E27FC236}">
                <a16:creationId xmlns:a16="http://schemas.microsoft.com/office/drawing/2014/main" id="{250303EF-D103-B1BE-D4E3-6AD27937C575}"/>
              </a:ext>
            </a:extLst>
          </p:cNvPr>
          <p:cNvSpPr txBox="1"/>
          <p:nvPr/>
        </p:nvSpPr>
        <p:spPr>
          <a:xfrm>
            <a:off x="593386" y="1880777"/>
            <a:ext cx="755335" cy="261610"/>
          </a:xfrm>
          <a:prstGeom prst="rect">
            <a:avLst/>
          </a:prstGeom>
          <a:solidFill>
            <a:srgbClr val="017840"/>
          </a:solidFill>
        </p:spPr>
        <p:txBody>
          <a:bodyPr wrap="none" rtlCol="0">
            <a:spAutoFit/>
          </a:bodyPr>
          <a:lstStyle/>
          <a:p>
            <a:r>
              <a:rPr lang="en-US" sz="1100" b="1">
                <a:solidFill>
                  <a:schemeClr val="bg1"/>
                </a:solidFill>
                <a:latin typeface="Segoe UI Symbol" panose="020B0502040204020203" pitchFamily="34" charset="0"/>
                <a:ea typeface="Segoe UI Symbol" panose="020B0502040204020203" pitchFamily="34" charset="0"/>
              </a:rPr>
              <a:t>FEDERAL</a:t>
            </a:r>
          </a:p>
        </p:txBody>
      </p:sp>
      <p:sp>
        <p:nvSpPr>
          <p:cNvPr id="12" name="TextBox 11">
            <a:extLst>
              <a:ext uri="{FF2B5EF4-FFF2-40B4-BE49-F238E27FC236}">
                <a16:creationId xmlns:a16="http://schemas.microsoft.com/office/drawing/2014/main" id="{0C314B79-3062-6066-D70E-15AA3BA56723}"/>
              </a:ext>
            </a:extLst>
          </p:cNvPr>
          <p:cNvSpPr txBox="1"/>
          <p:nvPr/>
        </p:nvSpPr>
        <p:spPr>
          <a:xfrm>
            <a:off x="593386" y="3298195"/>
            <a:ext cx="585417" cy="261610"/>
          </a:xfrm>
          <a:prstGeom prst="rect">
            <a:avLst/>
          </a:prstGeom>
          <a:solidFill>
            <a:srgbClr val="02C168"/>
          </a:solidFill>
        </p:spPr>
        <p:txBody>
          <a:bodyPr wrap="none" rtlCol="0">
            <a:spAutoFit/>
          </a:bodyPr>
          <a:lstStyle/>
          <a:p>
            <a:r>
              <a:rPr lang="en-US" sz="1100" b="1">
                <a:solidFill>
                  <a:schemeClr val="bg1"/>
                </a:solidFill>
                <a:latin typeface="Segoe UI Symbol" panose="020B0502040204020203" pitchFamily="34" charset="0"/>
                <a:ea typeface="Segoe UI Symbol" panose="020B0502040204020203" pitchFamily="34" charset="0"/>
              </a:rPr>
              <a:t>STATE</a:t>
            </a:r>
          </a:p>
        </p:txBody>
      </p:sp>
      <p:sp>
        <p:nvSpPr>
          <p:cNvPr id="13" name="TextBox 12">
            <a:extLst>
              <a:ext uri="{FF2B5EF4-FFF2-40B4-BE49-F238E27FC236}">
                <a16:creationId xmlns:a16="http://schemas.microsoft.com/office/drawing/2014/main" id="{975813FA-F036-DF5D-AAE3-A3FFA69C9DDB}"/>
              </a:ext>
            </a:extLst>
          </p:cNvPr>
          <p:cNvSpPr txBox="1"/>
          <p:nvPr/>
        </p:nvSpPr>
        <p:spPr>
          <a:xfrm>
            <a:off x="593385" y="4793012"/>
            <a:ext cx="1540806" cy="261610"/>
          </a:xfrm>
          <a:prstGeom prst="rect">
            <a:avLst/>
          </a:prstGeom>
          <a:solidFill>
            <a:srgbClr val="C00000"/>
          </a:solidFill>
        </p:spPr>
        <p:txBody>
          <a:bodyPr wrap="none" rtlCol="0">
            <a:spAutoFit/>
          </a:bodyPr>
          <a:lstStyle/>
          <a:p>
            <a:r>
              <a:rPr lang="en-US" sz="1100" b="1">
                <a:solidFill>
                  <a:schemeClr val="bg1"/>
                </a:solidFill>
                <a:latin typeface="Segoe UI Symbol" panose="020B0502040204020203" pitchFamily="34" charset="0"/>
                <a:ea typeface="Segoe UI Symbol" panose="020B0502040204020203" pitchFamily="34" charset="0"/>
              </a:rPr>
              <a:t>KEY BATTLEGROUND</a:t>
            </a:r>
          </a:p>
        </p:txBody>
      </p:sp>
      <p:sp>
        <p:nvSpPr>
          <p:cNvPr id="14" name="TextBox 13">
            <a:extLst>
              <a:ext uri="{FF2B5EF4-FFF2-40B4-BE49-F238E27FC236}">
                <a16:creationId xmlns:a16="http://schemas.microsoft.com/office/drawing/2014/main" id="{962785CD-4423-28B4-8672-850C347F6855}"/>
              </a:ext>
            </a:extLst>
          </p:cNvPr>
          <p:cNvSpPr txBox="1"/>
          <p:nvPr/>
        </p:nvSpPr>
        <p:spPr>
          <a:xfrm>
            <a:off x="1444740" y="1894120"/>
            <a:ext cx="2020105" cy="246221"/>
          </a:xfrm>
          <a:prstGeom prst="rect">
            <a:avLst/>
          </a:prstGeom>
          <a:noFill/>
        </p:spPr>
        <p:txBody>
          <a:bodyPr wrap="none" rtlCol="0">
            <a:spAutoFit/>
          </a:bodyPr>
          <a:lstStyle/>
          <a:p>
            <a:r>
              <a:rPr lang="en-US" sz="1000" b="1">
                <a:latin typeface="Segoe UI Symbol" panose="020B0502040204020203" pitchFamily="34" charset="0"/>
                <a:ea typeface="Segoe UI Symbol" panose="020B0502040204020203" pitchFamily="34" charset="0"/>
              </a:rPr>
              <a:t>Pro-deployment turn (Jul 2026)</a:t>
            </a:r>
          </a:p>
        </p:txBody>
      </p:sp>
      <p:sp>
        <p:nvSpPr>
          <p:cNvPr id="15" name="TextBox 14">
            <a:extLst>
              <a:ext uri="{FF2B5EF4-FFF2-40B4-BE49-F238E27FC236}">
                <a16:creationId xmlns:a16="http://schemas.microsoft.com/office/drawing/2014/main" id="{D13B42C9-2F5C-9A34-C8D8-9FC6C118F7BD}"/>
              </a:ext>
            </a:extLst>
          </p:cNvPr>
          <p:cNvSpPr txBox="1"/>
          <p:nvPr/>
        </p:nvSpPr>
        <p:spPr>
          <a:xfrm>
            <a:off x="1242923" y="3316373"/>
            <a:ext cx="1564852" cy="246221"/>
          </a:xfrm>
          <a:prstGeom prst="rect">
            <a:avLst/>
          </a:prstGeom>
          <a:noFill/>
        </p:spPr>
        <p:txBody>
          <a:bodyPr wrap="none" rtlCol="0">
            <a:spAutoFit/>
          </a:bodyPr>
          <a:lstStyle/>
          <a:p>
            <a:r>
              <a:rPr lang="en-US" sz="1000" b="1">
                <a:latin typeface="Segoe UI Symbol" panose="020B0502040204020203" pitchFamily="34" charset="0"/>
                <a:ea typeface="Segoe UI Symbol" panose="020B0502040204020203" pitchFamily="34" charset="0"/>
              </a:rPr>
              <a:t>Fragmented and slower</a:t>
            </a:r>
          </a:p>
        </p:txBody>
      </p:sp>
      <p:sp>
        <p:nvSpPr>
          <p:cNvPr id="16" name="TextBox 15">
            <a:extLst>
              <a:ext uri="{FF2B5EF4-FFF2-40B4-BE49-F238E27FC236}">
                <a16:creationId xmlns:a16="http://schemas.microsoft.com/office/drawing/2014/main" id="{4BA2C584-BE67-9B28-FD1E-8918040F8695}"/>
              </a:ext>
            </a:extLst>
          </p:cNvPr>
          <p:cNvSpPr txBox="1"/>
          <p:nvPr/>
        </p:nvSpPr>
        <p:spPr>
          <a:xfrm>
            <a:off x="2296095" y="4808401"/>
            <a:ext cx="1313180" cy="246221"/>
          </a:xfrm>
          <a:prstGeom prst="rect">
            <a:avLst/>
          </a:prstGeom>
          <a:noFill/>
        </p:spPr>
        <p:txBody>
          <a:bodyPr wrap="none" rtlCol="0">
            <a:spAutoFit/>
          </a:bodyPr>
          <a:lstStyle/>
          <a:p>
            <a:r>
              <a:rPr lang="en-US" sz="1000" b="1">
                <a:latin typeface="Segoe UI Symbol" panose="020B0502040204020203" pitchFamily="34" charset="0"/>
                <a:ea typeface="Segoe UI Symbol" panose="020B0502040204020203" pitchFamily="34" charset="0"/>
              </a:rPr>
              <a:t>Labor – not liability</a:t>
            </a:r>
          </a:p>
        </p:txBody>
      </p:sp>
      <p:sp>
        <p:nvSpPr>
          <p:cNvPr id="17" name="Rectangle 16">
            <a:extLst>
              <a:ext uri="{FF2B5EF4-FFF2-40B4-BE49-F238E27FC236}">
                <a16:creationId xmlns:a16="http://schemas.microsoft.com/office/drawing/2014/main" id="{B5BBD8B2-DBB5-58C2-581A-02330B30DC5D}"/>
              </a:ext>
            </a:extLst>
          </p:cNvPr>
          <p:cNvSpPr/>
          <p:nvPr/>
        </p:nvSpPr>
        <p:spPr>
          <a:xfrm>
            <a:off x="5896428" y="1733661"/>
            <a:ext cx="391886" cy="406680"/>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Segoe UI Symbol" panose="020B0502040204020203" pitchFamily="34" charset="0"/>
                <a:ea typeface="Segoe UI Symbol" panose="020B0502040204020203" pitchFamily="34" charset="0"/>
              </a:rPr>
              <a:t>A</a:t>
            </a:r>
          </a:p>
        </p:txBody>
      </p:sp>
      <p:sp>
        <p:nvSpPr>
          <p:cNvPr id="18" name="Rectangle 17">
            <a:extLst>
              <a:ext uri="{FF2B5EF4-FFF2-40B4-BE49-F238E27FC236}">
                <a16:creationId xmlns:a16="http://schemas.microsoft.com/office/drawing/2014/main" id="{A688FBD1-0732-DA73-2C08-A7BCF88BD8A5}"/>
              </a:ext>
            </a:extLst>
          </p:cNvPr>
          <p:cNvSpPr/>
          <p:nvPr/>
        </p:nvSpPr>
        <p:spPr>
          <a:xfrm>
            <a:off x="5896428" y="2547257"/>
            <a:ext cx="391886" cy="406680"/>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Segoe UI Symbol" panose="020B0502040204020203" pitchFamily="34" charset="0"/>
                <a:ea typeface="Segoe UI Symbol" panose="020B0502040204020203" pitchFamily="34" charset="0"/>
              </a:rPr>
              <a:t>B</a:t>
            </a:r>
          </a:p>
        </p:txBody>
      </p:sp>
      <p:sp>
        <p:nvSpPr>
          <p:cNvPr id="19" name="Rectangle 18">
            <a:extLst>
              <a:ext uri="{FF2B5EF4-FFF2-40B4-BE49-F238E27FC236}">
                <a16:creationId xmlns:a16="http://schemas.microsoft.com/office/drawing/2014/main" id="{7D2B63CF-9F62-4504-1F30-1312842516B7}"/>
              </a:ext>
            </a:extLst>
          </p:cNvPr>
          <p:cNvSpPr/>
          <p:nvPr/>
        </p:nvSpPr>
        <p:spPr>
          <a:xfrm>
            <a:off x="5896428" y="3394599"/>
            <a:ext cx="391886" cy="406680"/>
          </a:xfrm>
          <a:prstGeom prst="rect">
            <a:avLst/>
          </a:prstGeom>
          <a:solidFill>
            <a:srgbClr val="81DBB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Segoe UI Symbol" panose="020B0502040204020203" pitchFamily="34" charset="0"/>
                <a:ea typeface="Segoe UI Symbol" panose="020B0502040204020203" pitchFamily="34" charset="0"/>
              </a:rPr>
              <a:t>C</a:t>
            </a:r>
          </a:p>
        </p:txBody>
      </p:sp>
      <p:sp>
        <p:nvSpPr>
          <p:cNvPr id="20" name="TextBox 19">
            <a:extLst>
              <a:ext uri="{FF2B5EF4-FFF2-40B4-BE49-F238E27FC236}">
                <a16:creationId xmlns:a16="http://schemas.microsoft.com/office/drawing/2014/main" id="{A40A49EC-795B-94DC-C5FF-E9ADCDAE401D}"/>
              </a:ext>
            </a:extLst>
          </p:cNvPr>
          <p:cNvSpPr txBox="1"/>
          <p:nvPr/>
        </p:nvSpPr>
        <p:spPr>
          <a:xfrm>
            <a:off x="6335202" y="1732582"/>
            <a:ext cx="2610010" cy="246221"/>
          </a:xfrm>
          <a:prstGeom prst="rect">
            <a:avLst/>
          </a:prstGeom>
          <a:noFill/>
        </p:spPr>
        <p:txBody>
          <a:bodyPr wrap="none" rtlCol="0">
            <a:spAutoFit/>
          </a:bodyPr>
          <a:lstStyle/>
          <a:p>
            <a:r>
              <a:rPr lang="en-US" sz="1000" b="1">
                <a:latin typeface="Segoe UI Symbol" panose="020B0502040204020203" pitchFamily="34" charset="0"/>
                <a:ea typeface="Segoe UI Symbol" panose="020B0502040204020203" pitchFamily="34" charset="0"/>
              </a:rPr>
              <a:t>Federal acceleration/ state fragmentation</a:t>
            </a:r>
          </a:p>
        </p:txBody>
      </p:sp>
      <p:sp>
        <p:nvSpPr>
          <p:cNvPr id="21" name="TextBox 20">
            <a:extLst>
              <a:ext uri="{FF2B5EF4-FFF2-40B4-BE49-F238E27FC236}">
                <a16:creationId xmlns:a16="http://schemas.microsoft.com/office/drawing/2014/main" id="{00CA19A0-34B6-C7BF-B3C4-BC8BCB8A7A13}"/>
              </a:ext>
            </a:extLst>
          </p:cNvPr>
          <p:cNvSpPr txBox="1"/>
          <p:nvPr/>
        </p:nvSpPr>
        <p:spPr>
          <a:xfrm>
            <a:off x="6340673" y="2580785"/>
            <a:ext cx="2521844" cy="246221"/>
          </a:xfrm>
          <a:prstGeom prst="rect">
            <a:avLst/>
          </a:prstGeom>
          <a:noFill/>
        </p:spPr>
        <p:txBody>
          <a:bodyPr wrap="none" rtlCol="0">
            <a:spAutoFit/>
          </a:bodyPr>
          <a:lstStyle/>
          <a:p>
            <a:r>
              <a:rPr lang="en-US" sz="1000" b="1">
                <a:latin typeface="Segoe UI Symbol" panose="020B0502040204020203" pitchFamily="34" charset="0"/>
                <a:ea typeface="Segoe UI Symbol" panose="020B0502040204020203" pitchFamily="34" charset="0"/>
              </a:rPr>
              <a:t>Labor coalition wins meaningful ground</a:t>
            </a:r>
          </a:p>
        </p:txBody>
      </p:sp>
      <p:sp>
        <p:nvSpPr>
          <p:cNvPr id="22" name="TextBox 21">
            <a:extLst>
              <a:ext uri="{FF2B5EF4-FFF2-40B4-BE49-F238E27FC236}">
                <a16:creationId xmlns:a16="http://schemas.microsoft.com/office/drawing/2014/main" id="{4EA7F528-F7BF-7AC4-F1E4-94EC7F552E88}"/>
              </a:ext>
            </a:extLst>
          </p:cNvPr>
          <p:cNvSpPr txBox="1"/>
          <p:nvPr/>
        </p:nvSpPr>
        <p:spPr>
          <a:xfrm>
            <a:off x="6335202" y="3406005"/>
            <a:ext cx="1888659" cy="246221"/>
          </a:xfrm>
          <a:prstGeom prst="rect">
            <a:avLst/>
          </a:prstGeom>
          <a:noFill/>
        </p:spPr>
        <p:txBody>
          <a:bodyPr wrap="none" rtlCol="0">
            <a:spAutoFit/>
          </a:bodyPr>
          <a:lstStyle/>
          <a:p>
            <a:r>
              <a:rPr lang="en-US" sz="1000" b="1">
                <a:latin typeface="Segoe UI Symbol" panose="020B0502040204020203" pitchFamily="34" charset="0"/>
                <a:ea typeface="Segoe UI Symbol" panose="020B0502040204020203" pitchFamily="34" charset="0"/>
              </a:rPr>
              <a:t>Safety-incident-driven freeze</a:t>
            </a:r>
          </a:p>
        </p:txBody>
      </p:sp>
      <p:sp>
        <p:nvSpPr>
          <p:cNvPr id="23" name="TextBox 22">
            <a:extLst>
              <a:ext uri="{FF2B5EF4-FFF2-40B4-BE49-F238E27FC236}">
                <a16:creationId xmlns:a16="http://schemas.microsoft.com/office/drawing/2014/main" id="{D1B2336C-666F-0FC3-0B3E-3F856646190E}"/>
              </a:ext>
            </a:extLst>
          </p:cNvPr>
          <p:cNvSpPr txBox="1"/>
          <p:nvPr/>
        </p:nvSpPr>
        <p:spPr>
          <a:xfrm>
            <a:off x="562042" y="2195666"/>
            <a:ext cx="4472296" cy="646331"/>
          </a:xfrm>
          <a:prstGeom prst="rect">
            <a:avLst/>
          </a:prstGeom>
          <a:noFill/>
        </p:spPr>
        <p:txBody>
          <a:bodyPr wrap="square" rtlCol="0">
            <a:spAutoFit/>
          </a:bodyPr>
          <a:lstStyle/>
          <a:p>
            <a:pPr marL="171450" indent="-1714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NHTSA granted Zoox the first-ever commercial robotaxi exemption (2,500 vehicles/year)</a:t>
            </a:r>
          </a:p>
          <a:p>
            <a:pPr marL="171450" indent="-1714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Proposed eliminating the manual brake-pedal requirement for purpose-built Avs</a:t>
            </a:r>
          </a:p>
          <a:p>
            <a:pPr marL="171450" indent="-1714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Launched a 3-year AV performance-standards initiative (A2SCEND)</a:t>
            </a:r>
            <a:endParaRPr lang="en-US" sz="900">
              <a:latin typeface="Segoe UI Symbol" panose="020B0502040204020203" pitchFamily="34" charset="0"/>
              <a:ea typeface="Segoe UI Symbol" panose="020B0502040204020203" pitchFamily="34" charset="0"/>
            </a:endParaRPr>
          </a:p>
        </p:txBody>
      </p:sp>
      <p:sp>
        <p:nvSpPr>
          <p:cNvPr id="24" name="TextBox 23">
            <a:extLst>
              <a:ext uri="{FF2B5EF4-FFF2-40B4-BE49-F238E27FC236}">
                <a16:creationId xmlns:a16="http://schemas.microsoft.com/office/drawing/2014/main" id="{3FCFE60A-76E9-FA79-B49E-B0857D381337}"/>
              </a:ext>
            </a:extLst>
          </p:cNvPr>
          <p:cNvSpPr txBox="1"/>
          <p:nvPr/>
        </p:nvSpPr>
        <p:spPr>
          <a:xfrm>
            <a:off x="562042" y="3619806"/>
            <a:ext cx="4472296" cy="646331"/>
          </a:xfrm>
          <a:prstGeom prst="rect">
            <a:avLst/>
          </a:prstGeom>
          <a:noFill/>
        </p:spPr>
        <p:txBody>
          <a:bodyPr wrap="square" rtlCol="0">
            <a:spAutoFit/>
          </a:bodyPr>
          <a:lstStyle/>
          <a:p>
            <a:pPr marL="171450" indent="-1714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Seven states (IL, MN, NY, OR, WA, MD, VA) declined AV authorization bills in 2026 citing safety and </a:t>
            </a:r>
            <a:r>
              <a:rPr lang="en-AU" sz="900" err="1">
                <a:latin typeface="Segoe UI Symbol" panose="020B0502040204020203" pitchFamily="34" charset="0"/>
                <a:ea typeface="Segoe UI Symbol" panose="020B0502040204020203" pitchFamily="34" charset="0"/>
              </a:rPr>
              <a:t>labor</a:t>
            </a:r>
            <a:r>
              <a:rPr lang="en-AU" sz="900">
                <a:latin typeface="Segoe UI Symbol" panose="020B0502040204020203" pitchFamily="34" charset="0"/>
                <a:ea typeface="Segoe UI Symbol" panose="020B0502040204020203" pitchFamily="34" charset="0"/>
              </a:rPr>
              <a:t> displacement concerns</a:t>
            </a:r>
          </a:p>
          <a:p>
            <a:pPr marL="171450" indent="-1714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Volume remains concentrated in permissive states (TX, AZ, NV, CA).</a:t>
            </a:r>
          </a:p>
          <a:p>
            <a:pPr marL="171450" indent="-1714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Federal approval necessary but not sufficient</a:t>
            </a:r>
            <a:endParaRPr lang="en-US" sz="900">
              <a:latin typeface="Segoe UI Symbol" panose="020B0502040204020203" pitchFamily="34" charset="0"/>
              <a:ea typeface="Segoe UI Symbol" panose="020B0502040204020203" pitchFamily="34" charset="0"/>
            </a:endParaRPr>
          </a:p>
        </p:txBody>
      </p:sp>
      <p:sp>
        <p:nvSpPr>
          <p:cNvPr id="25" name="TextBox 24">
            <a:extLst>
              <a:ext uri="{FF2B5EF4-FFF2-40B4-BE49-F238E27FC236}">
                <a16:creationId xmlns:a16="http://schemas.microsoft.com/office/drawing/2014/main" id="{4B457845-A48D-C9A0-7F03-2B2E6860B355}"/>
              </a:ext>
            </a:extLst>
          </p:cNvPr>
          <p:cNvSpPr txBox="1"/>
          <p:nvPr/>
        </p:nvSpPr>
        <p:spPr>
          <a:xfrm>
            <a:off x="626129" y="5124485"/>
            <a:ext cx="4472296" cy="1061829"/>
          </a:xfrm>
          <a:prstGeom prst="rect">
            <a:avLst/>
          </a:prstGeom>
          <a:noFill/>
        </p:spPr>
        <p:txBody>
          <a:bodyPr wrap="square" rtlCol="0">
            <a:spAutoFit/>
          </a:bodyPr>
          <a:lstStyle/>
          <a:p>
            <a:pPr marL="171450" indent="-171450" rtl="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Uber has aligned with unions against broad robotaxi bills (e.g., </a:t>
            </a:r>
            <a:r>
              <a:rPr lang="en-AU" sz="900" b="1">
                <a:latin typeface="Segoe UI Symbol" panose="020B0502040204020203" pitchFamily="34" charset="0"/>
                <a:ea typeface="Segoe UI Symbol" panose="020B0502040204020203" pitchFamily="34" charset="0"/>
              </a:rPr>
              <a:t>D.C., proposing human-driver quotas up to 85% in NJ</a:t>
            </a:r>
            <a:r>
              <a:rPr lang="en-AU" sz="900">
                <a:latin typeface="Segoe UI Symbol" panose="020B0502040204020203" pitchFamily="34" charset="0"/>
                <a:ea typeface="Segoe UI Symbol" panose="020B0502040204020203" pitchFamily="34" charset="0"/>
              </a:rPr>
              <a:t>) to protect its driver-supply base against Waymo's driver-free model</a:t>
            </a:r>
          </a:p>
          <a:p>
            <a:pPr marL="171450" indent="-171450" rtl="0">
              <a:buFont typeface="Arial" panose="020B0604020202020204" pitchFamily="34" charset="0"/>
              <a:buChar char="•"/>
            </a:pPr>
            <a:r>
              <a:rPr lang="en-AU" sz="900" b="1">
                <a:latin typeface="Segoe UI Symbol" panose="020B0502040204020203" pitchFamily="34" charset="0"/>
                <a:ea typeface="Segoe UI Symbol" panose="020B0502040204020203" pitchFamily="34" charset="0"/>
              </a:rPr>
              <a:t>California's 350,000 Uber/Lyft drivers unionized</a:t>
            </a:r>
            <a:r>
              <a:rPr lang="en-AU" sz="900">
                <a:latin typeface="Segoe UI Symbol" panose="020B0502040204020203" pitchFamily="34" charset="0"/>
                <a:ea typeface="Segoe UI Symbol" panose="020B0502040204020203" pitchFamily="34" charset="0"/>
              </a:rPr>
              <a:t> in August 2026, the largest gig unionization in US history </a:t>
            </a:r>
          </a:p>
          <a:p>
            <a:pPr marL="171450" indent="-171450" rtl="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This may paradoxically accelerate automation by raising </a:t>
            </a:r>
            <a:r>
              <a:rPr lang="en-AU" sz="900" err="1">
                <a:latin typeface="Segoe UI Symbol" panose="020B0502040204020203" pitchFamily="34" charset="0"/>
                <a:ea typeface="Segoe UI Symbol" panose="020B0502040204020203" pitchFamily="34" charset="0"/>
              </a:rPr>
              <a:t>labor</a:t>
            </a:r>
            <a:r>
              <a:rPr lang="en-AU" sz="900">
                <a:latin typeface="Segoe UI Symbol" panose="020B0502040204020203" pitchFamily="34" charset="0"/>
                <a:ea typeface="Segoe UI Symbol" panose="020B0502040204020203" pitchFamily="34" charset="0"/>
              </a:rPr>
              <a:t> costs, even as unions fight AVs legislatively.</a:t>
            </a:r>
          </a:p>
        </p:txBody>
      </p:sp>
      <p:sp>
        <p:nvSpPr>
          <p:cNvPr id="26" name="Rectangle 25">
            <a:extLst>
              <a:ext uri="{FF2B5EF4-FFF2-40B4-BE49-F238E27FC236}">
                <a16:creationId xmlns:a16="http://schemas.microsoft.com/office/drawing/2014/main" id="{4E6469E8-6F7E-853B-910E-2DBEBEDA2BA7}"/>
              </a:ext>
            </a:extLst>
          </p:cNvPr>
          <p:cNvSpPr/>
          <p:nvPr/>
        </p:nvSpPr>
        <p:spPr>
          <a:xfrm>
            <a:off x="6421639" y="1986790"/>
            <a:ext cx="2176623" cy="222326"/>
          </a:xfrm>
          <a:prstGeom prst="rect">
            <a:avLst/>
          </a:prstGeom>
          <a:solidFill>
            <a:srgbClr val="017840"/>
          </a:solidFill>
          <a:ln>
            <a:solidFill>
              <a:srgbClr val="017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27" name="Rectangle 26">
            <a:extLst>
              <a:ext uri="{FF2B5EF4-FFF2-40B4-BE49-F238E27FC236}">
                <a16:creationId xmlns:a16="http://schemas.microsoft.com/office/drawing/2014/main" id="{5028AC13-EC08-E15A-96C2-10CFFC7AAB30}"/>
              </a:ext>
            </a:extLst>
          </p:cNvPr>
          <p:cNvSpPr/>
          <p:nvPr/>
        </p:nvSpPr>
        <p:spPr>
          <a:xfrm>
            <a:off x="8598262" y="1981507"/>
            <a:ext cx="2176623" cy="222326"/>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28" name="Rectangle 27">
            <a:extLst>
              <a:ext uri="{FF2B5EF4-FFF2-40B4-BE49-F238E27FC236}">
                <a16:creationId xmlns:a16="http://schemas.microsoft.com/office/drawing/2014/main" id="{BB45493B-151C-5C78-3EDD-AD1DB7DC5CB2}"/>
              </a:ext>
            </a:extLst>
          </p:cNvPr>
          <p:cNvSpPr/>
          <p:nvPr/>
        </p:nvSpPr>
        <p:spPr>
          <a:xfrm>
            <a:off x="6421640" y="2823721"/>
            <a:ext cx="1392852" cy="222326"/>
          </a:xfrm>
          <a:prstGeom prst="rect">
            <a:avLst/>
          </a:prstGeom>
          <a:solidFill>
            <a:srgbClr val="02C168"/>
          </a:solidFill>
          <a:ln>
            <a:solidFill>
              <a:srgbClr val="02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29" name="Rectangle 28">
            <a:extLst>
              <a:ext uri="{FF2B5EF4-FFF2-40B4-BE49-F238E27FC236}">
                <a16:creationId xmlns:a16="http://schemas.microsoft.com/office/drawing/2014/main" id="{B46DEE39-D9D4-6CA6-6558-2E92E20D9FE8}"/>
              </a:ext>
            </a:extLst>
          </p:cNvPr>
          <p:cNvSpPr/>
          <p:nvPr/>
        </p:nvSpPr>
        <p:spPr>
          <a:xfrm>
            <a:off x="7814492" y="2822440"/>
            <a:ext cx="2960393" cy="222326"/>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0" name="Rectangle 29">
            <a:extLst>
              <a:ext uri="{FF2B5EF4-FFF2-40B4-BE49-F238E27FC236}">
                <a16:creationId xmlns:a16="http://schemas.microsoft.com/office/drawing/2014/main" id="{6651BC11-5154-1C54-1255-C077B0A0C34B}"/>
              </a:ext>
            </a:extLst>
          </p:cNvPr>
          <p:cNvSpPr/>
          <p:nvPr/>
        </p:nvSpPr>
        <p:spPr>
          <a:xfrm>
            <a:off x="6453761" y="3662352"/>
            <a:ext cx="992257" cy="222326"/>
          </a:xfrm>
          <a:prstGeom prst="rect">
            <a:avLst/>
          </a:prstGeom>
          <a:solidFill>
            <a:srgbClr val="81DBB1"/>
          </a:solidFill>
          <a:ln>
            <a:solidFill>
              <a:srgbClr val="81DB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1" name="Rectangle 30">
            <a:extLst>
              <a:ext uri="{FF2B5EF4-FFF2-40B4-BE49-F238E27FC236}">
                <a16:creationId xmlns:a16="http://schemas.microsoft.com/office/drawing/2014/main" id="{F9762728-0360-9C18-1073-BBCAB78D27EE}"/>
              </a:ext>
            </a:extLst>
          </p:cNvPr>
          <p:cNvSpPr/>
          <p:nvPr/>
        </p:nvSpPr>
        <p:spPr>
          <a:xfrm>
            <a:off x="7446018" y="3660135"/>
            <a:ext cx="3360989" cy="222326"/>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2" name="TextBox 31">
            <a:extLst>
              <a:ext uri="{FF2B5EF4-FFF2-40B4-BE49-F238E27FC236}">
                <a16:creationId xmlns:a16="http://schemas.microsoft.com/office/drawing/2014/main" id="{A3117ECB-21B1-12EC-E7D6-5AC4FCDA5BBA}"/>
              </a:ext>
            </a:extLst>
          </p:cNvPr>
          <p:cNvSpPr txBox="1"/>
          <p:nvPr/>
        </p:nvSpPr>
        <p:spPr>
          <a:xfrm>
            <a:off x="10774885" y="1967959"/>
            <a:ext cx="917176" cy="307777"/>
          </a:xfrm>
          <a:prstGeom prst="rect">
            <a:avLst/>
          </a:prstGeom>
          <a:noFill/>
        </p:spPr>
        <p:txBody>
          <a:bodyPr wrap="square">
            <a:spAutoFit/>
          </a:bodyPr>
          <a:lstStyle/>
          <a:p>
            <a:r>
              <a:rPr lang="en-AU" sz="1400" b="1">
                <a:solidFill>
                  <a:srgbClr val="017840"/>
                </a:solidFill>
                <a:latin typeface="Segoe UI Symbol" panose="020B0502040204020203" pitchFamily="34" charset="0"/>
                <a:ea typeface="Segoe UI Symbol" panose="020B0502040204020203" pitchFamily="34" charset="0"/>
              </a:rPr>
              <a:t>~ 50%</a:t>
            </a:r>
            <a:endParaRPr lang="en-US" sz="1400" b="1">
              <a:solidFill>
                <a:srgbClr val="017840"/>
              </a:solidFill>
              <a:latin typeface="Segoe UI Symbol" panose="020B0502040204020203" pitchFamily="34" charset="0"/>
              <a:ea typeface="Segoe UI Symbol" panose="020B0502040204020203" pitchFamily="34" charset="0"/>
            </a:endParaRPr>
          </a:p>
        </p:txBody>
      </p:sp>
      <p:sp>
        <p:nvSpPr>
          <p:cNvPr id="33" name="TextBox 32">
            <a:extLst>
              <a:ext uri="{FF2B5EF4-FFF2-40B4-BE49-F238E27FC236}">
                <a16:creationId xmlns:a16="http://schemas.microsoft.com/office/drawing/2014/main" id="{25D8D18E-A58C-BC5C-28D8-8AD0F6819645}"/>
              </a:ext>
            </a:extLst>
          </p:cNvPr>
          <p:cNvSpPr txBox="1"/>
          <p:nvPr/>
        </p:nvSpPr>
        <p:spPr>
          <a:xfrm>
            <a:off x="10774885" y="2790558"/>
            <a:ext cx="917176" cy="307777"/>
          </a:xfrm>
          <a:prstGeom prst="rect">
            <a:avLst/>
          </a:prstGeom>
          <a:noFill/>
        </p:spPr>
        <p:txBody>
          <a:bodyPr wrap="square">
            <a:spAutoFit/>
          </a:bodyPr>
          <a:lstStyle/>
          <a:p>
            <a:r>
              <a:rPr lang="en-AU" sz="1400" b="1">
                <a:solidFill>
                  <a:srgbClr val="02C168"/>
                </a:solidFill>
                <a:latin typeface="Segoe UI Symbol" panose="020B0502040204020203" pitchFamily="34" charset="0"/>
                <a:ea typeface="Segoe UI Symbol" panose="020B0502040204020203" pitchFamily="34" charset="0"/>
              </a:rPr>
              <a:t>~ 30%</a:t>
            </a:r>
            <a:endParaRPr lang="en-US" sz="1400" b="1">
              <a:solidFill>
                <a:srgbClr val="02C168"/>
              </a:solidFill>
              <a:latin typeface="Segoe UI Symbol" panose="020B0502040204020203" pitchFamily="34" charset="0"/>
              <a:ea typeface="Segoe UI Symbol" panose="020B0502040204020203" pitchFamily="34" charset="0"/>
            </a:endParaRPr>
          </a:p>
        </p:txBody>
      </p:sp>
      <p:sp>
        <p:nvSpPr>
          <p:cNvPr id="34" name="TextBox 33">
            <a:extLst>
              <a:ext uri="{FF2B5EF4-FFF2-40B4-BE49-F238E27FC236}">
                <a16:creationId xmlns:a16="http://schemas.microsoft.com/office/drawing/2014/main" id="{EEB82CC8-39F8-E07F-0C05-68BB0EEFB9D2}"/>
              </a:ext>
            </a:extLst>
          </p:cNvPr>
          <p:cNvSpPr txBox="1"/>
          <p:nvPr/>
        </p:nvSpPr>
        <p:spPr>
          <a:xfrm>
            <a:off x="10833632" y="3635194"/>
            <a:ext cx="917176" cy="307777"/>
          </a:xfrm>
          <a:prstGeom prst="rect">
            <a:avLst/>
          </a:prstGeom>
          <a:noFill/>
        </p:spPr>
        <p:txBody>
          <a:bodyPr wrap="square">
            <a:spAutoFit/>
          </a:bodyPr>
          <a:lstStyle/>
          <a:p>
            <a:r>
              <a:rPr lang="en-AU" sz="1400" b="1">
                <a:solidFill>
                  <a:srgbClr val="81DBB1"/>
                </a:solidFill>
                <a:latin typeface="Segoe UI Symbol" panose="020B0502040204020203" pitchFamily="34" charset="0"/>
                <a:ea typeface="Segoe UI Symbol" panose="020B0502040204020203" pitchFamily="34" charset="0"/>
              </a:rPr>
              <a:t>~ 18%</a:t>
            </a:r>
            <a:endParaRPr lang="en-US" sz="1400" b="1">
              <a:solidFill>
                <a:srgbClr val="81DBB1"/>
              </a:solidFill>
              <a:latin typeface="Segoe UI Symbol" panose="020B0502040204020203" pitchFamily="34" charset="0"/>
              <a:ea typeface="Segoe UI Symbol" panose="020B0502040204020203" pitchFamily="34" charset="0"/>
            </a:endParaRPr>
          </a:p>
        </p:txBody>
      </p:sp>
      <p:sp>
        <p:nvSpPr>
          <p:cNvPr id="35" name="TextBox 34">
            <a:extLst>
              <a:ext uri="{FF2B5EF4-FFF2-40B4-BE49-F238E27FC236}">
                <a16:creationId xmlns:a16="http://schemas.microsoft.com/office/drawing/2014/main" id="{B96CFE0D-4C70-2127-7F6A-DF6EE8EB1874}"/>
              </a:ext>
            </a:extLst>
          </p:cNvPr>
          <p:cNvSpPr txBox="1"/>
          <p:nvPr/>
        </p:nvSpPr>
        <p:spPr>
          <a:xfrm>
            <a:off x="6386520" y="2262847"/>
            <a:ext cx="5141151" cy="246221"/>
          </a:xfrm>
          <a:prstGeom prst="rect">
            <a:avLst/>
          </a:prstGeom>
          <a:noFill/>
        </p:spPr>
        <p:txBody>
          <a:bodyPr wrap="none" rtlCol="0">
            <a:spAutoFit/>
          </a:bodyPr>
          <a:lstStyle/>
          <a:p>
            <a:r>
              <a:rPr lang="en-US" sz="1000">
                <a:solidFill>
                  <a:schemeClr val="tx1">
                    <a:lumMod val="50000"/>
                    <a:lumOff val="50000"/>
                  </a:schemeClr>
                </a:solidFill>
                <a:latin typeface="Segoe UI Symbol" panose="020B0502040204020203" pitchFamily="34" charset="0"/>
                <a:ea typeface="Segoe UI Symbol" panose="020B0502040204020203" pitchFamily="34" charset="0"/>
              </a:rPr>
              <a:t>BASE CASE – </a:t>
            </a:r>
            <a:r>
              <a:rPr lang="en-US" sz="1000" err="1">
                <a:solidFill>
                  <a:schemeClr val="tx1">
                    <a:lumMod val="50000"/>
                    <a:lumOff val="50000"/>
                  </a:schemeClr>
                </a:solidFill>
                <a:latin typeface="Segoe UI Symbol" panose="020B0502040204020203" pitchFamily="34" charset="0"/>
                <a:ea typeface="Segoe UI Symbol" panose="020B0502040204020203" pitchFamily="34" charset="0"/>
              </a:rPr>
              <a:t>favours</a:t>
            </a:r>
            <a:r>
              <a:rPr lang="en-US" sz="1000">
                <a:solidFill>
                  <a:schemeClr val="tx1">
                    <a:lumMod val="50000"/>
                    <a:lumOff val="50000"/>
                  </a:schemeClr>
                </a:solidFill>
                <a:latin typeface="Segoe UI Symbol" panose="020B0502040204020203" pitchFamily="34" charset="0"/>
                <a:ea typeface="Segoe UI Symbol" panose="020B0502040204020203" pitchFamily="34" charset="0"/>
              </a:rPr>
              <a:t> diversified aggregators (Uber) and strong regulatory-affairs team</a:t>
            </a:r>
          </a:p>
        </p:txBody>
      </p:sp>
      <p:sp>
        <p:nvSpPr>
          <p:cNvPr id="36" name="TextBox 35">
            <a:extLst>
              <a:ext uri="{FF2B5EF4-FFF2-40B4-BE49-F238E27FC236}">
                <a16:creationId xmlns:a16="http://schemas.microsoft.com/office/drawing/2014/main" id="{92ED59AB-7CB7-7E95-5FD8-BFE3E65F7531}"/>
              </a:ext>
            </a:extLst>
          </p:cNvPr>
          <p:cNvSpPr txBox="1"/>
          <p:nvPr/>
        </p:nvSpPr>
        <p:spPr>
          <a:xfrm>
            <a:off x="6421639" y="3143992"/>
            <a:ext cx="4799712" cy="246221"/>
          </a:xfrm>
          <a:prstGeom prst="rect">
            <a:avLst/>
          </a:prstGeom>
          <a:noFill/>
        </p:spPr>
        <p:txBody>
          <a:bodyPr wrap="none" rtlCol="0">
            <a:spAutoFit/>
          </a:bodyPr>
          <a:lstStyle/>
          <a:p>
            <a:r>
              <a:rPr lang="en-US" sz="1000">
                <a:solidFill>
                  <a:schemeClr val="tx1">
                    <a:lumMod val="50000"/>
                    <a:lumOff val="50000"/>
                  </a:schemeClr>
                </a:solidFill>
                <a:latin typeface="Segoe UI Symbol" panose="020B0502040204020203" pitchFamily="34" charset="0"/>
                <a:ea typeface="Segoe UI Symbol" panose="020B0502040204020203" pitchFamily="34" charset="0"/>
              </a:rPr>
              <a:t>Hybrid-network mandates </a:t>
            </a:r>
            <a:r>
              <a:rPr lang="en-US" sz="1000" err="1">
                <a:solidFill>
                  <a:schemeClr val="tx1">
                    <a:lumMod val="50000"/>
                    <a:lumOff val="50000"/>
                  </a:schemeClr>
                </a:solidFill>
                <a:latin typeface="Segoe UI Symbol" panose="020B0502040204020203" pitchFamily="34" charset="0"/>
                <a:ea typeface="Segoe UI Symbol" panose="020B0502040204020203" pitchFamily="34" charset="0"/>
              </a:rPr>
              <a:t>favour</a:t>
            </a:r>
            <a:r>
              <a:rPr lang="en-US" sz="1000">
                <a:solidFill>
                  <a:schemeClr val="tx1">
                    <a:lumMod val="50000"/>
                    <a:lumOff val="50000"/>
                  </a:schemeClr>
                </a:solidFill>
                <a:latin typeface="Segoe UI Symbol" panose="020B0502040204020203" pitchFamily="34" charset="0"/>
                <a:ea typeface="Segoe UI Symbol" panose="020B0502040204020203" pitchFamily="34" charset="0"/>
              </a:rPr>
              <a:t> Uber’s model over pure-play robotaxi operators</a:t>
            </a:r>
          </a:p>
        </p:txBody>
      </p:sp>
      <p:sp>
        <p:nvSpPr>
          <p:cNvPr id="37" name="TextBox 36">
            <a:extLst>
              <a:ext uri="{FF2B5EF4-FFF2-40B4-BE49-F238E27FC236}">
                <a16:creationId xmlns:a16="http://schemas.microsoft.com/office/drawing/2014/main" id="{CEB12EB3-6104-D44E-D3DE-1CF591716954}"/>
              </a:ext>
            </a:extLst>
          </p:cNvPr>
          <p:cNvSpPr txBox="1"/>
          <p:nvPr/>
        </p:nvSpPr>
        <p:spPr>
          <a:xfrm>
            <a:off x="6480951" y="3992471"/>
            <a:ext cx="4673074" cy="246221"/>
          </a:xfrm>
          <a:prstGeom prst="rect">
            <a:avLst/>
          </a:prstGeom>
          <a:noFill/>
        </p:spPr>
        <p:txBody>
          <a:bodyPr wrap="none" rtlCol="0">
            <a:spAutoFit/>
          </a:bodyPr>
          <a:lstStyle/>
          <a:p>
            <a:r>
              <a:rPr lang="en-US" sz="1000">
                <a:solidFill>
                  <a:schemeClr val="tx1">
                    <a:lumMod val="50000"/>
                    <a:lumOff val="50000"/>
                  </a:schemeClr>
                </a:solidFill>
                <a:latin typeface="Segoe UI Symbol" panose="020B0502040204020203" pitchFamily="34" charset="0"/>
                <a:ea typeface="Segoe UI Symbol" panose="020B0502040204020203" pitchFamily="34" charset="0"/>
              </a:rPr>
              <a:t>Tail risk – Cruise-style incident triggers moratorium; highest risk to deal timeline</a:t>
            </a:r>
          </a:p>
        </p:txBody>
      </p:sp>
      <p:sp>
        <p:nvSpPr>
          <p:cNvPr id="38" name="Content Placeholder 5">
            <a:extLst>
              <a:ext uri="{FF2B5EF4-FFF2-40B4-BE49-F238E27FC236}">
                <a16:creationId xmlns:a16="http://schemas.microsoft.com/office/drawing/2014/main" id="{5D043ACB-C426-3992-1057-184986461066}"/>
              </a:ext>
            </a:extLst>
          </p:cNvPr>
          <p:cNvSpPr txBox="1">
            <a:spLocks/>
          </p:cNvSpPr>
          <p:nvPr/>
        </p:nvSpPr>
        <p:spPr>
          <a:xfrm>
            <a:off x="5820228" y="4288192"/>
            <a:ext cx="2856931" cy="27699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200" b="1">
                <a:solidFill>
                  <a:schemeClr val="tx1"/>
                </a:solidFill>
                <a:latin typeface="Segoe UI Symbol" panose="020B0502040204020203" pitchFamily="34" charset="0"/>
                <a:ea typeface="Segoe UI Symbol" panose="020B0502040204020203" pitchFamily="34" charset="0"/>
              </a:rPr>
              <a:t>Diligence Checklist</a:t>
            </a:r>
          </a:p>
        </p:txBody>
      </p:sp>
      <p:cxnSp>
        <p:nvCxnSpPr>
          <p:cNvPr id="39" name="Straight Connector 38">
            <a:extLst>
              <a:ext uri="{FF2B5EF4-FFF2-40B4-BE49-F238E27FC236}">
                <a16:creationId xmlns:a16="http://schemas.microsoft.com/office/drawing/2014/main" id="{B35B9141-279C-A651-3491-0FBA3D426ED5}"/>
              </a:ext>
            </a:extLst>
          </p:cNvPr>
          <p:cNvCxnSpPr>
            <a:cxnSpLocks/>
          </p:cNvCxnSpPr>
          <p:nvPr/>
        </p:nvCxnSpPr>
        <p:spPr>
          <a:xfrm>
            <a:off x="5820228" y="4628966"/>
            <a:ext cx="5360987" cy="0"/>
          </a:xfrm>
          <a:prstGeom prst="line">
            <a:avLst/>
          </a:prstGeom>
          <a:ln w="12700"/>
        </p:spPr>
        <p:style>
          <a:lnRef idx="1">
            <a:schemeClr val="dk1"/>
          </a:lnRef>
          <a:fillRef idx="0">
            <a:schemeClr val="dk1"/>
          </a:fillRef>
          <a:effectRef idx="0">
            <a:schemeClr val="dk1"/>
          </a:effectRef>
          <a:fontRef idx="minor">
            <a:schemeClr val="tx1"/>
          </a:fontRef>
        </p:style>
      </p:cxnSp>
      <p:sp>
        <p:nvSpPr>
          <p:cNvPr id="40" name="Rectangle 39">
            <a:extLst>
              <a:ext uri="{FF2B5EF4-FFF2-40B4-BE49-F238E27FC236}">
                <a16:creationId xmlns:a16="http://schemas.microsoft.com/office/drawing/2014/main" id="{FEDFD549-B05D-5D6B-7E1F-CA4A2EB88460}"/>
              </a:ext>
            </a:extLst>
          </p:cNvPr>
          <p:cNvSpPr/>
          <p:nvPr/>
        </p:nvSpPr>
        <p:spPr>
          <a:xfrm>
            <a:off x="5836749" y="5442240"/>
            <a:ext cx="6035346" cy="906108"/>
          </a:xfrm>
          <a:prstGeom prst="rect">
            <a:avLst/>
          </a:prstGeom>
          <a:solidFill>
            <a:srgbClr val="81DBB1">
              <a:alpha val="29804"/>
            </a:srgb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1" name="TextBox 40">
            <a:extLst>
              <a:ext uri="{FF2B5EF4-FFF2-40B4-BE49-F238E27FC236}">
                <a16:creationId xmlns:a16="http://schemas.microsoft.com/office/drawing/2014/main" id="{C3A4FCAB-605B-0487-B759-E045B0B6D24D}"/>
              </a:ext>
            </a:extLst>
          </p:cNvPr>
          <p:cNvSpPr txBox="1"/>
          <p:nvPr/>
        </p:nvSpPr>
        <p:spPr>
          <a:xfrm>
            <a:off x="5820228" y="4724468"/>
            <a:ext cx="2473754" cy="507831"/>
          </a:xfrm>
          <a:prstGeom prst="rect">
            <a:avLst/>
          </a:prstGeom>
          <a:noFill/>
        </p:spPr>
        <p:txBody>
          <a:bodyPr wrap="none" rtlCol="0">
            <a:spAutoFit/>
          </a:bodyPr>
          <a:lstStyle/>
          <a:p>
            <a:pPr marL="285750" indent="-2857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Permit status by market </a:t>
            </a:r>
          </a:p>
          <a:p>
            <a:pPr marL="285750" indent="-2857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Lobbying and special trends </a:t>
            </a:r>
          </a:p>
          <a:p>
            <a:pPr marL="285750" indent="-2857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Insurance &amp; liability framework by state</a:t>
            </a:r>
          </a:p>
        </p:txBody>
      </p:sp>
      <p:sp>
        <p:nvSpPr>
          <p:cNvPr id="42" name="TextBox 41">
            <a:extLst>
              <a:ext uri="{FF2B5EF4-FFF2-40B4-BE49-F238E27FC236}">
                <a16:creationId xmlns:a16="http://schemas.microsoft.com/office/drawing/2014/main" id="{6C256491-2CDE-CAB5-A4A9-843762F5F351}"/>
              </a:ext>
            </a:extLst>
          </p:cNvPr>
          <p:cNvSpPr txBox="1"/>
          <p:nvPr/>
        </p:nvSpPr>
        <p:spPr>
          <a:xfrm>
            <a:off x="8238308" y="4745511"/>
            <a:ext cx="3512500" cy="507831"/>
          </a:xfrm>
          <a:prstGeom prst="rect">
            <a:avLst/>
          </a:prstGeom>
          <a:noFill/>
        </p:spPr>
        <p:txBody>
          <a:bodyPr wrap="none" rtlCol="0">
            <a:spAutoFit/>
          </a:bodyPr>
          <a:lstStyle/>
          <a:p>
            <a:pPr marL="285750" indent="-2857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Pending legislation (quotas, per-mile tax, sensor mandates)</a:t>
            </a:r>
          </a:p>
          <a:p>
            <a:pPr marL="285750" indent="-285750">
              <a:buFont typeface="Arial" panose="020B0604020202020204" pitchFamily="34" charset="0"/>
              <a:buChar char="•"/>
            </a:pPr>
            <a:r>
              <a:rPr lang="en-US" sz="900" err="1">
                <a:latin typeface="Segoe UI Symbol" panose="020B0502040204020203" pitchFamily="34" charset="0"/>
                <a:ea typeface="Segoe UI Symbol" panose="020B0502040204020203" pitchFamily="34" charset="0"/>
              </a:rPr>
              <a:t>Labour</a:t>
            </a:r>
            <a:r>
              <a:rPr lang="en-US" sz="900">
                <a:latin typeface="Segoe UI Symbol" panose="020B0502040204020203" pitchFamily="34" charset="0"/>
                <a:ea typeface="Segoe UI Symbol" panose="020B0502040204020203" pitchFamily="34" charset="0"/>
              </a:rPr>
              <a:t>/ unionization exposure</a:t>
            </a:r>
          </a:p>
          <a:p>
            <a:pPr marL="285750" indent="-2857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Litigation/ NHTSA enforcement history</a:t>
            </a:r>
          </a:p>
        </p:txBody>
      </p:sp>
      <p:sp>
        <p:nvSpPr>
          <p:cNvPr id="43" name="Content Placeholder 5">
            <a:extLst>
              <a:ext uri="{FF2B5EF4-FFF2-40B4-BE49-F238E27FC236}">
                <a16:creationId xmlns:a16="http://schemas.microsoft.com/office/drawing/2014/main" id="{1224FC42-6E6B-EDDB-E6FC-AF0C393883B7}"/>
              </a:ext>
            </a:extLst>
          </p:cNvPr>
          <p:cNvSpPr txBox="1">
            <a:spLocks/>
          </p:cNvSpPr>
          <p:nvPr/>
        </p:nvSpPr>
        <p:spPr>
          <a:xfrm>
            <a:off x="5896428" y="5499816"/>
            <a:ext cx="5631243" cy="78865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000" b="1">
                <a:solidFill>
                  <a:schemeClr val="tx1"/>
                </a:solidFill>
                <a:latin typeface="Segoe UI Symbol" panose="020B0502040204020203" pitchFamily="34" charset="0"/>
                <a:ea typeface="Segoe UI Symbol" panose="020B0502040204020203" pitchFamily="34" charset="0"/>
              </a:rPr>
              <a:t>Bottom Line</a:t>
            </a:r>
          </a:p>
          <a:p>
            <a:r>
              <a:rPr lang="en-US" sz="1000">
                <a:solidFill>
                  <a:schemeClr val="tx1"/>
                </a:solidFill>
                <a:latin typeface="Segoe UI Symbol" panose="020B0502040204020203" pitchFamily="34" charset="0"/>
                <a:ea typeface="Segoe UI Symbol" panose="020B0502040204020203" pitchFamily="34" charset="0"/>
              </a:rPr>
              <a:t>Uber’s asset-light aggregator model and active lobbying position it to absorb regulatory fragmentation better than single-market or pure AV operators, however, the base case still assumes multi-year, market-by-market delay not linear national rollout</a:t>
            </a:r>
          </a:p>
        </p:txBody>
      </p:sp>
      <p:cxnSp>
        <p:nvCxnSpPr>
          <p:cNvPr id="44" name="Straight Connector 43">
            <a:extLst>
              <a:ext uri="{FF2B5EF4-FFF2-40B4-BE49-F238E27FC236}">
                <a16:creationId xmlns:a16="http://schemas.microsoft.com/office/drawing/2014/main" id="{40C32580-9C0B-B0DC-63F9-6085BBB3DCD6}"/>
              </a:ext>
            </a:extLst>
          </p:cNvPr>
          <p:cNvCxnSpPr>
            <a:cxnSpLocks/>
          </p:cNvCxnSpPr>
          <p:nvPr/>
        </p:nvCxnSpPr>
        <p:spPr>
          <a:xfrm>
            <a:off x="488129" y="1527390"/>
            <a:ext cx="4889414"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D8A3D8EC-2011-CE67-D8CA-186ED2678DF3}"/>
              </a:ext>
            </a:extLst>
          </p:cNvPr>
          <p:cNvCxnSpPr>
            <a:cxnSpLocks/>
          </p:cNvCxnSpPr>
          <p:nvPr/>
        </p:nvCxnSpPr>
        <p:spPr>
          <a:xfrm>
            <a:off x="5896428" y="1527390"/>
            <a:ext cx="4889414"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0917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6EB2B-5A99-00AC-CEE4-09C70E494050}"/>
            </a:ext>
          </a:extLst>
        </p:cNvPr>
        <p:cNvGrpSpPr/>
        <p:nvPr/>
      </p:nvGrpSpPr>
      <p:grpSpPr>
        <a:xfrm>
          <a:off x="0" y="0"/>
          <a:ext cx="0" cy="0"/>
          <a:chOff x="0" y="0"/>
          <a:chExt cx="0" cy="0"/>
        </a:xfrm>
      </p:grpSpPr>
      <p:sp>
        <p:nvSpPr>
          <p:cNvPr id="37" name="Oval 36">
            <a:extLst>
              <a:ext uri="{FF2B5EF4-FFF2-40B4-BE49-F238E27FC236}">
                <a16:creationId xmlns:a16="http://schemas.microsoft.com/office/drawing/2014/main" id="{37EE893F-C33C-7A25-15E5-0EECA27C78AA}"/>
              </a:ext>
            </a:extLst>
          </p:cNvPr>
          <p:cNvSpPr/>
          <p:nvPr/>
        </p:nvSpPr>
        <p:spPr>
          <a:xfrm>
            <a:off x="10075940" y="1203469"/>
            <a:ext cx="1332000" cy="133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5" name="think-cell data - do not delete" hidden="1">
            <a:extLst>
              <a:ext uri="{FF2B5EF4-FFF2-40B4-BE49-F238E27FC236}">
                <a16:creationId xmlns:a16="http://schemas.microsoft.com/office/drawing/2014/main" id="{DDE23D30-7A5E-B0F2-9577-63792535DBCB}"/>
              </a:ext>
            </a:extLst>
          </p:cNvPr>
          <p:cNvGraphicFramePr>
            <a:graphicFrameLocks/>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45" name="think-cell data - do not delete" hidden="1">
                        <a:extLst>
                          <a:ext uri="{FF2B5EF4-FFF2-40B4-BE49-F238E27FC236}">
                            <a16:creationId xmlns:a16="http://schemas.microsoft.com/office/drawing/2014/main" id="{DDE23D30-7A5E-B0F2-9577-63792535DBCB}"/>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4267814-FCF4-D1BF-BEA8-620B57351A0B}"/>
              </a:ext>
            </a:extLst>
          </p:cNvPr>
          <p:cNvSpPr>
            <a:spLocks noGrp="1"/>
          </p:cNvSpPr>
          <p:nvPr>
            <p:ph type="title"/>
          </p:nvPr>
        </p:nvSpPr>
        <p:spPr>
          <a:xfrm>
            <a:off x="274320" y="310470"/>
            <a:ext cx="10537706" cy="376555"/>
          </a:xfrm>
        </p:spPr>
        <p:txBody>
          <a:bodyPr vert="horz" rIns="91440"/>
          <a:lstStyle/>
          <a:p>
            <a:r>
              <a:rPr lang="en-AU" spc="-65"/>
              <a:t>Uber’s growth is supported by durable CEO leadership</a:t>
            </a:r>
            <a:endParaRPr lang="en-US"/>
          </a:p>
        </p:txBody>
      </p:sp>
      <p:sp>
        <p:nvSpPr>
          <p:cNvPr id="3" name="Content Placeholder 2">
            <a:extLst>
              <a:ext uri="{FF2B5EF4-FFF2-40B4-BE49-F238E27FC236}">
                <a16:creationId xmlns:a16="http://schemas.microsoft.com/office/drawing/2014/main" id="{81A56F4F-5CDA-3138-04BE-3F94BB33FFA9}"/>
              </a:ext>
            </a:extLst>
          </p:cNvPr>
          <p:cNvSpPr>
            <a:spLocks noGrp="1"/>
          </p:cNvSpPr>
          <p:nvPr>
            <p:ph idx="25"/>
          </p:nvPr>
        </p:nvSpPr>
        <p:spPr>
          <a:xfrm>
            <a:off x="274320" y="719004"/>
            <a:ext cx="11739880" cy="276995"/>
          </a:xfrm>
        </p:spPr>
        <p:txBody>
          <a:bodyPr/>
          <a:lstStyle/>
          <a:p>
            <a:r>
              <a:rPr lang="en-AU" spc="-30"/>
              <a:t>People and Culture</a:t>
            </a:r>
            <a:endParaRPr lang="en-AU"/>
          </a:p>
          <a:p>
            <a:endParaRPr lang="en-US">
              <a:latin typeface="Segoe UI Symbol" panose="020B0502040204020203" pitchFamily="34" charset="0"/>
            </a:endParaRPr>
          </a:p>
        </p:txBody>
      </p:sp>
      <p:sp>
        <p:nvSpPr>
          <p:cNvPr id="4" name="Rectangle 3">
            <a:extLst>
              <a:ext uri="{FF2B5EF4-FFF2-40B4-BE49-F238E27FC236}">
                <a16:creationId xmlns:a16="http://schemas.microsoft.com/office/drawing/2014/main" id="{F1AD89A0-BC1D-6D2E-8EDA-09CEA4525DF7}"/>
              </a:ext>
            </a:extLst>
          </p:cNvPr>
          <p:cNvSpPr/>
          <p:nvPr/>
        </p:nvSpPr>
        <p:spPr>
          <a:xfrm>
            <a:off x="5944435" y="1649081"/>
            <a:ext cx="3554172" cy="272997"/>
          </a:xfrm>
          <a:prstGeom prst="rect">
            <a:avLst/>
          </a:prstGeom>
          <a:solidFill>
            <a:schemeClr val="accent3">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5" name="Rectangle 4">
            <a:extLst>
              <a:ext uri="{FF2B5EF4-FFF2-40B4-BE49-F238E27FC236}">
                <a16:creationId xmlns:a16="http://schemas.microsoft.com/office/drawing/2014/main" id="{0D0C332E-68C6-ECDC-935A-F5ACBED776B9}"/>
              </a:ext>
            </a:extLst>
          </p:cNvPr>
          <p:cNvSpPr/>
          <p:nvPr/>
        </p:nvSpPr>
        <p:spPr>
          <a:xfrm>
            <a:off x="3080201" y="1649081"/>
            <a:ext cx="2379321" cy="263844"/>
          </a:xfrm>
          <a:prstGeom prst="rect">
            <a:avLst/>
          </a:prstGeom>
          <a:solidFill>
            <a:schemeClr val="accent6">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6" name="Rectangle 5">
            <a:extLst>
              <a:ext uri="{FF2B5EF4-FFF2-40B4-BE49-F238E27FC236}">
                <a16:creationId xmlns:a16="http://schemas.microsoft.com/office/drawing/2014/main" id="{C1212B8E-6F2F-A78B-3573-28E9AD9DBF12}"/>
              </a:ext>
            </a:extLst>
          </p:cNvPr>
          <p:cNvSpPr/>
          <p:nvPr/>
        </p:nvSpPr>
        <p:spPr>
          <a:xfrm>
            <a:off x="684862" y="1648282"/>
            <a:ext cx="1876788" cy="273797"/>
          </a:xfrm>
          <a:prstGeom prst="rect">
            <a:avLst/>
          </a:prstGeom>
          <a:solidFill>
            <a:srgbClr val="C0504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7" name="object 3">
            <a:extLst>
              <a:ext uri="{FF2B5EF4-FFF2-40B4-BE49-F238E27FC236}">
                <a16:creationId xmlns:a16="http://schemas.microsoft.com/office/drawing/2014/main" id="{33B34527-E92A-D8BA-914A-71785E97C87E}"/>
              </a:ext>
            </a:extLst>
          </p:cNvPr>
          <p:cNvSpPr txBox="1"/>
          <p:nvPr/>
        </p:nvSpPr>
        <p:spPr>
          <a:xfrm>
            <a:off x="425082" y="1193261"/>
            <a:ext cx="8418910" cy="197490"/>
          </a:xfrm>
          <a:prstGeom prst="rect">
            <a:avLst/>
          </a:prstGeom>
        </p:spPr>
        <p:txBody>
          <a:bodyPr vert="horz" wrap="square" lIns="0" tIns="12700" rIns="0" bIns="0" rtlCol="0" anchor="t">
            <a:spAutoFit/>
          </a:bodyPr>
          <a:lstStyle/>
          <a:p>
            <a:pPr marL="12700">
              <a:spcBef>
                <a:spcPts val="100"/>
              </a:spcBef>
              <a:tabLst>
                <a:tab pos="5518785" algn="l"/>
              </a:tabLst>
            </a:pPr>
            <a:r>
              <a:rPr lang="en-AU" sz="1200" spc="-60">
                <a:uFill>
                  <a:solidFill>
                    <a:srgbClr val="000000"/>
                  </a:solidFill>
                </a:uFill>
                <a:latin typeface="Segoe UI Symbol" panose="020B0502040204020203" pitchFamily="34" charset="0"/>
                <a:ea typeface="Segoe UI Symbol" panose="020B0502040204020203" pitchFamily="34" charset="0"/>
                <a:cs typeface="Trebuchet MS"/>
              </a:rPr>
              <a:t>Uber’s</a:t>
            </a:r>
            <a:r>
              <a:rPr lang="en-AU" sz="1200" spc="-75">
                <a:uFill>
                  <a:solidFill>
                    <a:srgbClr val="000000"/>
                  </a:solidFill>
                </a:uFill>
                <a:latin typeface="Segoe UI Symbol" panose="020B0502040204020203" pitchFamily="34" charset="0"/>
                <a:ea typeface="Segoe UI Symbol" panose="020B0502040204020203" pitchFamily="34" charset="0"/>
                <a:cs typeface="Trebuchet MS"/>
              </a:rPr>
              <a:t> </a:t>
            </a:r>
            <a:r>
              <a:rPr lang="en-AU" sz="1200" spc="-25">
                <a:uFill>
                  <a:solidFill>
                    <a:srgbClr val="000000"/>
                  </a:solidFill>
                </a:uFill>
                <a:latin typeface="Segoe UI Symbol" panose="020B0502040204020203" pitchFamily="34" charset="0"/>
                <a:ea typeface="Segoe UI Symbol" panose="020B0502040204020203" pitchFamily="34" charset="0"/>
                <a:cs typeface="Trebuchet MS"/>
              </a:rPr>
              <a:t>CEO Dara Khosrowshahi has now led for nearly nine years</a:t>
            </a:r>
            <a:r>
              <a:rPr lang="en-AU" sz="1200">
                <a:uFill>
                  <a:solidFill>
                    <a:srgbClr val="000000"/>
                  </a:solidFill>
                </a:uFill>
                <a:latin typeface="Segoe UI Symbol" panose="020B0502040204020203" pitchFamily="34" charset="0"/>
                <a:ea typeface="Segoe UI Symbol" panose="020B0502040204020203" pitchFamily="34" charset="0"/>
                <a:cs typeface="Trebuchet MS"/>
              </a:rPr>
              <a:t>  </a:t>
            </a:r>
            <a:endParaRPr lang="en-AU" sz="1200">
              <a:latin typeface="Segoe UI Symbol" panose="020B0502040204020203" pitchFamily="34" charset="0"/>
              <a:ea typeface="Segoe UI Symbol" panose="020B0502040204020203" pitchFamily="34" charset="0"/>
              <a:cs typeface="Trebuchet MS"/>
            </a:endParaRPr>
          </a:p>
        </p:txBody>
      </p:sp>
      <p:pic>
        <p:nvPicPr>
          <p:cNvPr id="10" name="Picture 9">
            <a:extLst>
              <a:ext uri="{FF2B5EF4-FFF2-40B4-BE49-F238E27FC236}">
                <a16:creationId xmlns:a16="http://schemas.microsoft.com/office/drawing/2014/main" id="{3D0988E9-877B-4B4E-9878-F87F5B3E097C}"/>
              </a:ext>
            </a:extLst>
          </p:cNvPr>
          <p:cNvPicPr>
            <a:picLocks noChangeAspect="1"/>
          </p:cNvPicPr>
          <p:nvPr/>
        </p:nvPicPr>
        <p:blipFill>
          <a:blip r:embed="rId6"/>
          <a:stretch>
            <a:fillRect/>
          </a:stretch>
        </p:blipFill>
        <p:spPr>
          <a:xfrm>
            <a:off x="10124797" y="1254131"/>
            <a:ext cx="1236936" cy="1236936"/>
          </a:xfrm>
          <a:prstGeom prst="ellipse">
            <a:avLst/>
          </a:prstGeom>
        </p:spPr>
      </p:pic>
      <p:sp>
        <p:nvSpPr>
          <p:cNvPr id="11" name="TextBox 10">
            <a:extLst>
              <a:ext uri="{FF2B5EF4-FFF2-40B4-BE49-F238E27FC236}">
                <a16:creationId xmlns:a16="http://schemas.microsoft.com/office/drawing/2014/main" id="{5C83B697-9BD5-D9B4-7547-DABE20DE73C0}"/>
              </a:ext>
            </a:extLst>
          </p:cNvPr>
          <p:cNvSpPr txBox="1"/>
          <p:nvPr/>
        </p:nvSpPr>
        <p:spPr>
          <a:xfrm>
            <a:off x="9954313" y="2587107"/>
            <a:ext cx="1507038" cy="348813"/>
          </a:xfrm>
          <a:prstGeom prst="rect">
            <a:avLst/>
          </a:prstGeom>
          <a:noFill/>
        </p:spPr>
        <p:txBody>
          <a:bodyPr wrap="square">
            <a:spAutoFit/>
          </a:bodyPr>
          <a:lstStyle/>
          <a:p>
            <a:pPr marL="12700" algn="ctr">
              <a:lnSpc>
                <a:spcPts val="1000"/>
              </a:lnSpc>
              <a:spcBef>
                <a:spcPts val="130"/>
              </a:spcBef>
            </a:pPr>
            <a:r>
              <a:rPr lang="en-US" sz="900" spc="-30">
                <a:solidFill>
                  <a:schemeClr val="tx1"/>
                </a:solidFill>
                <a:latin typeface="Segoe UI Symbol" panose="020B0502040204020203" pitchFamily="34" charset="0"/>
                <a:ea typeface="Segoe UI Symbol" panose="020B0502040204020203" pitchFamily="34" charset="0"/>
              </a:rPr>
              <a:t>Dara Khosrowshahi</a:t>
            </a:r>
            <a:endParaRPr lang="en-US" sz="900" spc="-20">
              <a:solidFill>
                <a:schemeClr val="tx1"/>
              </a:solidFill>
              <a:latin typeface="Segoe UI Symbol" panose="020B0502040204020203" pitchFamily="34" charset="0"/>
              <a:ea typeface="Segoe UI Symbol" panose="020B0502040204020203" pitchFamily="34" charset="0"/>
              <a:cs typeface="Trebuchet MS"/>
            </a:endParaRPr>
          </a:p>
          <a:p>
            <a:pPr marL="12700" algn="ctr">
              <a:lnSpc>
                <a:spcPts val="1000"/>
              </a:lnSpc>
            </a:pPr>
            <a:r>
              <a:rPr lang="en-US" sz="900" b="1" spc="-20">
                <a:solidFill>
                  <a:schemeClr val="tx1"/>
                </a:solidFill>
                <a:latin typeface="Segoe UI Symbol" panose="020B0502040204020203" pitchFamily="34" charset="0"/>
                <a:ea typeface="Segoe UI Symbol" panose="020B0502040204020203" pitchFamily="34" charset="0"/>
                <a:cs typeface="Trebuchet MS"/>
              </a:rPr>
              <a:t>Chief</a:t>
            </a:r>
            <a:r>
              <a:rPr lang="en-US" sz="900" b="1">
                <a:solidFill>
                  <a:schemeClr val="tx1"/>
                </a:solidFill>
                <a:latin typeface="Segoe UI Symbol" panose="020B0502040204020203" pitchFamily="34" charset="0"/>
                <a:ea typeface="Segoe UI Symbol" panose="020B0502040204020203" pitchFamily="34" charset="0"/>
                <a:cs typeface="Trebuchet MS"/>
              </a:rPr>
              <a:t> </a:t>
            </a:r>
            <a:r>
              <a:rPr lang="en-US" sz="900" b="1" spc="-35">
                <a:solidFill>
                  <a:schemeClr val="tx1"/>
                </a:solidFill>
                <a:latin typeface="Segoe UI Symbol" panose="020B0502040204020203" pitchFamily="34" charset="0"/>
                <a:ea typeface="Segoe UI Symbol" panose="020B0502040204020203" pitchFamily="34" charset="0"/>
                <a:cs typeface="Trebuchet MS"/>
              </a:rPr>
              <a:t>Executive</a:t>
            </a:r>
            <a:r>
              <a:rPr lang="en-US" sz="900" b="1">
                <a:solidFill>
                  <a:schemeClr val="tx1"/>
                </a:solidFill>
                <a:latin typeface="Segoe UI Symbol" panose="020B0502040204020203" pitchFamily="34" charset="0"/>
                <a:ea typeface="Segoe UI Symbol" panose="020B0502040204020203" pitchFamily="34" charset="0"/>
                <a:cs typeface="Trebuchet MS"/>
              </a:rPr>
              <a:t> </a:t>
            </a:r>
            <a:r>
              <a:rPr lang="en-US" sz="900" b="1" spc="-10">
                <a:solidFill>
                  <a:schemeClr val="tx1"/>
                </a:solidFill>
                <a:latin typeface="Segoe UI Symbol" panose="020B0502040204020203" pitchFamily="34" charset="0"/>
                <a:ea typeface="Segoe UI Symbol" panose="020B0502040204020203" pitchFamily="34" charset="0"/>
                <a:cs typeface="Trebuchet MS"/>
              </a:rPr>
              <a:t>Officer</a:t>
            </a:r>
            <a:endParaRPr lang="en-US" sz="900">
              <a:solidFill>
                <a:schemeClr val="tx1"/>
              </a:solidFill>
              <a:latin typeface="Segoe UI Symbol" panose="020B0502040204020203" pitchFamily="34" charset="0"/>
              <a:ea typeface="Segoe UI Symbol" panose="020B0502040204020203" pitchFamily="34" charset="0"/>
              <a:cs typeface="Trebuchet MS"/>
            </a:endParaRPr>
          </a:p>
        </p:txBody>
      </p:sp>
      <p:cxnSp>
        <p:nvCxnSpPr>
          <p:cNvPr id="13" name="Straight Arrow Connector 12">
            <a:extLst>
              <a:ext uri="{FF2B5EF4-FFF2-40B4-BE49-F238E27FC236}">
                <a16:creationId xmlns:a16="http://schemas.microsoft.com/office/drawing/2014/main" id="{AB3AB0AE-7768-BFC2-1CED-49AA470DB579}"/>
              </a:ext>
            </a:extLst>
          </p:cNvPr>
          <p:cNvCxnSpPr>
            <a:cxnSpLocks/>
          </p:cNvCxnSpPr>
          <p:nvPr/>
        </p:nvCxnSpPr>
        <p:spPr>
          <a:xfrm>
            <a:off x="516973" y="2009206"/>
            <a:ext cx="9251354" cy="0"/>
          </a:xfrm>
          <a:prstGeom prst="straightConnector1">
            <a:avLst/>
          </a:prstGeom>
          <a:ln w="12700">
            <a:solidFill>
              <a:srgbClr val="017840"/>
            </a:solidFill>
            <a:headEnd type="triangle"/>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BD692F93-AB84-16D8-6A8E-D1A142D17561}"/>
              </a:ext>
            </a:extLst>
          </p:cNvPr>
          <p:cNvSpPr txBox="1"/>
          <p:nvPr/>
        </p:nvSpPr>
        <p:spPr>
          <a:xfrm>
            <a:off x="793043" y="1667108"/>
            <a:ext cx="466794" cy="246221"/>
          </a:xfrm>
          <a:prstGeom prst="rect">
            <a:avLst/>
          </a:prstGeom>
          <a:noFill/>
        </p:spPr>
        <p:txBody>
          <a:bodyPr wrap="none" rtlCol="0">
            <a:spAutoFit/>
          </a:bodyPr>
          <a:lstStyle/>
          <a:p>
            <a:r>
              <a:rPr lang="en-US" sz="1000">
                <a:latin typeface="Segoe UI Symbol" panose="020B0502040204020203" pitchFamily="34" charset="0"/>
                <a:ea typeface="Segoe UI Symbol" panose="020B0502040204020203" pitchFamily="34" charset="0"/>
              </a:rPr>
              <a:t>2017</a:t>
            </a:r>
          </a:p>
        </p:txBody>
      </p:sp>
      <p:sp>
        <p:nvSpPr>
          <p:cNvPr id="15" name="TextBox 14">
            <a:extLst>
              <a:ext uri="{FF2B5EF4-FFF2-40B4-BE49-F238E27FC236}">
                <a16:creationId xmlns:a16="http://schemas.microsoft.com/office/drawing/2014/main" id="{C33B34EA-7DB5-EB27-FCCD-9BAB38F10CB3}"/>
              </a:ext>
            </a:extLst>
          </p:cNvPr>
          <p:cNvSpPr txBox="1"/>
          <p:nvPr/>
        </p:nvSpPr>
        <p:spPr>
          <a:xfrm>
            <a:off x="1969815" y="1667108"/>
            <a:ext cx="466794" cy="246221"/>
          </a:xfrm>
          <a:prstGeom prst="rect">
            <a:avLst/>
          </a:prstGeom>
          <a:noFill/>
        </p:spPr>
        <p:txBody>
          <a:bodyPr wrap="square" rtlCol="0">
            <a:spAutoFit/>
          </a:bodyPr>
          <a:lstStyle/>
          <a:p>
            <a:r>
              <a:rPr lang="en-US" sz="1000">
                <a:latin typeface="Segoe UI Symbol" panose="020B0502040204020203" pitchFamily="34" charset="0"/>
                <a:ea typeface="Segoe UI Symbol" panose="020B0502040204020203" pitchFamily="34" charset="0"/>
              </a:rPr>
              <a:t>2018</a:t>
            </a:r>
          </a:p>
        </p:txBody>
      </p:sp>
      <p:sp>
        <p:nvSpPr>
          <p:cNvPr id="16" name="TextBox 15">
            <a:extLst>
              <a:ext uri="{FF2B5EF4-FFF2-40B4-BE49-F238E27FC236}">
                <a16:creationId xmlns:a16="http://schemas.microsoft.com/office/drawing/2014/main" id="{251A3DEE-6C7E-F3CD-CA29-E85594BCB092}"/>
              </a:ext>
            </a:extLst>
          </p:cNvPr>
          <p:cNvSpPr txBox="1"/>
          <p:nvPr/>
        </p:nvSpPr>
        <p:spPr>
          <a:xfrm>
            <a:off x="3146588" y="1670205"/>
            <a:ext cx="466794" cy="246221"/>
          </a:xfrm>
          <a:prstGeom prst="rect">
            <a:avLst/>
          </a:prstGeom>
          <a:noFill/>
        </p:spPr>
        <p:txBody>
          <a:bodyPr wrap="square" rtlCol="0">
            <a:spAutoFit/>
          </a:bodyPr>
          <a:lstStyle/>
          <a:p>
            <a:r>
              <a:rPr lang="en-US" sz="1000">
                <a:latin typeface="Segoe UI Symbol" panose="020B0502040204020203" pitchFamily="34" charset="0"/>
                <a:ea typeface="Segoe UI Symbol" panose="020B0502040204020203" pitchFamily="34" charset="0"/>
              </a:rPr>
              <a:t>2019</a:t>
            </a:r>
          </a:p>
        </p:txBody>
      </p:sp>
      <p:sp>
        <p:nvSpPr>
          <p:cNvPr id="17" name="TextBox 16">
            <a:extLst>
              <a:ext uri="{FF2B5EF4-FFF2-40B4-BE49-F238E27FC236}">
                <a16:creationId xmlns:a16="http://schemas.microsoft.com/office/drawing/2014/main" id="{5817D7EA-34A4-76A6-12BB-CB9B0201DE0F}"/>
              </a:ext>
            </a:extLst>
          </p:cNvPr>
          <p:cNvSpPr txBox="1"/>
          <p:nvPr/>
        </p:nvSpPr>
        <p:spPr>
          <a:xfrm>
            <a:off x="4965069" y="1671506"/>
            <a:ext cx="466794" cy="246221"/>
          </a:xfrm>
          <a:prstGeom prst="rect">
            <a:avLst/>
          </a:prstGeom>
          <a:noFill/>
        </p:spPr>
        <p:txBody>
          <a:bodyPr wrap="square" rtlCol="0">
            <a:spAutoFit/>
          </a:bodyPr>
          <a:lstStyle/>
          <a:p>
            <a:r>
              <a:rPr lang="en-US" sz="1000">
                <a:latin typeface="Segoe UI Symbol" panose="020B0502040204020203" pitchFamily="34" charset="0"/>
                <a:ea typeface="Segoe UI Symbol" panose="020B0502040204020203" pitchFamily="34" charset="0"/>
              </a:rPr>
              <a:t>2021</a:t>
            </a:r>
          </a:p>
        </p:txBody>
      </p:sp>
      <p:sp>
        <p:nvSpPr>
          <p:cNvPr id="18" name="TextBox 17">
            <a:extLst>
              <a:ext uri="{FF2B5EF4-FFF2-40B4-BE49-F238E27FC236}">
                <a16:creationId xmlns:a16="http://schemas.microsoft.com/office/drawing/2014/main" id="{D443F0F1-620A-1846-9B0A-71A9E7666EFE}"/>
              </a:ext>
            </a:extLst>
          </p:cNvPr>
          <p:cNvSpPr txBox="1"/>
          <p:nvPr/>
        </p:nvSpPr>
        <p:spPr>
          <a:xfrm>
            <a:off x="5985998" y="1666784"/>
            <a:ext cx="466794" cy="246221"/>
          </a:xfrm>
          <a:prstGeom prst="rect">
            <a:avLst/>
          </a:prstGeom>
          <a:noFill/>
        </p:spPr>
        <p:txBody>
          <a:bodyPr wrap="square" rtlCol="0">
            <a:spAutoFit/>
          </a:bodyPr>
          <a:lstStyle/>
          <a:p>
            <a:r>
              <a:rPr lang="en-US" sz="1000">
                <a:latin typeface="Segoe UI Symbol" panose="020B0502040204020203" pitchFamily="34" charset="0"/>
                <a:ea typeface="Segoe UI Symbol" panose="020B0502040204020203" pitchFamily="34" charset="0"/>
              </a:rPr>
              <a:t>2022</a:t>
            </a:r>
          </a:p>
        </p:txBody>
      </p:sp>
      <p:sp>
        <p:nvSpPr>
          <p:cNvPr id="19" name="TextBox 18">
            <a:extLst>
              <a:ext uri="{FF2B5EF4-FFF2-40B4-BE49-F238E27FC236}">
                <a16:creationId xmlns:a16="http://schemas.microsoft.com/office/drawing/2014/main" id="{5AA519A6-F033-88AD-1DE0-6C82D5DE0D72}"/>
              </a:ext>
            </a:extLst>
          </p:cNvPr>
          <p:cNvSpPr txBox="1"/>
          <p:nvPr/>
        </p:nvSpPr>
        <p:spPr>
          <a:xfrm>
            <a:off x="8961310" y="1675858"/>
            <a:ext cx="466794" cy="246221"/>
          </a:xfrm>
          <a:prstGeom prst="rect">
            <a:avLst/>
          </a:prstGeom>
          <a:noFill/>
        </p:spPr>
        <p:txBody>
          <a:bodyPr wrap="square" rtlCol="0">
            <a:spAutoFit/>
          </a:bodyPr>
          <a:lstStyle/>
          <a:p>
            <a:r>
              <a:rPr lang="en-US" sz="1000">
                <a:latin typeface="Segoe UI Symbol" panose="020B0502040204020203" pitchFamily="34" charset="0"/>
                <a:ea typeface="Segoe UI Symbol" panose="020B0502040204020203" pitchFamily="34" charset="0"/>
              </a:rPr>
              <a:t>2026</a:t>
            </a:r>
          </a:p>
        </p:txBody>
      </p:sp>
      <p:sp>
        <p:nvSpPr>
          <p:cNvPr id="20" name="TextBox 19">
            <a:extLst>
              <a:ext uri="{FF2B5EF4-FFF2-40B4-BE49-F238E27FC236}">
                <a16:creationId xmlns:a16="http://schemas.microsoft.com/office/drawing/2014/main" id="{070389F3-759D-6AAB-82E6-5889649E2476}"/>
              </a:ext>
            </a:extLst>
          </p:cNvPr>
          <p:cNvSpPr txBox="1"/>
          <p:nvPr/>
        </p:nvSpPr>
        <p:spPr>
          <a:xfrm>
            <a:off x="382890" y="2042632"/>
            <a:ext cx="2524208" cy="261610"/>
          </a:xfrm>
          <a:prstGeom prst="rect">
            <a:avLst/>
          </a:prstGeom>
          <a:noFill/>
        </p:spPr>
        <p:txBody>
          <a:bodyPr wrap="square" rtlCol="0">
            <a:spAutoFit/>
          </a:bodyPr>
          <a:lstStyle/>
          <a:p>
            <a:pPr algn="ctr"/>
            <a:r>
              <a:rPr lang="en-US" sz="1100" b="1">
                <a:latin typeface="Segoe UI Symbol" panose="020B0502040204020203" pitchFamily="34" charset="0"/>
                <a:ea typeface="Segoe UI Symbol" panose="020B0502040204020203" pitchFamily="34" charset="0"/>
              </a:rPr>
              <a:t>Reforming Culture and Leadership </a:t>
            </a:r>
          </a:p>
        </p:txBody>
      </p:sp>
      <p:sp>
        <p:nvSpPr>
          <p:cNvPr id="22" name="TextBox 21">
            <a:extLst>
              <a:ext uri="{FF2B5EF4-FFF2-40B4-BE49-F238E27FC236}">
                <a16:creationId xmlns:a16="http://schemas.microsoft.com/office/drawing/2014/main" id="{E78BA158-49E9-4898-D420-25FD627F0876}"/>
              </a:ext>
            </a:extLst>
          </p:cNvPr>
          <p:cNvSpPr txBox="1"/>
          <p:nvPr/>
        </p:nvSpPr>
        <p:spPr>
          <a:xfrm>
            <a:off x="3109406" y="2046991"/>
            <a:ext cx="2219434" cy="261610"/>
          </a:xfrm>
          <a:prstGeom prst="rect">
            <a:avLst/>
          </a:prstGeom>
          <a:noFill/>
        </p:spPr>
        <p:txBody>
          <a:bodyPr wrap="square" rtlCol="0">
            <a:spAutoFit/>
          </a:bodyPr>
          <a:lstStyle/>
          <a:p>
            <a:pPr algn="ctr"/>
            <a:r>
              <a:rPr lang="en-US" sz="1100" b="1">
                <a:latin typeface="Segoe UI Symbol" panose="020B0502040204020203" pitchFamily="34" charset="0"/>
                <a:ea typeface="Segoe UI Symbol" panose="020B0502040204020203" pitchFamily="34" charset="0"/>
              </a:rPr>
              <a:t>Surviving the Pandemic</a:t>
            </a:r>
          </a:p>
        </p:txBody>
      </p:sp>
      <p:sp>
        <p:nvSpPr>
          <p:cNvPr id="23" name="TextBox 22">
            <a:extLst>
              <a:ext uri="{FF2B5EF4-FFF2-40B4-BE49-F238E27FC236}">
                <a16:creationId xmlns:a16="http://schemas.microsoft.com/office/drawing/2014/main" id="{708F57F3-7A19-D6D7-9659-82689434B111}"/>
              </a:ext>
            </a:extLst>
          </p:cNvPr>
          <p:cNvSpPr txBox="1"/>
          <p:nvPr/>
        </p:nvSpPr>
        <p:spPr>
          <a:xfrm>
            <a:off x="3146588" y="2343644"/>
            <a:ext cx="2595424" cy="369332"/>
          </a:xfrm>
          <a:prstGeom prst="rect">
            <a:avLst/>
          </a:prstGeom>
          <a:noFill/>
        </p:spPr>
        <p:txBody>
          <a:bodyPr wrap="square" rtlCol="0">
            <a:spAutoFit/>
          </a:bodyPr>
          <a:lstStyle/>
          <a:p>
            <a:r>
              <a:rPr lang="en-US" sz="900">
                <a:latin typeface="Segoe UI Symbol" panose="020B0502040204020203" pitchFamily="34" charset="0"/>
                <a:ea typeface="Segoe UI Symbol" panose="020B0502040204020203" pitchFamily="34" charset="0"/>
                <a:sym typeface="Wingdings" pitchFamily="2" charset="2"/>
              </a:rPr>
              <a:t>Covid-19 pandemic: ride requests </a:t>
            </a:r>
            <a:r>
              <a:rPr lang="en-US" sz="900" b="1">
                <a:latin typeface="Segoe UI Symbol" panose="020B0502040204020203" pitchFamily="34" charset="0"/>
                <a:ea typeface="Segoe UI Symbol" panose="020B0502040204020203" pitchFamily="34" charset="0"/>
                <a:sym typeface="Wingdings" pitchFamily="2" charset="2"/>
              </a:rPr>
              <a:t>fell</a:t>
            </a:r>
            <a:r>
              <a:rPr lang="en-US" sz="900">
                <a:latin typeface="Segoe UI Symbol" panose="020B0502040204020203" pitchFamily="34" charset="0"/>
                <a:ea typeface="Segoe UI Symbol" panose="020B0502040204020203" pitchFamily="34" charset="0"/>
                <a:sym typeface="Wingdings" pitchFamily="2" charset="2"/>
              </a:rPr>
              <a:t> by 85%  </a:t>
            </a:r>
            <a:r>
              <a:rPr lang="en-US" sz="900" b="1">
                <a:latin typeface="Segoe UI Symbol" panose="020B0502040204020203" pitchFamily="34" charset="0"/>
                <a:ea typeface="Segoe UI Symbol" panose="020B0502040204020203" pitchFamily="34" charset="0"/>
                <a:sym typeface="Wingdings" pitchFamily="2" charset="2"/>
              </a:rPr>
              <a:t>pivot</a:t>
            </a:r>
            <a:r>
              <a:rPr lang="en-US" sz="900">
                <a:latin typeface="Segoe UI Symbol" panose="020B0502040204020203" pitchFamily="34" charset="0"/>
                <a:ea typeface="Segoe UI Symbol" panose="020B0502040204020203" pitchFamily="34" charset="0"/>
                <a:sym typeface="Wingdings" pitchFamily="2" charset="2"/>
              </a:rPr>
              <a:t> to Uber Eats</a:t>
            </a:r>
            <a:endParaRPr lang="en-US" sz="900">
              <a:latin typeface="Segoe UI Symbol" panose="020B0502040204020203" pitchFamily="34" charset="0"/>
              <a:ea typeface="Segoe UI Symbol" panose="020B0502040204020203" pitchFamily="34" charset="0"/>
            </a:endParaRPr>
          </a:p>
        </p:txBody>
      </p:sp>
      <p:sp>
        <p:nvSpPr>
          <p:cNvPr id="24" name="TextBox 23">
            <a:extLst>
              <a:ext uri="{FF2B5EF4-FFF2-40B4-BE49-F238E27FC236}">
                <a16:creationId xmlns:a16="http://schemas.microsoft.com/office/drawing/2014/main" id="{C9829F8E-F466-88A3-C096-279E320271CF}"/>
              </a:ext>
            </a:extLst>
          </p:cNvPr>
          <p:cNvSpPr txBox="1"/>
          <p:nvPr/>
        </p:nvSpPr>
        <p:spPr>
          <a:xfrm>
            <a:off x="6611804" y="2062479"/>
            <a:ext cx="2524208" cy="261610"/>
          </a:xfrm>
          <a:prstGeom prst="rect">
            <a:avLst/>
          </a:prstGeom>
          <a:noFill/>
        </p:spPr>
        <p:txBody>
          <a:bodyPr wrap="square" rtlCol="0">
            <a:spAutoFit/>
          </a:bodyPr>
          <a:lstStyle/>
          <a:p>
            <a:pPr algn="ctr"/>
            <a:r>
              <a:rPr lang="en-US" sz="1100" b="1">
                <a:latin typeface="Segoe UI Symbol" panose="020B0502040204020203" pitchFamily="34" charset="0"/>
                <a:ea typeface="Segoe UI Symbol" panose="020B0502040204020203" pitchFamily="34" charset="0"/>
              </a:rPr>
              <a:t>Profitability and Platform Growth</a:t>
            </a:r>
          </a:p>
        </p:txBody>
      </p:sp>
      <p:sp>
        <p:nvSpPr>
          <p:cNvPr id="25" name="TextBox 24">
            <a:extLst>
              <a:ext uri="{FF2B5EF4-FFF2-40B4-BE49-F238E27FC236}">
                <a16:creationId xmlns:a16="http://schemas.microsoft.com/office/drawing/2014/main" id="{399FFFFB-F252-E12E-0EA7-F6DCD21A83FE}"/>
              </a:ext>
            </a:extLst>
          </p:cNvPr>
          <p:cNvSpPr txBox="1"/>
          <p:nvPr/>
        </p:nvSpPr>
        <p:spPr>
          <a:xfrm>
            <a:off x="6577025" y="2334975"/>
            <a:ext cx="2266967" cy="369332"/>
          </a:xfrm>
          <a:prstGeom prst="rect">
            <a:avLst/>
          </a:prstGeom>
          <a:noFill/>
        </p:spPr>
        <p:txBody>
          <a:bodyPr wrap="none" rtlCol="0">
            <a:spAutoFit/>
          </a:bodyPr>
          <a:lstStyle/>
          <a:p>
            <a:r>
              <a:rPr lang="en-US" sz="900">
                <a:latin typeface="Segoe UI Symbol" panose="020B0502040204020203" pitchFamily="34" charset="0"/>
                <a:ea typeface="Segoe UI Symbol" panose="020B0502040204020203" pitchFamily="34" charset="0"/>
              </a:rPr>
              <a:t>Turning yearly $1.1bn </a:t>
            </a:r>
            <a:r>
              <a:rPr lang="en-US" sz="900" b="1">
                <a:latin typeface="Segoe UI Symbol" panose="020B0502040204020203" pitchFamily="34" charset="0"/>
                <a:ea typeface="Segoe UI Symbol" panose="020B0502040204020203" pitchFamily="34" charset="0"/>
              </a:rPr>
              <a:t>operating profit </a:t>
            </a:r>
          </a:p>
          <a:p>
            <a:r>
              <a:rPr lang="en-US" sz="900">
                <a:latin typeface="Segoe UI Symbol" panose="020B0502040204020203" pitchFamily="34" charset="0"/>
                <a:ea typeface="Segoe UI Symbol" panose="020B0502040204020203" pitchFamily="34" charset="0"/>
              </a:rPr>
              <a:t>Uber One </a:t>
            </a:r>
            <a:r>
              <a:rPr lang="en-US" sz="900">
                <a:latin typeface="Segoe UI Symbol" panose="020B0502040204020203" pitchFamily="34" charset="0"/>
                <a:ea typeface="Segoe UI Symbol" panose="020B0502040204020203" pitchFamily="34" charset="0"/>
                <a:sym typeface="Wingdings" pitchFamily="2" charset="2"/>
              </a:rPr>
              <a:t> </a:t>
            </a:r>
            <a:r>
              <a:rPr lang="en-US" sz="900" b="1">
                <a:latin typeface="Segoe UI Symbol" panose="020B0502040204020203" pitchFamily="34" charset="0"/>
                <a:ea typeface="Segoe UI Symbol" panose="020B0502040204020203" pitchFamily="34" charset="0"/>
                <a:sym typeface="Wingdings" pitchFamily="2" charset="2"/>
              </a:rPr>
              <a:t>expanding</a:t>
            </a:r>
            <a:r>
              <a:rPr lang="en-US" sz="900">
                <a:latin typeface="Segoe UI Symbol" panose="020B0502040204020203" pitchFamily="34" charset="0"/>
                <a:ea typeface="Segoe UI Symbol" panose="020B0502040204020203" pitchFamily="34" charset="0"/>
                <a:sym typeface="Wingdings" pitchFamily="2" charset="2"/>
              </a:rPr>
              <a:t> into a super-app</a:t>
            </a:r>
            <a:endParaRPr lang="en-US" sz="900">
              <a:latin typeface="Segoe UI Symbol" panose="020B0502040204020203" pitchFamily="34" charset="0"/>
              <a:ea typeface="Segoe UI Symbol" panose="020B0502040204020203" pitchFamily="34" charset="0"/>
            </a:endParaRPr>
          </a:p>
        </p:txBody>
      </p:sp>
      <p:sp>
        <p:nvSpPr>
          <p:cNvPr id="26" name="TextBox 25">
            <a:extLst>
              <a:ext uri="{FF2B5EF4-FFF2-40B4-BE49-F238E27FC236}">
                <a16:creationId xmlns:a16="http://schemas.microsoft.com/office/drawing/2014/main" id="{1FD24B02-E793-ECD9-ED63-E3BD484D9CD0}"/>
              </a:ext>
            </a:extLst>
          </p:cNvPr>
          <p:cNvSpPr txBox="1"/>
          <p:nvPr/>
        </p:nvSpPr>
        <p:spPr>
          <a:xfrm>
            <a:off x="513260" y="2334987"/>
            <a:ext cx="2363834" cy="369332"/>
          </a:xfrm>
          <a:prstGeom prst="rect">
            <a:avLst/>
          </a:prstGeom>
          <a:noFill/>
        </p:spPr>
        <p:txBody>
          <a:bodyPr wrap="square">
            <a:spAutoFit/>
          </a:bodyPr>
          <a:lstStyle/>
          <a:p>
            <a:r>
              <a:rPr lang="en-AU" sz="900">
                <a:latin typeface="Segoe UI Symbol" panose="020B0502040204020203" pitchFamily="34" charset="0"/>
                <a:ea typeface="Segoe UI Symbol" panose="020B0502040204020203" pitchFamily="34" charset="0"/>
              </a:rPr>
              <a:t>“direct channels” with engineers and teams </a:t>
            </a:r>
          </a:p>
          <a:p>
            <a:r>
              <a:rPr lang="en-AU" sz="900" b="1">
                <a:solidFill>
                  <a:schemeClr val="tx1"/>
                </a:solidFill>
                <a:latin typeface="Segoe UI Symbol" panose="020B0502040204020203" pitchFamily="34" charset="0"/>
                <a:ea typeface="Segoe UI Symbol" panose="020B0502040204020203" pitchFamily="34" charset="0"/>
              </a:rPr>
              <a:t>"We do the right thing. Period."</a:t>
            </a:r>
            <a:endParaRPr lang="en-US" sz="900" b="1">
              <a:solidFill>
                <a:schemeClr val="tx1"/>
              </a:solidFill>
              <a:latin typeface="Segoe UI Symbol" panose="020B0502040204020203" pitchFamily="34" charset="0"/>
              <a:ea typeface="Segoe UI Symbol" panose="020B0502040204020203" pitchFamily="34" charset="0"/>
            </a:endParaRPr>
          </a:p>
        </p:txBody>
      </p:sp>
      <p:sp>
        <p:nvSpPr>
          <p:cNvPr id="28" name="5-point Star 27">
            <a:extLst>
              <a:ext uri="{FF2B5EF4-FFF2-40B4-BE49-F238E27FC236}">
                <a16:creationId xmlns:a16="http://schemas.microsoft.com/office/drawing/2014/main" id="{0260A559-C893-2E44-B97E-56A6748C2806}"/>
              </a:ext>
            </a:extLst>
          </p:cNvPr>
          <p:cNvSpPr/>
          <p:nvPr/>
        </p:nvSpPr>
        <p:spPr>
          <a:xfrm>
            <a:off x="7916905" y="3597716"/>
            <a:ext cx="540000" cy="540000"/>
          </a:xfrm>
          <a:prstGeom prst="star5">
            <a:avLst/>
          </a:prstGeom>
          <a:solidFill>
            <a:srgbClr val="02C168"/>
          </a:solidFill>
          <a:ln>
            <a:solidFill>
              <a:srgbClr val="02C168"/>
            </a:solidFill>
          </a:ln>
          <a:effectLst>
            <a:outerShdw blurRad="50800" dist="50800" dir="2400000" algn="ctr" rotWithShape="0">
              <a:srgbClr val="000000">
                <a:alpha val="33048"/>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0" name="5-point Star 29">
            <a:extLst>
              <a:ext uri="{FF2B5EF4-FFF2-40B4-BE49-F238E27FC236}">
                <a16:creationId xmlns:a16="http://schemas.microsoft.com/office/drawing/2014/main" id="{DA735823-1F74-11B9-03B7-084AD8FE129C}"/>
              </a:ext>
            </a:extLst>
          </p:cNvPr>
          <p:cNvSpPr/>
          <p:nvPr/>
        </p:nvSpPr>
        <p:spPr>
          <a:xfrm>
            <a:off x="8672374" y="3597716"/>
            <a:ext cx="540000" cy="540000"/>
          </a:xfrm>
          <a:prstGeom prst="star5">
            <a:avLst/>
          </a:prstGeom>
          <a:solidFill>
            <a:srgbClr val="02C168"/>
          </a:solidFill>
          <a:ln>
            <a:solidFill>
              <a:srgbClr val="02C168"/>
            </a:solidFill>
          </a:ln>
          <a:effectLst>
            <a:outerShdw blurRad="50800" dist="50800" dir="2400000" algn="ctr" rotWithShape="0">
              <a:srgbClr val="000000">
                <a:alpha val="33048"/>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1" name="5-point Star 30">
            <a:extLst>
              <a:ext uri="{FF2B5EF4-FFF2-40B4-BE49-F238E27FC236}">
                <a16:creationId xmlns:a16="http://schemas.microsoft.com/office/drawing/2014/main" id="{D2EDCD82-593B-A413-844F-58A771EFF593}"/>
              </a:ext>
            </a:extLst>
          </p:cNvPr>
          <p:cNvSpPr/>
          <p:nvPr/>
        </p:nvSpPr>
        <p:spPr>
          <a:xfrm>
            <a:off x="9427843" y="3597716"/>
            <a:ext cx="540000" cy="540000"/>
          </a:xfrm>
          <a:prstGeom prst="star5">
            <a:avLst/>
          </a:prstGeom>
          <a:solidFill>
            <a:srgbClr val="02C168"/>
          </a:solidFill>
          <a:ln>
            <a:solidFill>
              <a:srgbClr val="02C168"/>
            </a:solidFill>
          </a:ln>
          <a:effectLst>
            <a:outerShdw blurRad="50800" dist="50800" dir="2400000" algn="ctr" rotWithShape="0">
              <a:srgbClr val="000000">
                <a:alpha val="33048"/>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3" name="5-point Star 32">
            <a:extLst>
              <a:ext uri="{FF2B5EF4-FFF2-40B4-BE49-F238E27FC236}">
                <a16:creationId xmlns:a16="http://schemas.microsoft.com/office/drawing/2014/main" id="{D89681A7-3A68-D32B-5C98-C487001D149B}"/>
              </a:ext>
            </a:extLst>
          </p:cNvPr>
          <p:cNvSpPr/>
          <p:nvPr/>
        </p:nvSpPr>
        <p:spPr>
          <a:xfrm>
            <a:off x="10929234" y="3597716"/>
            <a:ext cx="540000" cy="540000"/>
          </a:xfrm>
          <a:prstGeom prst="star5">
            <a:avLst/>
          </a:prstGeom>
          <a:noFill/>
          <a:ln>
            <a:solidFill>
              <a:srgbClr val="02C168"/>
            </a:solidFill>
          </a:ln>
          <a:effectLst>
            <a:outerShdw blurRad="50800" dist="50800" dir="2400000" algn="ctr" rotWithShape="0">
              <a:srgbClr val="000000">
                <a:alpha val="33048"/>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4" name="5-point Star 33">
            <a:extLst>
              <a:ext uri="{FF2B5EF4-FFF2-40B4-BE49-F238E27FC236}">
                <a16:creationId xmlns:a16="http://schemas.microsoft.com/office/drawing/2014/main" id="{0265AB9D-99EA-2201-329E-6ECD033A5C02}"/>
              </a:ext>
            </a:extLst>
          </p:cNvPr>
          <p:cNvSpPr/>
          <p:nvPr/>
        </p:nvSpPr>
        <p:spPr>
          <a:xfrm>
            <a:off x="10183312" y="3597716"/>
            <a:ext cx="540000" cy="540000"/>
          </a:xfrm>
          <a:prstGeom prst="star5">
            <a:avLst/>
          </a:prstGeom>
          <a:noFill/>
          <a:ln>
            <a:solidFill>
              <a:srgbClr val="02C168"/>
            </a:solidFill>
          </a:ln>
          <a:effectLst>
            <a:outerShdw blurRad="50800" dist="50800" dir="2400000" algn="ctr" rotWithShape="0">
              <a:srgbClr val="000000">
                <a:alpha val="33048"/>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2" name="Rectangle 31">
            <a:extLst>
              <a:ext uri="{FF2B5EF4-FFF2-40B4-BE49-F238E27FC236}">
                <a16:creationId xmlns:a16="http://schemas.microsoft.com/office/drawing/2014/main" id="{3AB229F3-CEDC-FFB6-6079-D47CD0950276}"/>
              </a:ext>
            </a:extLst>
          </p:cNvPr>
          <p:cNvSpPr/>
          <p:nvPr/>
        </p:nvSpPr>
        <p:spPr>
          <a:xfrm>
            <a:off x="7824798" y="4411090"/>
            <a:ext cx="3809716" cy="391557"/>
          </a:xfrm>
          <a:prstGeom prst="rect">
            <a:avLst/>
          </a:prstGeom>
          <a:noFill/>
          <a:ln>
            <a:solidFill>
              <a:srgbClr val="017840">
                <a:alpha val="50000"/>
              </a:srgb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5" name="TextBox 34">
            <a:extLst>
              <a:ext uri="{FF2B5EF4-FFF2-40B4-BE49-F238E27FC236}">
                <a16:creationId xmlns:a16="http://schemas.microsoft.com/office/drawing/2014/main" id="{4B7EC265-71D7-7638-B27F-AC199D18B3B3}"/>
              </a:ext>
            </a:extLst>
          </p:cNvPr>
          <p:cNvSpPr txBox="1"/>
          <p:nvPr/>
        </p:nvSpPr>
        <p:spPr>
          <a:xfrm>
            <a:off x="7899823" y="4461439"/>
            <a:ext cx="37319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latin typeface="Segoe UI Symbol" panose="020B0502040204020203" pitchFamily="34" charset="0"/>
                <a:ea typeface="Segoe UI Symbol" panose="020B0502040204020203" pitchFamily="34" charset="0"/>
              </a:rPr>
              <a:t> 3.7/5 Glassdoor rating based on </a:t>
            </a:r>
            <a:r>
              <a:rPr lang="en-US" sz="1200" b="1" dirty="0">
                <a:latin typeface="Segoe UI Symbol" panose="020B0502040204020203" pitchFamily="34" charset="0"/>
                <a:ea typeface="Segoe UI Symbol" panose="020B0502040204020203" pitchFamily="34" charset="0"/>
              </a:rPr>
              <a:t>16,363</a:t>
            </a:r>
            <a:r>
              <a:rPr lang="en-US" sz="1200" b="1">
                <a:latin typeface="Segoe UI Symbol" panose="020B0502040204020203" pitchFamily="34" charset="0"/>
                <a:ea typeface="Segoe UI Symbol" panose="020B0502040204020203" pitchFamily="34" charset="0"/>
              </a:rPr>
              <a:t> reviews</a:t>
            </a:r>
            <a:endParaRPr lang="en-US" sz="1200" b="1">
              <a:solidFill>
                <a:srgbClr val="000000"/>
              </a:solidFill>
              <a:latin typeface="Segoe UI Symbol" panose="020B0502040204020203" pitchFamily="34" charset="0"/>
              <a:ea typeface="Segoe UI Symbol" panose="020B0502040204020203" pitchFamily="34" charset="0"/>
            </a:endParaRPr>
          </a:p>
        </p:txBody>
      </p:sp>
      <p:sp>
        <p:nvSpPr>
          <p:cNvPr id="21" name="TextBox 20">
            <a:extLst>
              <a:ext uri="{FF2B5EF4-FFF2-40B4-BE49-F238E27FC236}">
                <a16:creationId xmlns:a16="http://schemas.microsoft.com/office/drawing/2014/main" id="{228F347C-72B7-7518-FAC8-8D79C7D90A94}"/>
              </a:ext>
            </a:extLst>
          </p:cNvPr>
          <p:cNvSpPr txBox="1"/>
          <p:nvPr/>
        </p:nvSpPr>
        <p:spPr>
          <a:xfrm>
            <a:off x="7710112" y="5304042"/>
            <a:ext cx="2055669"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0" indent="-285750" algn="l" rtl="0">
              <a:buFont typeface="Arial,Sans-Serif"/>
              <a:buChar char="•"/>
            </a:pPr>
            <a:r>
              <a:rPr lang="en-US" sz="900" b="1" i="0" u="none" strike="noStrike" baseline="0">
                <a:solidFill>
                  <a:srgbClr val="000000"/>
                </a:solidFill>
                <a:latin typeface="Segoe UI Symbol" panose="020B0502040204020203" pitchFamily="34" charset="0"/>
                <a:ea typeface="Segoe UI Symbol" panose="020B0502040204020203" pitchFamily="34" charset="0"/>
                <a:cs typeface="Arial"/>
              </a:rPr>
              <a:t>Senior managers </a:t>
            </a:r>
            <a:r>
              <a:rPr lang="en-US" sz="900" b="0" i="0" u="none" strike="noStrike" baseline="0">
                <a:solidFill>
                  <a:srgbClr val="000000"/>
                </a:solidFill>
                <a:latin typeface="Segoe UI Symbol" panose="020B0502040204020203" pitchFamily="34" charset="0"/>
                <a:ea typeface="Segoe UI Symbol" panose="020B0502040204020203" pitchFamily="34" charset="0"/>
                <a:cs typeface="Arial"/>
              </a:rPr>
              <a:t>rating at </a:t>
            </a:r>
            <a:r>
              <a:rPr lang="en-US" sz="900" b="1" i="0" u="none" strike="noStrike" baseline="0">
                <a:solidFill>
                  <a:srgbClr val="000000"/>
                </a:solidFill>
                <a:latin typeface="Segoe UI Symbol" panose="020B0502040204020203" pitchFamily="34" charset="0"/>
                <a:ea typeface="Segoe UI Symbol" panose="020B0502040204020203" pitchFamily="34" charset="0"/>
                <a:cs typeface="Arial"/>
              </a:rPr>
              <a:t>4.7 </a:t>
            </a:r>
            <a:r>
              <a:rPr lang="en-US" sz="900" b="1" i="0">
                <a:solidFill>
                  <a:srgbClr val="000000"/>
                </a:solidFill>
                <a:latin typeface="Segoe UI Symbol" panose="020B0502040204020203" pitchFamily="34" charset="0"/>
                <a:ea typeface="Segoe UI Symbol" panose="020B0502040204020203" pitchFamily="34" charset="0"/>
                <a:cs typeface="Arial"/>
              </a:rPr>
              <a:t>​</a:t>
            </a:r>
          </a:p>
          <a:p>
            <a:pPr marL="285750" lvl="0" indent="-285750" algn="l" rtl="0">
              <a:buFont typeface="Arial,Sans-Serif"/>
              <a:buChar char="•"/>
            </a:pPr>
            <a:r>
              <a:rPr lang="en-US" sz="900" b="1" i="0" u="none" strike="noStrike" baseline="0">
                <a:solidFill>
                  <a:srgbClr val="000000"/>
                </a:solidFill>
                <a:latin typeface="Segoe UI Symbol" panose="020B0502040204020203" pitchFamily="34" charset="0"/>
                <a:ea typeface="Segoe UI Symbol" panose="020B0502040204020203" pitchFamily="34" charset="0"/>
                <a:cs typeface="Arial"/>
              </a:rPr>
              <a:t>Eats delivery role </a:t>
            </a:r>
            <a:r>
              <a:rPr lang="en-US" sz="900" b="0" i="0" u="none" strike="noStrike" baseline="0">
                <a:solidFill>
                  <a:srgbClr val="000000"/>
                </a:solidFill>
                <a:latin typeface="Segoe UI Symbol" panose="020B0502040204020203" pitchFamily="34" charset="0"/>
                <a:ea typeface="Segoe UI Symbol" panose="020B0502040204020203" pitchFamily="34" charset="0"/>
                <a:cs typeface="Arial"/>
              </a:rPr>
              <a:t>at </a:t>
            </a:r>
            <a:r>
              <a:rPr lang="en-US" sz="900" b="1" i="0" u="none" strike="noStrike" baseline="0">
                <a:solidFill>
                  <a:srgbClr val="000000"/>
                </a:solidFill>
                <a:latin typeface="Segoe UI Symbol" panose="020B0502040204020203" pitchFamily="34" charset="0"/>
                <a:ea typeface="Segoe UI Symbol" panose="020B0502040204020203" pitchFamily="34" charset="0"/>
                <a:cs typeface="Arial"/>
              </a:rPr>
              <a:t>3.2</a:t>
            </a:r>
            <a:r>
              <a:rPr lang="en-US" sz="900" b="0" i="0" u="none" strike="noStrike" baseline="0">
                <a:solidFill>
                  <a:srgbClr val="000000"/>
                </a:solidFill>
                <a:latin typeface="Segoe UI Symbol" panose="020B0502040204020203" pitchFamily="34" charset="0"/>
                <a:ea typeface="Segoe UI Symbol" panose="020B0502040204020203" pitchFamily="34" charset="0"/>
                <a:cs typeface="Arial"/>
              </a:rPr>
              <a:t> </a:t>
            </a:r>
          </a:p>
          <a:p>
            <a:pPr marL="285750" indent="-285750" algn="l" rtl="0">
              <a:buFont typeface="Arial,Sans-Serif"/>
              <a:buChar char="•"/>
            </a:pPr>
            <a:r>
              <a:rPr lang="en-US" sz="900">
                <a:solidFill>
                  <a:srgbClr val="000000"/>
                </a:solidFill>
                <a:latin typeface="Segoe UI Symbol" panose="020B0502040204020203" pitchFamily="34" charset="0"/>
                <a:ea typeface="Segoe UI Symbol" panose="020B0502040204020203" pitchFamily="34" charset="0"/>
              </a:rPr>
              <a:t>Culture and values at 3.3/5</a:t>
            </a:r>
            <a:r>
              <a:rPr lang="en-US" sz="900" b="0" i="0">
                <a:solidFill>
                  <a:srgbClr val="000000"/>
                </a:solidFill>
                <a:latin typeface="Segoe UI Symbol" panose="020B0502040204020203" pitchFamily="34" charset="0"/>
                <a:ea typeface="Segoe UI Symbol" panose="020B0502040204020203" pitchFamily="34" charset="0"/>
                <a:cs typeface="Arial"/>
              </a:rPr>
              <a:t>​</a:t>
            </a:r>
          </a:p>
        </p:txBody>
      </p:sp>
      <p:sp>
        <p:nvSpPr>
          <p:cNvPr id="39" name="TextBox 38">
            <a:extLst>
              <a:ext uri="{FF2B5EF4-FFF2-40B4-BE49-F238E27FC236}">
                <a16:creationId xmlns:a16="http://schemas.microsoft.com/office/drawing/2014/main" id="{CDBEBEDB-542F-A5EC-DE11-A3B156C297B8}"/>
              </a:ext>
            </a:extLst>
          </p:cNvPr>
          <p:cNvSpPr txBox="1"/>
          <p:nvPr/>
        </p:nvSpPr>
        <p:spPr>
          <a:xfrm>
            <a:off x="7710113" y="5009910"/>
            <a:ext cx="27431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200">
                <a:solidFill>
                  <a:schemeClr val="tx1"/>
                </a:solidFill>
                <a:latin typeface="Segoe UI Symbol" panose="020B0502040204020203" pitchFamily="34" charset="0"/>
                <a:ea typeface="Segoe UI Symbol" panose="020B0502040204020203" pitchFamily="34" charset="0"/>
              </a:rPr>
              <a:t>With polarising ratings....</a:t>
            </a:r>
          </a:p>
        </p:txBody>
      </p:sp>
      <p:sp>
        <p:nvSpPr>
          <p:cNvPr id="42" name="object 52">
            <a:extLst>
              <a:ext uri="{FF2B5EF4-FFF2-40B4-BE49-F238E27FC236}">
                <a16:creationId xmlns:a16="http://schemas.microsoft.com/office/drawing/2014/main" id="{3D6CF365-597F-04DC-3A5E-2DC83FBB1FEB}"/>
              </a:ext>
            </a:extLst>
          </p:cNvPr>
          <p:cNvSpPr txBox="1"/>
          <p:nvPr/>
        </p:nvSpPr>
        <p:spPr>
          <a:xfrm>
            <a:off x="368398" y="3140338"/>
            <a:ext cx="2918838" cy="197490"/>
          </a:xfrm>
          <a:prstGeom prst="rect">
            <a:avLst/>
          </a:prstGeom>
        </p:spPr>
        <p:txBody>
          <a:bodyPr vert="horz" wrap="square" lIns="0" tIns="12700" rIns="0" bIns="0" rtlCol="0" anchor="t">
            <a:spAutoFit/>
          </a:bodyPr>
          <a:lstStyle/>
          <a:p>
            <a:pPr marL="12700">
              <a:spcBef>
                <a:spcPts val="100"/>
              </a:spcBef>
              <a:tabLst>
                <a:tab pos="5518785" algn="l"/>
              </a:tabLst>
            </a:pPr>
            <a:r>
              <a:rPr lang="en-AU" sz="1200" spc="-60">
                <a:uFill>
                  <a:solidFill>
                    <a:srgbClr val="000000"/>
                  </a:solidFill>
                </a:uFill>
                <a:latin typeface="Segoe UI Symbol" panose="020B0502040204020203" pitchFamily="34" charset="0"/>
                <a:ea typeface="Segoe UI Symbol" panose="020B0502040204020203" pitchFamily="34" charset="0"/>
                <a:cs typeface="Trebuchet MS"/>
              </a:rPr>
              <a:t>Supported by a dedicated and strategic team</a:t>
            </a:r>
            <a:endParaRPr lang="en-AU" sz="1200">
              <a:latin typeface="Segoe UI Symbol" panose="020B0502040204020203" pitchFamily="34" charset="0"/>
              <a:ea typeface="Segoe UI Symbol" panose="020B0502040204020203" pitchFamily="34" charset="0"/>
              <a:cs typeface="Trebuchet MS"/>
            </a:endParaRPr>
          </a:p>
        </p:txBody>
      </p:sp>
      <p:pic>
        <p:nvPicPr>
          <p:cNvPr id="41" name="Picture 40">
            <a:extLst>
              <a:ext uri="{FF2B5EF4-FFF2-40B4-BE49-F238E27FC236}">
                <a16:creationId xmlns:a16="http://schemas.microsoft.com/office/drawing/2014/main" id="{4142BA49-E500-2FB5-CC69-86E05B1ADBF3}"/>
              </a:ext>
            </a:extLst>
          </p:cNvPr>
          <p:cNvPicPr>
            <a:picLocks noChangeAspect="1"/>
          </p:cNvPicPr>
          <p:nvPr/>
        </p:nvPicPr>
        <p:blipFill>
          <a:blip r:embed="rId7"/>
          <a:stretch>
            <a:fillRect/>
          </a:stretch>
        </p:blipFill>
        <p:spPr>
          <a:xfrm>
            <a:off x="10114099" y="3534908"/>
            <a:ext cx="410145" cy="678316"/>
          </a:xfrm>
          <a:prstGeom prst="rect">
            <a:avLst/>
          </a:prstGeom>
        </p:spPr>
      </p:pic>
      <p:sp>
        <p:nvSpPr>
          <p:cNvPr id="53" name="Rectangle 52">
            <a:extLst>
              <a:ext uri="{FF2B5EF4-FFF2-40B4-BE49-F238E27FC236}">
                <a16:creationId xmlns:a16="http://schemas.microsoft.com/office/drawing/2014/main" id="{606E07F3-2A83-34A0-0088-9DC37923F881}"/>
              </a:ext>
            </a:extLst>
          </p:cNvPr>
          <p:cNvSpPr/>
          <p:nvPr/>
        </p:nvSpPr>
        <p:spPr>
          <a:xfrm>
            <a:off x="274320" y="1049058"/>
            <a:ext cx="11643360" cy="1947077"/>
          </a:xfrm>
          <a:prstGeom prst="rect">
            <a:avLst/>
          </a:prstGeom>
          <a:noFill/>
          <a:ln>
            <a:solidFill>
              <a:srgbClr val="02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017840"/>
              </a:highlight>
              <a:latin typeface="Segoe UI Symbol" panose="020B0502040204020203" pitchFamily="34" charset="0"/>
              <a:ea typeface="Segoe UI Symbol" panose="020B0502040204020203" pitchFamily="34" charset="0"/>
            </a:endParaRPr>
          </a:p>
        </p:txBody>
      </p:sp>
      <p:sp>
        <p:nvSpPr>
          <p:cNvPr id="27" name="object 11">
            <a:extLst>
              <a:ext uri="{FF2B5EF4-FFF2-40B4-BE49-F238E27FC236}">
                <a16:creationId xmlns:a16="http://schemas.microsoft.com/office/drawing/2014/main" id="{244F1C9D-8A16-7BC1-2BF6-39CC867DC366}"/>
              </a:ext>
            </a:extLst>
          </p:cNvPr>
          <p:cNvSpPr txBox="1"/>
          <p:nvPr/>
        </p:nvSpPr>
        <p:spPr>
          <a:xfrm>
            <a:off x="382890" y="6277860"/>
            <a:ext cx="3611594" cy="135935"/>
          </a:xfrm>
          <a:prstGeom prst="rect">
            <a:avLst/>
          </a:prstGeom>
        </p:spPr>
        <p:txBody>
          <a:bodyPr vert="horz" wrap="square" lIns="0" tIns="12700" rIns="0" bIns="0" rtlCol="0">
            <a:spAutoFit/>
          </a:bodyPr>
          <a:lstStyle/>
          <a:p>
            <a:pPr marL="12700">
              <a:lnSpc>
                <a:spcPct val="100000"/>
              </a:lnSpc>
              <a:spcBef>
                <a:spcPts val="100"/>
              </a:spcBef>
            </a:pPr>
            <a:r>
              <a:rPr lang="en-AU" sz="800" i="1" spc="-25">
                <a:solidFill>
                  <a:srgbClr val="D9D9D9"/>
                </a:solidFill>
                <a:latin typeface="Segoe UI Symbol" panose="020B0502040204020203" pitchFamily="34" charset="0"/>
                <a:ea typeface="Segoe UI Symbol" panose="020B0502040204020203" pitchFamily="34" charset="0"/>
                <a:cs typeface="Trebuchet MS"/>
              </a:rPr>
              <a:t>Source:  </a:t>
            </a:r>
            <a:r>
              <a:rPr lang="en-AU" sz="800" i="1" spc="-50">
                <a:solidFill>
                  <a:srgbClr val="D9D9D9"/>
                </a:solidFill>
                <a:latin typeface="Segoe UI Symbol" panose="020B0502040204020203" pitchFamily="34" charset="0"/>
                <a:ea typeface="Segoe UI Symbol" panose="020B0502040204020203" pitchFamily="34" charset="0"/>
                <a:cs typeface="Trebuchet MS"/>
              </a:rPr>
              <a:t>Diary of a CEO  podcast,  Institutional  Investor  Magazine , Reuters, Glassdoor, </a:t>
            </a:r>
            <a:endParaRPr lang="en-AU" sz="800">
              <a:latin typeface="Segoe UI Symbol" panose="020B0502040204020203" pitchFamily="34" charset="0"/>
              <a:ea typeface="Segoe UI Symbol" panose="020B0502040204020203" pitchFamily="34" charset="0"/>
              <a:cs typeface="Trebuchet MS"/>
            </a:endParaRPr>
          </a:p>
        </p:txBody>
      </p:sp>
      <p:sp>
        <p:nvSpPr>
          <p:cNvPr id="55" name="TextBox 54">
            <a:extLst>
              <a:ext uri="{FF2B5EF4-FFF2-40B4-BE49-F238E27FC236}">
                <a16:creationId xmlns:a16="http://schemas.microsoft.com/office/drawing/2014/main" id="{981086EA-0C51-CDBA-BF1B-11A8ACEF267A}"/>
              </a:ext>
            </a:extLst>
          </p:cNvPr>
          <p:cNvSpPr txBox="1"/>
          <p:nvPr/>
        </p:nvSpPr>
        <p:spPr>
          <a:xfrm>
            <a:off x="9528313" y="3021496"/>
            <a:ext cx="184731" cy="369332"/>
          </a:xfrm>
          <a:prstGeom prst="rect">
            <a:avLst/>
          </a:prstGeom>
          <a:noFill/>
        </p:spPr>
        <p:txBody>
          <a:bodyPr wrap="none" rtlCol="0">
            <a:spAutoFit/>
          </a:bodyPr>
          <a:lstStyle/>
          <a:p>
            <a:endParaRPr lang="en-US">
              <a:latin typeface="Segoe UI Symbol" panose="020B0502040204020203" pitchFamily="34" charset="0"/>
              <a:ea typeface="Segoe UI Symbol" panose="020B0502040204020203" pitchFamily="34" charset="0"/>
            </a:endParaRPr>
          </a:p>
        </p:txBody>
      </p:sp>
      <p:pic>
        <p:nvPicPr>
          <p:cNvPr id="56" name="Picture 55">
            <a:extLst>
              <a:ext uri="{FF2B5EF4-FFF2-40B4-BE49-F238E27FC236}">
                <a16:creationId xmlns:a16="http://schemas.microsoft.com/office/drawing/2014/main" id="{6ACD7716-E125-5D90-8540-AD74852E63E2}"/>
              </a:ext>
            </a:extLst>
          </p:cNvPr>
          <p:cNvPicPr>
            <a:picLocks noChangeAspect="1"/>
          </p:cNvPicPr>
          <p:nvPr/>
        </p:nvPicPr>
        <p:blipFill>
          <a:blip r:embed="rId8"/>
          <a:stretch>
            <a:fillRect/>
          </a:stretch>
        </p:blipFill>
        <p:spPr>
          <a:xfrm>
            <a:off x="317266" y="3457875"/>
            <a:ext cx="811531" cy="811530"/>
          </a:xfrm>
          <a:prstGeom prst="flowChartConnector">
            <a:avLst/>
          </a:prstGeom>
        </p:spPr>
      </p:pic>
      <p:pic>
        <p:nvPicPr>
          <p:cNvPr id="57" name="Picture 56">
            <a:extLst>
              <a:ext uri="{FF2B5EF4-FFF2-40B4-BE49-F238E27FC236}">
                <a16:creationId xmlns:a16="http://schemas.microsoft.com/office/drawing/2014/main" id="{614E9781-7EED-B7DC-AA29-5D36F16C05E7}"/>
              </a:ext>
            </a:extLst>
          </p:cNvPr>
          <p:cNvPicPr>
            <a:picLocks noChangeAspect="1"/>
          </p:cNvPicPr>
          <p:nvPr/>
        </p:nvPicPr>
        <p:blipFill>
          <a:blip r:embed="rId9"/>
          <a:stretch>
            <a:fillRect/>
          </a:stretch>
        </p:blipFill>
        <p:spPr>
          <a:xfrm>
            <a:off x="317266" y="4372733"/>
            <a:ext cx="811531" cy="847034"/>
          </a:xfrm>
          <a:prstGeom prst="flowChartConnector">
            <a:avLst/>
          </a:prstGeom>
        </p:spPr>
      </p:pic>
      <p:pic>
        <p:nvPicPr>
          <p:cNvPr id="58" name="Picture 57">
            <a:extLst>
              <a:ext uri="{FF2B5EF4-FFF2-40B4-BE49-F238E27FC236}">
                <a16:creationId xmlns:a16="http://schemas.microsoft.com/office/drawing/2014/main" id="{696A7F49-6906-925E-6D9C-396DDDB33B86}"/>
              </a:ext>
            </a:extLst>
          </p:cNvPr>
          <p:cNvPicPr>
            <a:picLocks noChangeAspect="1"/>
          </p:cNvPicPr>
          <p:nvPr/>
        </p:nvPicPr>
        <p:blipFill>
          <a:blip r:embed="rId10"/>
          <a:stretch>
            <a:fillRect/>
          </a:stretch>
        </p:blipFill>
        <p:spPr>
          <a:xfrm>
            <a:off x="314346" y="5334628"/>
            <a:ext cx="811531" cy="847262"/>
          </a:xfrm>
          <a:prstGeom prst="flowChartConnector">
            <a:avLst/>
          </a:prstGeom>
        </p:spPr>
      </p:pic>
      <p:sp>
        <p:nvSpPr>
          <p:cNvPr id="60" name="object 52">
            <a:extLst>
              <a:ext uri="{FF2B5EF4-FFF2-40B4-BE49-F238E27FC236}">
                <a16:creationId xmlns:a16="http://schemas.microsoft.com/office/drawing/2014/main" id="{527E2491-AFB5-FF71-E27E-D08FA28A9D8C}"/>
              </a:ext>
            </a:extLst>
          </p:cNvPr>
          <p:cNvSpPr txBox="1"/>
          <p:nvPr/>
        </p:nvSpPr>
        <p:spPr>
          <a:xfrm>
            <a:off x="3854107" y="3140338"/>
            <a:ext cx="3466949" cy="197490"/>
          </a:xfrm>
          <a:prstGeom prst="rect">
            <a:avLst/>
          </a:prstGeom>
        </p:spPr>
        <p:txBody>
          <a:bodyPr vert="horz" wrap="square" lIns="0" tIns="12700" rIns="0" bIns="0" rtlCol="0" anchor="t">
            <a:spAutoFit/>
          </a:bodyPr>
          <a:lstStyle/>
          <a:p>
            <a:pPr marL="12700">
              <a:spcBef>
                <a:spcPts val="100"/>
              </a:spcBef>
              <a:tabLst>
                <a:tab pos="5518785" algn="l"/>
              </a:tabLst>
            </a:pPr>
            <a:r>
              <a:rPr lang="en-AU" sz="1200" spc="-60" dirty="0">
                <a:uFill>
                  <a:solidFill>
                    <a:srgbClr val="000000"/>
                  </a:solidFill>
                </a:uFill>
                <a:latin typeface="Segoe UI Symbol" panose="020B0502040204020203" pitchFamily="34" charset="0"/>
                <a:ea typeface="Segoe UI Symbol" panose="020B0502040204020203" pitchFamily="34" charset="0"/>
                <a:cs typeface="Trebuchet MS"/>
              </a:rPr>
              <a:t>… evident</a:t>
            </a:r>
            <a:r>
              <a:rPr lang="en-AU" sz="1200" spc="-60">
                <a:uFill>
                  <a:solidFill>
                    <a:srgbClr val="000000"/>
                  </a:solidFill>
                </a:uFill>
                <a:latin typeface="Segoe UI Symbol" panose="020B0502040204020203" pitchFamily="34" charset="0"/>
                <a:ea typeface="Segoe UI Symbol" panose="020B0502040204020203" pitchFamily="34" charset="0"/>
                <a:cs typeface="Trebuchet MS"/>
              </a:rPr>
              <a:t> through their share buy-back tactics</a:t>
            </a:r>
            <a:endParaRPr lang="en-AU" sz="1200">
              <a:latin typeface="Segoe UI Symbol" panose="020B0502040204020203" pitchFamily="34" charset="0"/>
              <a:ea typeface="Segoe UI Symbol" panose="020B0502040204020203" pitchFamily="34" charset="0"/>
              <a:cs typeface="Trebuchet MS"/>
            </a:endParaRPr>
          </a:p>
        </p:txBody>
      </p:sp>
      <p:sp>
        <p:nvSpPr>
          <p:cNvPr id="61" name="object 52">
            <a:extLst>
              <a:ext uri="{FF2B5EF4-FFF2-40B4-BE49-F238E27FC236}">
                <a16:creationId xmlns:a16="http://schemas.microsoft.com/office/drawing/2014/main" id="{5D8CE5DB-1A99-63D7-FAA3-9606007A3A26}"/>
              </a:ext>
            </a:extLst>
          </p:cNvPr>
          <p:cNvSpPr txBox="1"/>
          <p:nvPr/>
        </p:nvSpPr>
        <p:spPr>
          <a:xfrm>
            <a:off x="7731570" y="3138534"/>
            <a:ext cx="3668374" cy="197490"/>
          </a:xfrm>
          <a:prstGeom prst="rect">
            <a:avLst/>
          </a:prstGeom>
        </p:spPr>
        <p:txBody>
          <a:bodyPr vert="horz" wrap="square" lIns="0" tIns="12700" rIns="0" bIns="0" rtlCol="0" anchor="t">
            <a:spAutoFit/>
          </a:bodyPr>
          <a:lstStyle/>
          <a:p>
            <a:pPr marL="12700">
              <a:spcBef>
                <a:spcPts val="100"/>
              </a:spcBef>
              <a:tabLst>
                <a:tab pos="5518785" algn="l"/>
              </a:tabLst>
            </a:pPr>
            <a:r>
              <a:rPr lang="en-AU" sz="1200" spc="-60">
                <a:uFill>
                  <a:solidFill>
                    <a:srgbClr val="000000"/>
                  </a:solidFill>
                </a:uFill>
                <a:latin typeface="Segoe UI Symbol" panose="020B0502040204020203" pitchFamily="34" charset="0"/>
                <a:ea typeface="Segoe UI Symbol" panose="020B0502040204020203" pitchFamily="34" charset="0"/>
                <a:cs typeface="Trebuchet MS"/>
              </a:rPr>
              <a:t>However</a:t>
            </a:r>
            <a:r>
              <a:rPr lang="en-AU" sz="1200" spc="-60" dirty="0">
                <a:uFill>
                  <a:solidFill>
                    <a:srgbClr val="000000"/>
                  </a:solidFill>
                </a:uFill>
                <a:latin typeface="Segoe UI Symbol" panose="020B0502040204020203" pitchFamily="34" charset="0"/>
                <a:ea typeface="Segoe UI Symbol" panose="020B0502040204020203" pitchFamily="34" charset="0"/>
                <a:cs typeface="Trebuchet MS"/>
              </a:rPr>
              <a:t>,</a:t>
            </a:r>
            <a:r>
              <a:rPr lang="en-AU" sz="1200" spc="-60">
                <a:uFill>
                  <a:solidFill>
                    <a:srgbClr val="000000"/>
                  </a:solidFill>
                </a:uFill>
                <a:latin typeface="Segoe UI Symbol" panose="020B0502040204020203" pitchFamily="34" charset="0"/>
                <a:ea typeface="Segoe UI Symbol" panose="020B0502040204020203" pitchFamily="34" charset="0"/>
                <a:cs typeface="Trebuchet MS"/>
              </a:rPr>
              <a:t>  P&amp;C remains concentrated within leadership</a:t>
            </a:r>
            <a:endParaRPr lang="en-AU" sz="1200">
              <a:latin typeface="Segoe UI Symbol" panose="020B0502040204020203" pitchFamily="34" charset="0"/>
              <a:ea typeface="Segoe UI Symbol" panose="020B0502040204020203" pitchFamily="34" charset="0"/>
              <a:cs typeface="Trebuchet MS"/>
            </a:endParaRPr>
          </a:p>
        </p:txBody>
      </p:sp>
      <p:sp>
        <p:nvSpPr>
          <p:cNvPr id="63" name="TextBox 62">
            <a:extLst>
              <a:ext uri="{FF2B5EF4-FFF2-40B4-BE49-F238E27FC236}">
                <a16:creationId xmlns:a16="http://schemas.microsoft.com/office/drawing/2014/main" id="{40D75372-2B6E-4BDB-8933-B9679AD27CF9}"/>
              </a:ext>
            </a:extLst>
          </p:cNvPr>
          <p:cNvSpPr txBox="1"/>
          <p:nvPr/>
        </p:nvSpPr>
        <p:spPr>
          <a:xfrm>
            <a:off x="9729656" y="5003040"/>
            <a:ext cx="27431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200">
                <a:solidFill>
                  <a:schemeClr val="tx1"/>
                </a:solidFill>
                <a:latin typeface="Segoe UI Symbol" panose="020B0502040204020203" pitchFamily="34" charset="0"/>
                <a:ea typeface="Segoe UI Symbol" panose="020B0502040204020203" pitchFamily="34" charset="0"/>
              </a:rPr>
              <a:t>Reflected through....</a:t>
            </a:r>
          </a:p>
        </p:txBody>
      </p:sp>
      <p:sp>
        <p:nvSpPr>
          <p:cNvPr id="66" name="TextBox 65">
            <a:extLst>
              <a:ext uri="{FF2B5EF4-FFF2-40B4-BE49-F238E27FC236}">
                <a16:creationId xmlns:a16="http://schemas.microsoft.com/office/drawing/2014/main" id="{E79BEA11-9475-B467-74EA-DF97FE55748F}"/>
              </a:ext>
            </a:extLst>
          </p:cNvPr>
          <p:cNvSpPr txBox="1"/>
          <p:nvPr/>
        </p:nvSpPr>
        <p:spPr>
          <a:xfrm>
            <a:off x="1203345" y="3559811"/>
            <a:ext cx="2342480" cy="220573"/>
          </a:xfrm>
          <a:prstGeom prst="rect">
            <a:avLst/>
          </a:prstGeom>
          <a:noFill/>
        </p:spPr>
        <p:txBody>
          <a:bodyPr wrap="square">
            <a:spAutoFit/>
          </a:bodyPr>
          <a:lstStyle/>
          <a:p>
            <a:pPr marL="12700" algn="l">
              <a:lnSpc>
                <a:spcPts val="1000"/>
              </a:lnSpc>
              <a:spcBef>
                <a:spcPts val="130"/>
              </a:spcBef>
            </a:pPr>
            <a:r>
              <a:rPr lang="en-US" sz="900" spc="-30">
                <a:solidFill>
                  <a:srgbClr val="0C7544"/>
                </a:solidFill>
                <a:latin typeface="Segoe UI Symbol" panose="020B0502040204020203" pitchFamily="34" charset="0"/>
                <a:ea typeface="Segoe UI Symbol" panose="020B0502040204020203" pitchFamily="34" charset="0"/>
              </a:rPr>
              <a:t>Andrew Macdonald </a:t>
            </a:r>
            <a:r>
              <a:rPr lang="en-US" sz="900" spc="-20">
                <a:solidFill>
                  <a:srgbClr val="0C7544"/>
                </a:solidFill>
                <a:latin typeface="Segoe UI Symbol" panose="020B0502040204020203" pitchFamily="34" charset="0"/>
                <a:ea typeface="Segoe UI Symbol" panose="020B0502040204020203" pitchFamily="34" charset="0"/>
              </a:rPr>
              <a:t>- </a:t>
            </a:r>
            <a:r>
              <a:rPr lang="en-US" sz="900" spc="-20">
                <a:solidFill>
                  <a:srgbClr val="0C7544"/>
                </a:solidFill>
                <a:latin typeface="Segoe UI Symbol" panose="020B0502040204020203" pitchFamily="34" charset="0"/>
                <a:ea typeface="Segoe UI Symbol" panose="020B0502040204020203" pitchFamily="34" charset="0"/>
                <a:cs typeface="Trebuchet MS"/>
              </a:rPr>
              <a:t>COO</a:t>
            </a:r>
            <a:endParaRPr lang="en-US" sz="900">
              <a:solidFill>
                <a:srgbClr val="0C7544"/>
              </a:solidFill>
              <a:latin typeface="Segoe UI Symbol" panose="020B0502040204020203" pitchFamily="34" charset="0"/>
              <a:ea typeface="Segoe UI Symbol" panose="020B0502040204020203" pitchFamily="34" charset="0"/>
              <a:cs typeface="Trebuchet MS"/>
            </a:endParaRPr>
          </a:p>
        </p:txBody>
      </p:sp>
      <p:sp>
        <p:nvSpPr>
          <p:cNvPr id="67" name="TextBox 66">
            <a:extLst>
              <a:ext uri="{FF2B5EF4-FFF2-40B4-BE49-F238E27FC236}">
                <a16:creationId xmlns:a16="http://schemas.microsoft.com/office/drawing/2014/main" id="{3E112278-0CBA-52F8-4624-629592FE1879}"/>
              </a:ext>
            </a:extLst>
          </p:cNvPr>
          <p:cNvSpPr txBox="1"/>
          <p:nvPr/>
        </p:nvSpPr>
        <p:spPr>
          <a:xfrm>
            <a:off x="1202199" y="4489871"/>
            <a:ext cx="1729951" cy="230832"/>
          </a:xfrm>
          <a:prstGeom prst="rect">
            <a:avLst/>
          </a:prstGeom>
          <a:noFill/>
        </p:spPr>
        <p:txBody>
          <a:bodyPr wrap="square">
            <a:spAutoFit/>
          </a:bodyPr>
          <a:lstStyle/>
          <a:p>
            <a:pPr marL="12700" algn="l">
              <a:lnSpc>
                <a:spcPct val="100000"/>
              </a:lnSpc>
              <a:spcBef>
                <a:spcPts val="130"/>
              </a:spcBef>
            </a:pPr>
            <a:r>
              <a:rPr lang="en-AU" sz="900">
                <a:solidFill>
                  <a:srgbClr val="0C7544"/>
                </a:solidFill>
              </a:rPr>
              <a:t>Balaji Krishnamurthy - </a:t>
            </a:r>
            <a:r>
              <a:rPr lang="en-US" sz="900" b="1" spc="-20">
                <a:solidFill>
                  <a:srgbClr val="0C7544"/>
                </a:solidFill>
                <a:latin typeface="Segoe UI Symbol" panose="020B0502040204020203" pitchFamily="34" charset="0"/>
                <a:ea typeface="Segoe UI Symbol" panose="020B0502040204020203" pitchFamily="34" charset="0"/>
                <a:cs typeface="Trebuchet MS"/>
              </a:rPr>
              <a:t>CFO</a:t>
            </a:r>
            <a:endParaRPr lang="en-US" sz="900">
              <a:solidFill>
                <a:srgbClr val="0C7544"/>
              </a:solidFill>
              <a:latin typeface="Segoe UI Symbol" panose="020B0502040204020203" pitchFamily="34" charset="0"/>
              <a:ea typeface="Segoe UI Symbol" panose="020B0502040204020203" pitchFamily="34" charset="0"/>
              <a:cs typeface="Trebuchet MS"/>
            </a:endParaRPr>
          </a:p>
        </p:txBody>
      </p:sp>
      <p:sp>
        <p:nvSpPr>
          <p:cNvPr id="68" name="TextBox 67">
            <a:extLst>
              <a:ext uri="{FF2B5EF4-FFF2-40B4-BE49-F238E27FC236}">
                <a16:creationId xmlns:a16="http://schemas.microsoft.com/office/drawing/2014/main" id="{D65B3C80-3F1A-1DE9-CCD0-6F40270BA0D9}"/>
              </a:ext>
            </a:extLst>
          </p:cNvPr>
          <p:cNvSpPr txBox="1"/>
          <p:nvPr/>
        </p:nvSpPr>
        <p:spPr>
          <a:xfrm>
            <a:off x="1284889" y="5406023"/>
            <a:ext cx="1729951" cy="230832"/>
          </a:xfrm>
          <a:prstGeom prst="rect">
            <a:avLst/>
          </a:prstGeom>
          <a:noFill/>
        </p:spPr>
        <p:txBody>
          <a:bodyPr wrap="square">
            <a:spAutoFit/>
          </a:bodyPr>
          <a:lstStyle/>
          <a:p>
            <a:pPr marL="12700" algn="l">
              <a:lnSpc>
                <a:spcPct val="100000"/>
              </a:lnSpc>
              <a:spcBef>
                <a:spcPts val="130"/>
              </a:spcBef>
            </a:pPr>
            <a:r>
              <a:rPr lang="en-AU" sz="900">
                <a:solidFill>
                  <a:srgbClr val="0C7544"/>
                </a:solidFill>
              </a:rPr>
              <a:t>Tony West – </a:t>
            </a:r>
            <a:r>
              <a:rPr lang="en-US" sz="900" b="1" spc="-20">
                <a:solidFill>
                  <a:srgbClr val="0C7544"/>
                </a:solidFill>
                <a:latin typeface="Segoe UI Symbol" panose="020B0502040204020203" pitchFamily="34" charset="0"/>
                <a:ea typeface="Segoe UI Symbol" panose="020B0502040204020203" pitchFamily="34" charset="0"/>
                <a:cs typeface="Trebuchet MS"/>
              </a:rPr>
              <a:t>CL:O</a:t>
            </a:r>
            <a:endParaRPr lang="en-US" sz="900">
              <a:solidFill>
                <a:srgbClr val="0C7544"/>
              </a:solidFill>
              <a:latin typeface="Segoe UI Symbol" panose="020B0502040204020203" pitchFamily="34" charset="0"/>
              <a:ea typeface="Segoe UI Symbol" panose="020B0502040204020203" pitchFamily="34" charset="0"/>
              <a:cs typeface="Trebuchet MS"/>
            </a:endParaRPr>
          </a:p>
        </p:txBody>
      </p:sp>
      <p:sp>
        <p:nvSpPr>
          <p:cNvPr id="69" name="TextBox 68">
            <a:extLst>
              <a:ext uri="{FF2B5EF4-FFF2-40B4-BE49-F238E27FC236}">
                <a16:creationId xmlns:a16="http://schemas.microsoft.com/office/drawing/2014/main" id="{8550465C-A243-AAA1-7ABB-44DA9FB5010C}"/>
              </a:ext>
            </a:extLst>
          </p:cNvPr>
          <p:cNvSpPr txBox="1"/>
          <p:nvPr/>
        </p:nvSpPr>
        <p:spPr>
          <a:xfrm>
            <a:off x="1248923" y="3706068"/>
            <a:ext cx="2089882" cy="507831"/>
          </a:xfrm>
          <a:prstGeom prst="rect">
            <a:avLst/>
          </a:prstGeom>
          <a:noFill/>
        </p:spPr>
        <p:txBody>
          <a:bodyPr wrap="square" rtlCol="0">
            <a:spAutoFit/>
          </a:bodyPr>
          <a:lstStyle/>
          <a:p>
            <a:pPr marL="171450" indent="-1714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Joined </a:t>
            </a:r>
            <a:r>
              <a:rPr lang="en-AU" sz="900" dirty="0">
                <a:latin typeface="Segoe UI Symbol" panose="020B0502040204020203" pitchFamily="34" charset="0"/>
                <a:ea typeface="Segoe UI Symbol" panose="020B0502040204020203" pitchFamily="34" charset="0"/>
              </a:rPr>
              <a:t>Uber </a:t>
            </a:r>
            <a:r>
              <a:rPr lang="en-AU" sz="900">
                <a:latin typeface="Segoe UI Symbol" panose="020B0502040204020203" pitchFamily="34" charset="0"/>
                <a:ea typeface="Segoe UI Symbol" panose="020B0502040204020203" pitchFamily="34" charset="0"/>
              </a:rPr>
              <a:t>in </a:t>
            </a:r>
            <a:r>
              <a:rPr lang="en-AU" sz="900" b="1">
                <a:latin typeface="Segoe UI Symbol" panose="020B0502040204020203" pitchFamily="34" charset="0"/>
                <a:ea typeface="Segoe UI Symbol" panose="020B0502040204020203" pitchFamily="34" charset="0"/>
              </a:rPr>
              <a:t>2012</a:t>
            </a:r>
            <a:r>
              <a:rPr lang="en-AU" sz="900">
                <a:latin typeface="Segoe UI Symbol" panose="020B0502040204020203" pitchFamily="34" charset="0"/>
                <a:ea typeface="Segoe UI Symbol" panose="020B0502040204020203" pitchFamily="34" charset="0"/>
              </a:rPr>
              <a:t> </a:t>
            </a:r>
          </a:p>
          <a:p>
            <a:pPr marL="171450" indent="-1714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Leads </a:t>
            </a:r>
            <a:r>
              <a:rPr lang="en-AU" sz="900" dirty="0">
                <a:latin typeface="Segoe UI Symbol" panose="020B0502040204020203" pitchFamily="34" charset="0"/>
                <a:ea typeface="Segoe UI Symbol" panose="020B0502040204020203" pitchFamily="34" charset="0"/>
              </a:rPr>
              <a:t>Mobility</a:t>
            </a:r>
            <a:r>
              <a:rPr lang="en-AU" sz="900">
                <a:latin typeface="Segoe UI Symbol" panose="020B0502040204020203" pitchFamily="34" charset="0"/>
                <a:ea typeface="Segoe UI Symbol" panose="020B0502040204020203" pitchFamily="34" charset="0"/>
              </a:rPr>
              <a:t> and Delivery segments + AV’s</a:t>
            </a:r>
          </a:p>
        </p:txBody>
      </p:sp>
      <p:sp>
        <p:nvSpPr>
          <p:cNvPr id="70" name="TextBox 69">
            <a:extLst>
              <a:ext uri="{FF2B5EF4-FFF2-40B4-BE49-F238E27FC236}">
                <a16:creationId xmlns:a16="http://schemas.microsoft.com/office/drawing/2014/main" id="{C4F293FB-0CAF-6430-729E-B000E8F0254F}"/>
              </a:ext>
            </a:extLst>
          </p:cNvPr>
          <p:cNvSpPr txBox="1"/>
          <p:nvPr/>
        </p:nvSpPr>
        <p:spPr>
          <a:xfrm>
            <a:off x="1246448" y="4668431"/>
            <a:ext cx="2257812" cy="492443"/>
          </a:xfrm>
          <a:prstGeom prst="rect">
            <a:avLst/>
          </a:prstGeom>
          <a:noFill/>
        </p:spPr>
        <p:txBody>
          <a:bodyPr wrap="square" rtlCol="0">
            <a:spAutoFit/>
          </a:bodyPr>
          <a:lstStyle/>
          <a:p>
            <a:pPr marL="171450" indent="-1714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Joined </a:t>
            </a:r>
            <a:r>
              <a:rPr lang="en-AU" sz="900" dirty="0">
                <a:latin typeface="Segoe UI Symbol" panose="020B0502040204020203" pitchFamily="34" charset="0"/>
                <a:ea typeface="Segoe UI Symbol" panose="020B0502040204020203" pitchFamily="34" charset="0"/>
              </a:rPr>
              <a:t>Uber</a:t>
            </a:r>
            <a:r>
              <a:rPr lang="en-AU" sz="900">
                <a:latin typeface="Segoe UI Symbol" panose="020B0502040204020203" pitchFamily="34" charset="0"/>
                <a:ea typeface="Segoe UI Symbol" panose="020B0502040204020203" pitchFamily="34" charset="0"/>
              </a:rPr>
              <a:t> in </a:t>
            </a:r>
            <a:r>
              <a:rPr lang="en-AU" sz="900" b="1">
                <a:latin typeface="Segoe UI Symbol" panose="020B0502040204020203" pitchFamily="34" charset="0"/>
                <a:ea typeface="Segoe UI Symbol" panose="020B0502040204020203" pitchFamily="34" charset="0"/>
              </a:rPr>
              <a:t>2019</a:t>
            </a:r>
            <a:endParaRPr lang="en-AU" sz="900">
              <a:latin typeface="Segoe UI Symbol" panose="020B0502040204020203" pitchFamily="34" charset="0"/>
              <a:ea typeface="Segoe UI Symbol" panose="020B0502040204020203" pitchFamily="34" charset="0"/>
              <a:sym typeface="Wingdings" pitchFamily="2" charset="2"/>
            </a:endParaRPr>
          </a:p>
          <a:p>
            <a:pPr marL="171450" indent="-1714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Ranked top IR professional 3 times</a:t>
            </a:r>
          </a:p>
          <a:p>
            <a:pPr marL="171450" indent="-171450">
              <a:buFont typeface="Arial" panose="020B0604020202020204" pitchFamily="34" charset="0"/>
              <a:buChar char="•"/>
            </a:pPr>
            <a:endParaRPr lang="en-US" sz="800">
              <a:latin typeface=""/>
              <a:ea typeface="Segoe UI Symbol" panose="020B0502040204020203" pitchFamily="34" charset="0"/>
            </a:endParaRPr>
          </a:p>
        </p:txBody>
      </p:sp>
      <p:sp>
        <p:nvSpPr>
          <p:cNvPr id="71" name="TextBox 70">
            <a:extLst>
              <a:ext uri="{FF2B5EF4-FFF2-40B4-BE49-F238E27FC236}">
                <a16:creationId xmlns:a16="http://schemas.microsoft.com/office/drawing/2014/main" id="{DE82E6F9-5E49-D8B6-670B-AC6B525C5D05}"/>
              </a:ext>
            </a:extLst>
          </p:cNvPr>
          <p:cNvSpPr txBox="1"/>
          <p:nvPr/>
        </p:nvSpPr>
        <p:spPr>
          <a:xfrm>
            <a:off x="1255250" y="5553755"/>
            <a:ext cx="2226264" cy="507831"/>
          </a:xfrm>
          <a:prstGeom prst="rect">
            <a:avLst/>
          </a:prstGeom>
          <a:noFill/>
        </p:spPr>
        <p:txBody>
          <a:bodyPr wrap="square" rtlCol="0">
            <a:spAutoFit/>
          </a:bodyPr>
          <a:lstStyle/>
          <a:p>
            <a:pPr marL="171450" indent="-171450">
              <a:buFont typeface="Arial" panose="020B0604020202020204" pitchFamily="34" charset="0"/>
              <a:buChar char="•"/>
            </a:pPr>
            <a:r>
              <a:rPr lang="en-AU" sz="900">
                <a:latin typeface="Segoe UI Symbol" panose="020B0502040204020203" pitchFamily="34" charset="0"/>
                <a:ea typeface="Segoe UI Symbol" panose="020B0502040204020203" pitchFamily="34" charset="0"/>
                <a:cs typeface="Segoe UI" panose="020B0502040204020203" pitchFamily="34" charset="0"/>
              </a:rPr>
              <a:t>Joined </a:t>
            </a:r>
            <a:r>
              <a:rPr lang="en-AU" sz="900" dirty="0">
                <a:latin typeface="Segoe UI Symbol" panose="020B0502040204020203" pitchFamily="34" charset="0"/>
                <a:ea typeface="Segoe UI Symbol" panose="020B0502040204020203" pitchFamily="34" charset="0"/>
                <a:cs typeface="Segoe UI" panose="020B0502040204020203" pitchFamily="34" charset="0"/>
              </a:rPr>
              <a:t>Uber</a:t>
            </a:r>
            <a:r>
              <a:rPr lang="en-AU" sz="900">
                <a:latin typeface="Segoe UI Symbol" panose="020B0502040204020203" pitchFamily="34" charset="0"/>
                <a:ea typeface="Segoe UI Symbol" panose="020B0502040204020203" pitchFamily="34" charset="0"/>
                <a:cs typeface="Segoe UI" panose="020B0502040204020203" pitchFamily="34" charset="0"/>
              </a:rPr>
              <a:t> in </a:t>
            </a:r>
            <a:r>
              <a:rPr lang="en-AU" sz="900" b="1">
                <a:latin typeface="Segoe UI Symbol" panose="020B0502040204020203" pitchFamily="34" charset="0"/>
                <a:ea typeface="Segoe UI Symbol" panose="020B0502040204020203" pitchFamily="34" charset="0"/>
                <a:cs typeface="Segoe UI" panose="020B0502040204020203" pitchFamily="34" charset="0"/>
              </a:rPr>
              <a:t>2017</a:t>
            </a:r>
            <a:endParaRPr lang="en-AU" sz="900">
              <a:latin typeface="Segoe UI Symbol" panose="020B0502040204020203" pitchFamily="34" charset="0"/>
              <a:ea typeface="Segoe UI Symbol" panose="020B0502040204020203" pitchFamily="34" charset="0"/>
              <a:cs typeface="Segoe UI" panose="020B0502040204020203" pitchFamily="34" charset="0"/>
            </a:endParaRPr>
          </a:p>
          <a:p>
            <a:pPr marL="171450" indent="-1714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Leads public policy, legal compliance, and regulatory affairs</a:t>
            </a:r>
            <a:endParaRPr lang="en-US" sz="900">
              <a:latin typeface="Segoe UI Symbol" panose="020B0502040204020203" pitchFamily="34" charset="0"/>
              <a:ea typeface="Segoe UI Symbol" panose="020B0502040204020203" pitchFamily="34" charset="0"/>
            </a:endParaRPr>
          </a:p>
        </p:txBody>
      </p:sp>
      <p:sp>
        <p:nvSpPr>
          <p:cNvPr id="72" name="TextBox 71">
            <a:extLst>
              <a:ext uri="{FF2B5EF4-FFF2-40B4-BE49-F238E27FC236}">
                <a16:creationId xmlns:a16="http://schemas.microsoft.com/office/drawing/2014/main" id="{79693E08-D4F1-1FB8-69CA-5CA5F1D630EC}"/>
              </a:ext>
            </a:extLst>
          </p:cNvPr>
          <p:cNvSpPr txBox="1"/>
          <p:nvPr/>
        </p:nvSpPr>
        <p:spPr>
          <a:xfrm>
            <a:off x="3881208" y="3492514"/>
            <a:ext cx="1527982" cy="800219"/>
          </a:xfrm>
          <a:prstGeom prst="rect">
            <a:avLst/>
          </a:prstGeom>
          <a:noFill/>
        </p:spPr>
        <p:txBody>
          <a:bodyPr wrap="none" rtlCol="0">
            <a:spAutoFit/>
          </a:bodyPr>
          <a:lstStyle/>
          <a:p>
            <a:pPr algn="ctr"/>
            <a:r>
              <a:rPr lang="en-US" sz="2800" b="1">
                <a:solidFill>
                  <a:srgbClr val="0C7544"/>
                </a:solidFill>
                <a:latin typeface="Segoe UI Symbol" panose="020B0502040204020203" pitchFamily="34" charset="0"/>
                <a:ea typeface="Segoe UI Symbol" panose="020B0502040204020203" pitchFamily="34" charset="0"/>
              </a:rPr>
              <a:t>$20bn </a:t>
            </a:r>
          </a:p>
          <a:p>
            <a:pPr algn="ctr"/>
            <a:r>
              <a:rPr lang="en-US" sz="900">
                <a:latin typeface="Segoe UI Symbol" panose="020B0502040204020203" pitchFamily="34" charset="0"/>
                <a:ea typeface="Segoe UI Symbol" panose="020B0502040204020203" pitchFamily="34" charset="0"/>
              </a:rPr>
              <a:t>share repurchase program</a:t>
            </a:r>
          </a:p>
          <a:p>
            <a:pPr algn="ctr"/>
            <a:r>
              <a:rPr lang="en-US" sz="900">
                <a:latin typeface="Segoe UI Symbol" panose="020B0502040204020203" pitchFamily="34" charset="0"/>
                <a:ea typeface="Segoe UI Symbol" panose="020B0502040204020203" pitchFamily="34" charset="0"/>
              </a:rPr>
              <a:t>(July 2025)</a:t>
            </a:r>
          </a:p>
        </p:txBody>
      </p:sp>
      <p:cxnSp>
        <p:nvCxnSpPr>
          <p:cNvPr id="74" name="Straight Connector 73">
            <a:extLst>
              <a:ext uri="{FF2B5EF4-FFF2-40B4-BE49-F238E27FC236}">
                <a16:creationId xmlns:a16="http://schemas.microsoft.com/office/drawing/2014/main" id="{6EEB46DB-F558-B022-88F7-8781BA040700}"/>
              </a:ext>
            </a:extLst>
          </p:cNvPr>
          <p:cNvCxnSpPr>
            <a:cxnSpLocks/>
          </p:cNvCxnSpPr>
          <p:nvPr/>
        </p:nvCxnSpPr>
        <p:spPr>
          <a:xfrm>
            <a:off x="368398" y="3349500"/>
            <a:ext cx="273685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CC4491C-7E75-41B8-B7FF-C6D00C1FAB78}"/>
              </a:ext>
            </a:extLst>
          </p:cNvPr>
          <p:cNvCxnSpPr>
            <a:cxnSpLocks/>
          </p:cNvCxnSpPr>
          <p:nvPr/>
        </p:nvCxnSpPr>
        <p:spPr>
          <a:xfrm>
            <a:off x="3838207" y="3349500"/>
            <a:ext cx="3239715"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FA40040-F1B3-EBEC-A95D-D33F27F0DD22}"/>
              </a:ext>
            </a:extLst>
          </p:cNvPr>
          <p:cNvCxnSpPr>
            <a:cxnSpLocks/>
          </p:cNvCxnSpPr>
          <p:nvPr/>
        </p:nvCxnSpPr>
        <p:spPr>
          <a:xfrm>
            <a:off x="7721521" y="3349500"/>
            <a:ext cx="3930538"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6835B433-3736-42CC-4EA8-0C8D0846AFB4}"/>
              </a:ext>
            </a:extLst>
          </p:cNvPr>
          <p:cNvCxnSpPr>
            <a:cxnSpLocks/>
          </p:cNvCxnSpPr>
          <p:nvPr/>
        </p:nvCxnSpPr>
        <p:spPr>
          <a:xfrm>
            <a:off x="434337" y="1406140"/>
            <a:ext cx="4764129"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
        <p:nvSpPr>
          <p:cNvPr id="86" name="TextBox 85">
            <a:extLst>
              <a:ext uri="{FF2B5EF4-FFF2-40B4-BE49-F238E27FC236}">
                <a16:creationId xmlns:a16="http://schemas.microsoft.com/office/drawing/2014/main" id="{F8901110-EEC5-CBF5-0EFE-72BB5C81A4F3}"/>
              </a:ext>
            </a:extLst>
          </p:cNvPr>
          <p:cNvSpPr txBox="1"/>
          <p:nvPr/>
        </p:nvSpPr>
        <p:spPr>
          <a:xfrm>
            <a:off x="5222375" y="3492514"/>
            <a:ext cx="1967770" cy="800219"/>
          </a:xfrm>
          <a:prstGeom prst="rect">
            <a:avLst/>
          </a:prstGeom>
          <a:noFill/>
        </p:spPr>
        <p:txBody>
          <a:bodyPr wrap="square">
            <a:spAutoFit/>
          </a:bodyPr>
          <a:lstStyle/>
          <a:p>
            <a:pPr algn="ctr"/>
            <a:r>
              <a:rPr lang="en-AU" sz="2800" b="1">
                <a:solidFill>
                  <a:srgbClr val="0C7544"/>
                </a:solidFill>
                <a:latin typeface="Segoe UI Symbol" panose="020B0502040204020203" pitchFamily="34" charset="0"/>
                <a:ea typeface="Segoe UI Symbol" panose="020B0502040204020203" pitchFamily="34" charset="0"/>
              </a:rPr>
              <a:t>~50%</a:t>
            </a:r>
            <a:endParaRPr lang="en-US" sz="2800" b="1">
              <a:solidFill>
                <a:srgbClr val="0C7544"/>
              </a:solidFill>
              <a:latin typeface="Segoe UI Symbol" panose="020B0502040204020203" pitchFamily="34" charset="0"/>
              <a:ea typeface="Segoe UI Symbol" panose="020B0502040204020203" pitchFamily="34" charset="0"/>
            </a:endParaRPr>
          </a:p>
          <a:p>
            <a:pPr algn="ctr"/>
            <a:r>
              <a:rPr lang="en-US" sz="900">
                <a:latin typeface="Segoe UI Symbol" panose="020B0502040204020203" pitchFamily="34" charset="0"/>
                <a:ea typeface="Segoe UI Symbol" panose="020B0502040204020203" pitchFamily="34" charset="0"/>
              </a:rPr>
              <a:t>of FCF directed </a:t>
            </a:r>
          </a:p>
          <a:p>
            <a:pPr algn="ctr"/>
            <a:r>
              <a:rPr lang="en-US" sz="900">
                <a:latin typeface="Segoe UI Symbol" panose="020B0502040204020203" pitchFamily="34" charset="0"/>
                <a:ea typeface="Segoe UI Symbol" panose="020B0502040204020203" pitchFamily="34" charset="0"/>
              </a:rPr>
              <a:t>towards buybacks</a:t>
            </a:r>
            <a:endParaRPr lang="en-AU" sz="900">
              <a:latin typeface="Segoe UI Symbol" panose="020B0502040204020203" pitchFamily="34" charset="0"/>
              <a:ea typeface="Segoe UI Symbol" panose="020B0502040204020203" pitchFamily="34" charset="0"/>
            </a:endParaRPr>
          </a:p>
        </p:txBody>
      </p:sp>
      <p:sp>
        <p:nvSpPr>
          <p:cNvPr id="87" name="Rectangle 86">
            <a:extLst>
              <a:ext uri="{FF2B5EF4-FFF2-40B4-BE49-F238E27FC236}">
                <a16:creationId xmlns:a16="http://schemas.microsoft.com/office/drawing/2014/main" id="{D1B027A9-B77C-67C5-2A80-94F2C5D7CA5E}"/>
              </a:ext>
            </a:extLst>
          </p:cNvPr>
          <p:cNvSpPr/>
          <p:nvPr/>
        </p:nvSpPr>
        <p:spPr>
          <a:xfrm>
            <a:off x="5777667" y="4550829"/>
            <a:ext cx="1193492" cy="13400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900" b="1">
                <a:solidFill>
                  <a:schemeClr val="tx1"/>
                </a:solidFill>
                <a:latin typeface="Segoe UI Symbol" panose="020B0502040204020203" pitchFamily="34" charset="0"/>
                <a:ea typeface="Segoe UI Symbol" panose="020B0502040204020203" pitchFamily="34" charset="0"/>
              </a:rPr>
              <a:t>"commenced or suspended at any time”</a:t>
            </a:r>
            <a:r>
              <a:rPr lang="en-AU" sz="900">
                <a:solidFill>
                  <a:schemeClr val="tx1"/>
                </a:solidFill>
                <a:latin typeface="Segoe UI Symbol" panose="020B0502040204020203" pitchFamily="34" charset="0"/>
                <a:ea typeface="Segoe UI Symbol" panose="020B0502040204020203" pitchFamily="34" charset="0"/>
              </a:rPr>
              <a:t> at management's discretion</a:t>
            </a:r>
          </a:p>
          <a:p>
            <a:pPr algn="ctr"/>
            <a:r>
              <a:rPr lang="en-AU" sz="900">
                <a:solidFill>
                  <a:schemeClr val="tx1"/>
                </a:solidFill>
                <a:latin typeface="Segoe UI Symbol" panose="020B0502040204020203" pitchFamily="34" charset="0"/>
                <a:ea typeface="Segoe UI Symbol" panose="020B0502040204020203" pitchFamily="34" charset="0"/>
              </a:rPr>
              <a:t>- Uber 10-Q </a:t>
            </a:r>
            <a:endParaRPr lang="en-US" sz="900">
              <a:solidFill>
                <a:schemeClr val="tx1"/>
              </a:solidFill>
              <a:latin typeface="Segoe UI Symbol" panose="020B0502040204020203" pitchFamily="34" charset="0"/>
              <a:ea typeface="Segoe UI Symbol" panose="020B0502040204020203" pitchFamily="34" charset="0"/>
            </a:endParaRPr>
          </a:p>
        </p:txBody>
      </p:sp>
      <p:sp>
        <p:nvSpPr>
          <p:cNvPr id="92" name="Rectangle 91">
            <a:extLst>
              <a:ext uri="{FF2B5EF4-FFF2-40B4-BE49-F238E27FC236}">
                <a16:creationId xmlns:a16="http://schemas.microsoft.com/office/drawing/2014/main" id="{1E9BEF28-DBD1-2A94-19FF-8704E93747A4}"/>
              </a:ext>
            </a:extLst>
          </p:cNvPr>
          <p:cNvSpPr/>
          <p:nvPr/>
        </p:nvSpPr>
        <p:spPr>
          <a:xfrm>
            <a:off x="4058139" y="4779564"/>
            <a:ext cx="649214" cy="716091"/>
          </a:xfrm>
          <a:prstGeom prst="rect">
            <a:avLst/>
          </a:prstGeom>
          <a:solidFill>
            <a:srgbClr val="0C7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002078D8-4839-D836-C0D8-355B19A994E8}"/>
              </a:ext>
            </a:extLst>
          </p:cNvPr>
          <p:cNvSpPr/>
          <p:nvPr/>
        </p:nvSpPr>
        <p:spPr>
          <a:xfrm>
            <a:off x="4888624" y="5370062"/>
            <a:ext cx="649214" cy="125593"/>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a16="http://schemas.microsoft.com/office/drawing/2014/main" id="{C2DF7ECA-ABB7-307F-6118-6C23D5E97CE4}"/>
              </a:ext>
            </a:extLst>
          </p:cNvPr>
          <p:cNvSpPr txBox="1"/>
          <p:nvPr/>
        </p:nvSpPr>
        <p:spPr>
          <a:xfrm>
            <a:off x="4099656" y="4550829"/>
            <a:ext cx="566181" cy="246221"/>
          </a:xfrm>
          <a:prstGeom prst="rect">
            <a:avLst/>
          </a:prstGeom>
          <a:noFill/>
        </p:spPr>
        <p:txBody>
          <a:bodyPr wrap="none" rtlCol="0">
            <a:spAutoFit/>
          </a:bodyPr>
          <a:lstStyle/>
          <a:p>
            <a:r>
              <a:rPr lang="en-US" sz="1000" b="1">
                <a:latin typeface="Segoe UI Symbol" panose="020B0502040204020203" pitchFamily="34" charset="0"/>
                <a:ea typeface="Segoe UI Symbol" panose="020B0502040204020203" pitchFamily="34" charset="0"/>
              </a:rPr>
              <a:t>$3.0bn</a:t>
            </a:r>
          </a:p>
        </p:txBody>
      </p:sp>
      <p:sp>
        <p:nvSpPr>
          <p:cNvPr id="95" name="TextBox 94">
            <a:extLst>
              <a:ext uri="{FF2B5EF4-FFF2-40B4-BE49-F238E27FC236}">
                <a16:creationId xmlns:a16="http://schemas.microsoft.com/office/drawing/2014/main" id="{E2A4C7BF-E780-3C8B-847F-D73C30948533}"/>
              </a:ext>
            </a:extLst>
          </p:cNvPr>
          <p:cNvSpPr txBox="1"/>
          <p:nvPr/>
        </p:nvSpPr>
        <p:spPr>
          <a:xfrm>
            <a:off x="4904820" y="5181167"/>
            <a:ext cx="635110" cy="246221"/>
          </a:xfrm>
          <a:prstGeom prst="rect">
            <a:avLst/>
          </a:prstGeom>
          <a:noFill/>
        </p:spPr>
        <p:txBody>
          <a:bodyPr wrap="none" rtlCol="0">
            <a:spAutoFit/>
          </a:bodyPr>
          <a:lstStyle/>
          <a:p>
            <a:r>
              <a:rPr lang="en-US" sz="1000" b="1">
                <a:latin typeface="Segoe UI Symbol" panose="020B0502040204020203" pitchFamily="34" charset="0"/>
                <a:ea typeface="Segoe UI Symbol" panose="020B0502040204020203" pitchFamily="34" charset="0"/>
              </a:rPr>
              <a:t>$0.51bn</a:t>
            </a:r>
          </a:p>
        </p:txBody>
      </p:sp>
      <p:sp>
        <p:nvSpPr>
          <p:cNvPr id="96" name="TextBox 95">
            <a:extLst>
              <a:ext uri="{FF2B5EF4-FFF2-40B4-BE49-F238E27FC236}">
                <a16:creationId xmlns:a16="http://schemas.microsoft.com/office/drawing/2014/main" id="{B56004FC-DC6E-971B-959E-143C059A62AB}"/>
              </a:ext>
            </a:extLst>
          </p:cNvPr>
          <p:cNvSpPr txBox="1"/>
          <p:nvPr/>
        </p:nvSpPr>
        <p:spPr>
          <a:xfrm>
            <a:off x="4078015" y="5538439"/>
            <a:ext cx="609462" cy="338554"/>
          </a:xfrm>
          <a:prstGeom prst="rect">
            <a:avLst/>
          </a:prstGeom>
          <a:noFill/>
        </p:spPr>
        <p:txBody>
          <a:bodyPr wrap="none" rtlCol="0">
            <a:spAutoFit/>
          </a:bodyPr>
          <a:lstStyle/>
          <a:p>
            <a:pPr algn="ctr"/>
            <a:r>
              <a:rPr lang="en-US" sz="800"/>
              <a:t>Q1 26</a:t>
            </a:r>
          </a:p>
          <a:p>
            <a:pPr algn="ctr"/>
            <a:r>
              <a:rPr lang="en-US" sz="800"/>
              <a:t>39.7m </a:t>
            </a:r>
            <a:r>
              <a:rPr lang="en-US" sz="800" err="1"/>
              <a:t>sh</a:t>
            </a:r>
            <a:endParaRPr lang="en-US" sz="800"/>
          </a:p>
        </p:txBody>
      </p:sp>
      <p:sp>
        <p:nvSpPr>
          <p:cNvPr id="97" name="TextBox 96">
            <a:extLst>
              <a:ext uri="{FF2B5EF4-FFF2-40B4-BE49-F238E27FC236}">
                <a16:creationId xmlns:a16="http://schemas.microsoft.com/office/drawing/2014/main" id="{A60D6219-06BC-B6D7-0D21-D9708E54B8B2}"/>
              </a:ext>
            </a:extLst>
          </p:cNvPr>
          <p:cNvSpPr txBox="1"/>
          <p:nvPr/>
        </p:nvSpPr>
        <p:spPr>
          <a:xfrm>
            <a:off x="4939796" y="5538439"/>
            <a:ext cx="551754" cy="338554"/>
          </a:xfrm>
          <a:prstGeom prst="rect">
            <a:avLst/>
          </a:prstGeom>
          <a:noFill/>
        </p:spPr>
        <p:txBody>
          <a:bodyPr wrap="none" rtlCol="0">
            <a:spAutoFit/>
          </a:bodyPr>
          <a:lstStyle/>
          <a:p>
            <a:pPr algn="ctr"/>
            <a:r>
              <a:rPr lang="en-US" sz="800"/>
              <a:t>Q2 26</a:t>
            </a:r>
          </a:p>
          <a:p>
            <a:pPr algn="ctr"/>
            <a:r>
              <a:rPr lang="en-US" sz="800"/>
              <a:t>6.9m </a:t>
            </a:r>
            <a:r>
              <a:rPr lang="en-US" sz="800" err="1"/>
              <a:t>sh</a:t>
            </a:r>
            <a:endParaRPr lang="en-US" sz="800"/>
          </a:p>
        </p:txBody>
      </p:sp>
      <p:cxnSp>
        <p:nvCxnSpPr>
          <p:cNvPr id="99" name="Straight Connector 98">
            <a:extLst>
              <a:ext uri="{FF2B5EF4-FFF2-40B4-BE49-F238E27FC236}">
                <a16:creationId xmlns:a16="http://schemas.microsoft.com/office/drawing/2014/main" id="{6D53250A-C6D8-D41C-882C-89C254D73631}"/>
              </a:ext>
            </a:extLst>
          </p:cNvPr>
          <p:cNvCxnSpPr>
            <a:cxnSpLocks/>
          </p:cNvCxnSpPr>
          <p:nvPr/>
        </p:nvCxnSpPr>
        <p:spPr>
          <a:xfrm>
            <a:off x="3992521" y="5495655"/>
            <a:ext cx="1658693" cy="0"/>
          </a:xfrm>
          <a:prstGeom prst="line">
            <a:avLst/>
          </a:prstGeom>
          <a:ln>
            <a:solidFill>
              <a:srgbClr val="0C7544"/>
            </a:solidFill>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C286F24A-5D1B-D2FB-2A87-C9D9C361E263}"/>
              </a:ext>
            </a:extLst>
          </p:cNvPr>
          <p:cNvSpPr txBox="1"/>
          <p:nvPr/>
        </p:nvSpPr>
        <p:spPr>
          <a:xfrm>
            <a:off x="9744531" y="5286909"/>
            <a:ext cx="2294657" cy="7848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0" indent="-285750" algn="l" rtl="0">
              <a:buFont typeface="Arial,Sans-Serif"/>
              <a:buChar char="•"/>
            </a:pPr>
            <a:r>
              <a:rPr lang="en-US" sz="900" i="0" u="none" strike="noStrike" baseline="0">
                <a:solidFill>
                  <a:srgbClr val="000000"/>
                </a:solidFill>
                <a:latin typeface="Segoe UI Symbol" panose="020B0502040204020203" pitchFamily="34" charset="0"/>
                <a:ea typeface="Segoe UI Symbol" panose="020B0502040204020203" pitchFamily="34" charset="0"/>
                <a:cs typeface="Arial"/>
              </a:rPr>
              <a:t>Absence of “direct channels”:  California Gig Workers Union, </a:t>
            </a:r>
            <a:r>
              <a:rPr lang="en-US" sz="900" b="1" i="0" u="none" strike="noStrike" baseline="0">
                <a:solidFill>
                  <a:srgbClr val="000000"/>
                </a:solidFill>
                <a:latin typeface="Segoe UI Symbol" panose="020B0502040204020203" pitchFamily="34" charset="0"/>
                <a:ea typeface="Segoe UI Symbol" panose="020B0502040204020203" pitchFamily="34" charset="0"/>
                <a:cs typeface="Arial"/>
              </a:rPr>
              <a:t>350,000</a:t>
            </a:r>
            <a:r>
              <a:rPr lang="en-US" sz="900" i="0" u="none" strike="noStrike" baseline="0">
                <a:solidFill>
                  <a:srgbClr val="000000"/>
                </a:solidFill>
                <a:latin typeface="Segoe UI Symbol" panose="020B0502040204020203" pitchFamily="34" charset="0"/>
                <a:ea typeface="Segoe UI Symbol" panose="020B0502040204020203" pitchFamily="34" charset="0"/>
                <a:cs typeface="Arial"/>
              </a:rPr>
              <a:t> drivers</a:t>
            </a:r>
          </a:p>
          <a:p>
            <a:pPr marL="285750" lvl="0" indent="-285750" algn="l" rtl="0">
              <a:buFont typeface="Arial,Sans-Serif"/>
              <a:buChar char="•"/>
            </a:pPr>
            <a:r>
              <a:rPr lang="en-AU" sz="900" b="1"/>
              <a:t>$966m </a:t>
            </a:r>
            <a:r>
              <a:rPr lang="en-AU" sz="900"/>
              <a:t>fine by Dutch Data Protection Authority (AP) Aug 2026</a:t>
            </a:r>
            <a:endParaRPr lang="en-US" sz="900" i="0" u="none" strike="noStrike" baseline="0">
              <a:solidFill>
                <a:srgbClr val="000000"/>
              </a:solidFill>
              <a:latin typeface="Segoe UI Symbol" panose="020B0502040204020203" pitchFamily="34" charset="0"/>
              <a:ea typeface="Segoe UI Symbol" panose="020B0502040204020203" pitchFamily="34" charset="0"/>
              <a:cs typeface="Arial"/>
            </a:endParaRPr>
          </a:p>
        </p:txBody>
      </p:sp>
    </p:spTree>
    <p:extLst>
      <p:ext uri="{BB962C8B-B14F-4D97-AF65-F5344CB8AC3E}">
        <p14:creationId xmlns:p14="http://schemas.microsoft.com/office/powerpoint/2010/main" val="40165226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B0750-4F3F-A2E5-159A-64CC1522A1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EF0818-C10A-038C-4BA0-7A121D402CB5}"/>
              </a:ext>
            </a:extLst>
          </p:cNvPr>
          <p:cNvSpPr>
            <a:spLocks noGrp="1"/>
          </p:cNvSpPr>
          <p:nvPr>
            <p:ph type="title"/>
          </p:nvPr>
        </p:nvSpPr>
        <p:spPr/>
        <p:txBody>
          <a:bodyPr/>
          <a:lstStyle/>
          <a:p>
            <a:r>
              <a:rPr lang="en-US"/>
              <a:t>Uber highlights the significant potential of the AV market</a:t>
            </a:r>
          </a:p>
        </p:txBody>
      </p:sp>
      <p:pic>
        <p:nvPicPr>
          <p:cNvPr id="3" name="Picture 2">
            <a:extLst>
              <a:ext uri="{FF2B5EF4-FFF2-40B4-BE49-F238E27FC236}">
                <a16:creationId xmlns:a16="http://schemas.microsoft.com/office/drawing/2014/main" id="{B5D6766A-509D-9A11-6C01-27A435B34D9F}"/>
              </a:ext>
            </a:extLst>
          </p:cNvPr>
          <p:cNvPicPr>
            <a:picLocks noChangeAspect="1"/>
          </p:cNvPicPr>
          <p:nvPr/>
        </p:nvPicPr>
        <p:blipFill>
          <a:blip r:embed="rId3"/>
          <a:srcRect t="19481"/>
          <a:stretch>
            <a:fillRect/>
          </a:stretch>
        </p:blipFill>
        <p:spPr>
          <a:xfrm>
            <a:off x="480902" y="1302202"/>
            <a:ext cx="5821680" cy="2397810"/>
          </a:xfrm>
          <a:prstGeom prst="rect">
            <a:avLst/>
          </a:prstGeom>
        </p:spPr>
      </p:pic>
      <p:pic>
        <p:nvPicPr>
          <p:cNvPr id="5" name="Picture 4">
            <a:extLst>
              <a:ext uri="{FF2B5EF4-FFF2-40B4-BE49-F238E27FC236}">
                <a16:creationId xmlns:a16="http://schemas.microsoft.com/office/drawing/2014/main" id="{2566A696-405D-8CA8-42FC-D72A88851459}"/>
              </a:ext>
            </a:extLst>
          </p:cNvPr>
          <p:cNvPicPr>
            <a:picLocks noChangeAspect="1"/>
          </p:cNvPicPr>
          <p:nvPr/>
        </p:nvPicPr>
        <p:blipFill>
          <a:blip r:embed="rId4"/>
          <a:srcRect t="19481"/>
          <a:stretch>
            <a:fillRect/>
          </a:stretch>
        </p:blipFill>
        <p:spPr>
          <a:xfrm>
            <a:off x="6410648" y="1302201"/>
            <a:ext cx="5545823" cy="2397811"/>
          </a:xfrm>
          <a:prstGeom prst="rect">
            <a:avLst/>
          </a:prstGeom>
        </p:spPr>
      </p:pic>
      <p:sp>
        <p:nvSpPr>
          <p:cNvPr id="8" name="TextBox 7">
            <a:extLst>
              <a:ext uri="{FF2B5EF4-FFF2-40B4-BE49-F238E27FC236}">
                <a16:creationId xmlns:a16="http://schemas.microsoft.com/office/drawing/2014/main" id="{4EAFD9A0-0C36-D5A8-E59C-600C9A866E06}"/>
              </a:ext>
            </a:extLst>
          </p:cNvPr>
          <p:cNvSpPr txBox="1"/>
          <p:nvPr/>
        </p:nvSpPr>
        <p:spPr>
          <a:xfrm>
            <a:off x="480902" y="882366"/>
            <a:ext cx="4575291" cy="276999"/>
          </a:xfrm>
          <a:prstGeom prst="rect">
            <a:avLst/>
          </a:prstGeom>
          <a:noFill/>
        </p:spPr>
        <p:txBody>
          <a:bodyPr wrap="none" rtlCol="0">
            <a:spAutoFit/>
          </a:bodyPr>
          <a:lstStyle/>
          <a:p>
            <a:r>
              <a:rPr lang="en-US" sz="1200">
                <a:latin typeface="Segoe UI Symbol" panose="020B0502040204020203" pitchFamily="34" charset="0"/>
                <a:ea typeface="Segoe UI Symbol" panose="020B0502040204020203" pitchFamily="34" charset="0"/>
              </a:rPr>
              <a:t>Autonomous vehicles likely to drive incremental category growth</a:t>
            </a:r>
          </a:p>
        </p:txBody>
      </p:sp>
      <p:sp>
        <p:nvSpPr>
          <p:cNvPr id="10" name="TextBox 9">
            <a:extLst>
              <a:ext uri="{FF2B5EF4-FFF2-40B4-BE49-F238E27FC236}">
                <a16:creationId xmlns:a16="http://schemas.microsoft.com/office/drawing/2014/main" id="{C0AA392F-A5DA-C876-26F9-2400ACA46178}"/>
              </a:ext>
            </a:extLst>
          </p:cNvPr>
          <p:cNvSpPr txBox="1"/>
          <p:nvPr/>
        </p:nvSpPr>
        <p:spPr>
          <a:xfrm>
            <a:off x="6302582" y="837090"/>
            <a:ext cx="6837218" cy="276999"/>
          </a:xfrm>
          <a:prstGeom prst="rect">
            <a:avLst/>
          </a:prstGeom>
          <a:noFill/>
        </p:spPr>
        <p:txBody>
          <a:bodyPr wrap="square">
            <a:spAutoFit/>
          </a:bodyPr>
          <a:lstStyle/>
          <a:p>
            <a:r>
              <a:rPr lang="en-US" sz="1200">
                <a:latin typeface="Segoe UI Symbol" panose="020B0502040204020203" pitchFamily="34" charset="0"/>
                <a:ea typeface="Segoe UI Symbol" panose="020B0502040204020203" pitchFamily="34" charset="0"/>
              </a:rPr>
              <a:t>with San Francisco being a uniquely </a:t>
            </a:r>
            <a:r>
              <a:rPr lang="en-US" sz="1200" err="1">
                <a:latin typeface="Segoe UI Symbol" panose="020B0502040204020203" pitchFamily="34" charset="0"/>
                <a:ea typeface="Segoe UI Symbol" panose="020B0502040204020203" pitchFamily="34" charset="0"/>
              </a:rPr>
              <a:t>favourable</a:t>
            </a:r>
            <a:r>
              <a:rPr lang="en-US" sz="1200">
                <a:latin typeface="Segoe UI Symbol" panose="020B0502040204020203" pitchFamily="34" charset="0"/>
                <a:ea typeface="Segoe UI Symbol" panose="020B0502040204020203" pitchFamily="34" charset="0"/>
              </a:rPr>
              <a:t> market for AV deployments </a:t>
            </a:r>
          </a:p>
        </p:txBody>
      </p:sp>
      <p:pic>
        <p:nvPicPr>
          <p:cNvPr id="11" name="Picture 10">
            <a:extLst>
              <a:ext uri="{FF2B5EF4-FFF2-40B4-BE49-F238E27FC236}">
                <a16:creationId xmlns:a16="http://schemas.microsoft.com/office/drawing/2014/main" id="{C4361210-5D8C-1593-6421-F5EEF7F94168}"/>
              </a:ext>
            </a:extLst>
          </p:cNvPr>
          <p:cNvPicPr>
            <a:picLocks noChangeAspect="1"/>
          </p:cNvPicPr>
          <p:nvPr/>
        </p:nvPicPr>
        <p:blipFill>
          <a:blip r:embed="rId5"/>
          <a:srcRect t="20896"/>
          <a:stretch>
            <a:fillRect/>
          </a:stretch>
        </p:blipFill>
        <p:spPr>
          <a:xfrm>
            <a:off x="480902" y="4195854"/>
            <a:ext cx="5929746" cy="2516124"/>
          </a:xfrm>
          <a:prstGeom prst="rect">
            <a:avLst/>
          </a:prstGeom>
        </p:spPr>
      </p:pic>
      <p:sp>
        <p:nvSpPr>
          <p:cNvPr id="12" name="TextBox 11">
            <a:extLst>
              <a:ext uri="{FF2B5EF4-FFF2-40B4-BE49-F238E27FC236}">
                <a16:creationId xmlns:a16="http://schemas.microsoft.com/office/drawing/2014/main" id="{FB9A9195-6E8B-39DD-D358-DEBF5F1BD7D4}"/>
              </a:ext>
            </a:extLst>
          </p:cNvPr>
          <p:cNvSpPr txBox="1"/>
          <p:nvPr/>
        </p:nvSpPr>
        <p:spPr>
          <a:xfrm>
            <a:off x="480902" y="3888125"/>
            <a:ext cx="5662127" cy="276999"/>
          </a:xfrm>
          <a:prstGeom prst="rect">
            <a:avLst/>
          </a:prstGeom>
          <a:noFill/>
        </p:spPr>
        <p:txBody>
          <a:bodyPr wrap="none" rtlCol="0">
            <a:spAutoFit/>
          </a:bodyPr>
          <a:lstStyle/>
          <a:p>
            <a:r>
              <a:rPr lang="en-US" sz="1200">
                <a:latin typeface="Segoe UI Symbol" panose="020B0502040204020203" pitchFamily="34" charset="0"/>
                <a:ea typeface="Segoe UI Symbol" panose="020B0502040204020203" pitchFamily="34" charset="0"/>
              </a:rPr>
              <a:t>Where AV’s on Uber are significantly busier and ore reliable than 1P deployments</a:t>
            </a:r>
          </a:p>
        </p:txBody>
      </p:sp>
      <p:pic>
        <p:nvPicPr>
          <p:cNvPr id="13" name="Picture 12">
            <a:extLst>
              <a:ext uri="{FF2B5EF4-FFF2-40B4-BE49-F238E27FC236}">
                <a16:creationId xmlns:a16="http://schemas.microsoft.com/office/drawing/2014/main" id="{53B2F884-A810-20E6-BD42-7025696BD364}"/>
              </a:ext>
            </a:extLst>
          </p:cNvPr>
          <p:cNvPicPr>
            <a:picLocks noChangeAspect="1"/>
          </p:cNvPicPr>
          <p:nvPr/>
        </p:nvPicPr>
        <p:blipFill>
          <a:blip r:embed="rId6"/>
          <a:srcRect t="20295"/>
          <a:stretch>
            <a:fillRect/>
          </a:stretch>
        </p:blipFill>
        <p:spPr>
          <a:xfrm>
            <a:off x="6237204" y="4242579"/>
            <a:ext cx="5545823" cy="2422674"/>
          </a:xfrm>
          <a:prstGeom prst="rect">
            <a:avLst/>
          </a:prstGeom>
        </p:spPr>
      </p:pic>
      <p:sp>
        <p:nvSpPr>
          <p:cNvPr id="15" name="TextBox 14">
            <a:extLst>
              <a:ext uri="{FF2B5EF4-FFF2-40B4-BE49-F238E27FC236}">
                <a16:creationId xmlns:a16="http://schemas.microsoft.com/office/drawing/2014/main" id="{DA630E14-A148-81A1-BE7E-D51BC9996721}"/>
              </a:ext>
            </a:extLst>
          </p:cNvPr>
          <p:cNvSpPr txBox="1"/>
          <p:nvPr/>
        </p:nvSpPr>
        <p:spPr>
          <a:xfrm>
            <a:off x="6302582" y="3888125"/>
            <a:ext cx="5662127" cy="276999"/>
          </a:xfrm>
          <a:prstGeom prst="rect">
            <a:avLst/>
          </a:prstGeom>
          <a:noFill/>
        </p:spPr>
        <p:txBody>
          <a:bodyPr wrap="square" rtlCol="0">
            <a:spAutoFit/>
          </a:bodyPr>
          <a:lstStyle/>
          <a:p>
            <a:r>
              <a:rPr lang="en-US" sz="1200">
                <a:latin typeface="Segoe UI Symbol" panose="020B0502040204020203" pitchFamily="34" charset="0"/>
                <a:ea typeface="Segoe UI Symbol" panose="020B0502040204020203" pitchFamily="34" charset="0"/>
              </a:rPr>
              <a:t>with Uber’s network delivering the highest AV </a:t>
            </a:r>
            <a:r>
              <a:rPr lang="en-US" sz="1200" err="1">
                <a:latin typeface="Segoe UI Symbol" panose="020B0502040204020203" pitchFamily="34" charset="0"/>
                <a:ea typeface="Segoe UI Symbol" panose="020B0502040204020203" pitchFamily="34" charset="0"/>
              </a:rPr>
              <a:t>utilisation</a:t>
            </a:r>
            <a:r>
              <a:rPr lang="en-US" sz="1200">
                <a:latin typeface="Segoe UI Symbol" panose="020B0502040204020203" pitchFamily="34" charset="0"/>
                <a:ea typeface="Segoe UI Symbol" panose="020B0502040204020203" pitchFamily="34" charset="0"/>
              </a:rPr>
              <a:t> against variable demand </a:t>
            </a:r>
          </a:p>
        </p:txBody>
      </p:sp>
      <p:sp>
        <p:nvSpPr>
          <p:cNvPr id="16" name="TextBox 15">
            <a:extLst>
              <a:ext uri="{FF2B5EF4-FFF2-40B4-BE49-F238E27FC236}">
                <a16:creationId xmlns:a16="http://schemas.microsoft.com/office/drawing/2014/main" id="{76F5C198-3402-BE0D-4969-2FE6D02D584C}"/>
              </a:ext>
            </a:extLst>
          </p:cNvPr>
          <p:cNvSpPr txBox="1"/>
          <p:nvPr/>
        </p:nvSpPr>
        <p:spPr>
          <a:xfrm rot="5400000">
            <a:off x="11072564" y="5086896"/>
            <a:ext cx="1486304" cy="230832"/>
          </a:xfrm>
          <a:prstGeom prst="rect">
            <a:avLst/>
          </a:prstGeom>
          <a:noFill/>
        </p:spPr>
        <p:txBody>
          <a:bodyPr wrap="none" rtlCol="0">
            <a:spAutoFit/>
          </a:bodyPr>
          <a:lstStyle/>
          <a:p>
            <a:r>
              <a:rPr lang="en-US" sz="900">
                <a:latin typeface="Segoe UI Symbol" panose="020B0502040204020203" pitchFamily="34" charset="0"/>
                <a:ea typeface="Segoe UI Symbol" panose="020B0502040204020203" pitchFamily="34" charset="0"/>
              </a:rPr>
              <a:t>Austin operating AV zone</a:t>
            </a:r>
          </a:p>
        </p:txBody>
      </p:sp>
      <p:cxnSp>
        <p:nvCxnSpPr>
          <p:cNvPr id="9" name="Straight Connector 8">
            <a:extLst>
              <a:ext uri="{FF2B5EF4-FFF2-40B4-BE49-F238E27FC236}">
                <a16:creationId xmlns:a16="http://schemas.microsoft.com/office/drawing/2014/main" id="{60EE825B-1923-50F2-DD37-760F44D087B7}"/>
              </a:ext>
            </a:extLst>
          </p:cNvPr>
          <p:cNvCxnSpPr>
            <a:cxnSpLocks/>
          </p:cNvCxnSpPr>
          <p:nvPr/>
        </p:nvCxnSpPr>
        <p:spPr>
          <a:xfrm>
            <a:off x="480902" y="1159365"/>
            <a:ext cx="5662127"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49E63D9-44E5-0D45-CEAF-3B6FE030BBFA}"/>
              </a:ext>
            </a:extLst>
          </p:cNvPr>
          <p:cNvCxnSpPr>
            <a:cxnSpLocks/>
          </p:cNvCxnSpPr>
          <p:nvPr/>
        </p:nvCxnSpPr>
        <p:spPr>
          <a:xfrm>
            <a:off x="6410648" y="1151869"/>
            <a:ext cx="5372379"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D631537A-A8B1-529A-CA4E-7489D4964A2B}"/>
              </a:ext>
            </a:extLst>
          </p:cNvPr>
          <p:cNvCxnSpPr>
            <a:cxnSpLocks/>
          </p:cNvCxnSpPr>
          <p:nvPr/>
        </p:nvCxnSpPr>
        <p:spPr>
          <a:xfrm>
            <a:off x="564329" y="4165124"/>
            <a:ext cx="5531671"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C32F34B2-CFDB-832B-A9F0-6C7CEDCE8062}"/>
              </a:ext>
            </a:extLst>
          </p:cNvPr>
          <p:cNvCxnSpPr>
            <a:cxnSpLocks/>
          </p:cNvCxnSpPr>
          <p:nvPr/>
        </p:nvCxnSpPr>
        <p:spPr>
          <a:xfrm>
            <a:off x="6410648" y="4165124"/>
            <a:ext cx="5520484"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4087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2706C-EBAC-1649-F21E-C1DE9C1A08AE}"/>
              </a:ext>
            </a:extLst>
          </p:cNvPr>
          <p:cNvSpPr>
            <a:spLocks noGrp="1"/>
          </p:cNvSpPr>
          <p:nvPr>
            <p:ph type="title"/>
          </p:nvPr>
        </p:nvSpPr>
        <p:spPr/>
        <p:txBody>
          <a:bodyPr/>
          <a:lstStyle/>
          <a:p>
            <a:r>
              <a:rPr lang="en-US"/>
              <a:t>Captured by Uber’s geographic dominance and AV partnerships</a:t>
            </a:r>
          </a:p>
        </p:txBody>
      </p:sp>
      <p:pic>
        <p:nvPicPr>
          <p:cNvPr id="3" name="Picture 2">
            <a:extLst>
              <a:ext uri="{FF2B5EF4-FFF2-40B4-BE49-F238E27FC236}">
                <a16:creationId xmlns:a16="http://schemas.microsoft.com/office/drawing/2014/main" id="{B5A26216-CF0B-7F2F-DAA8-0F216B256AD7}"/>
              </a:ext>
            </a:extLst>
          </p:cNvPr>
          <p:cNvPicPr>
            <a:picLocks noChangeAspect="1"/>
          </p:cNvPicPr>
          <p:nvPr/>
        </p:nvPicPr>
        <p:blipFill>
          <a:blip r:embed="rId2"/>
          <a:srcRect t="18573"/>
          <a:stretch>
            <a:fillRect/>
          </a:stretch>
        </p:blipFill>
        <p:spPr>
          <a:xfrm>
            <a:off x="2987039" y="1169982"/>
            <a:ext cx="6290845" cy="2820127"/>
          </a:xfrm>
          <a:prstGeom prst="rect">
            <a:avLst/>
          </a:prstGeom>
        </p:spPr>
      </p:pic>
      <p:pic>
        <p:nvPicPr>
          <p:cNvPr id="4" name="Picture 3">
            <a:extLst>
              <a:ext uri="{FF2B5EF4-FFF2-40B4-BE49-F238E27FC236}">
                <a16:creationId xmlns:a16="http://schemas.microsoft.com/office/drawing/2014/main" id="{E5A7C53E-54F2-EA6C-BF73-5E64E5366227}"/>
              </a:ext>
            </a:extLst>
          </p:cNvPr>
          <p:cNvPicPr>
            <a:picLocks noChangeAspect="1"/>
          </p:cNvPicPr>
          <p:nvPr/>
        </p:nvPicPr>
        <p:blipFill>
          <a:blip r:embed="rId3"/>
          <a:srcRect t="29111" b="6238"/>
          <a:stretch>
            <a:fillRect/>
          </a:stretch>
        </p:blipFill>
        <p:spPr>
          <a:xfrm>
            <a:off x="2987039" y="4527356"/>
            <a:ext cx="6454371" cy="2168134"/>
          </a:xfrm>
          <a:prstGeom prst="rect">
            <a:avLst/>
          </a:prstGeom>
        </p:spPr>
      </p:pic>
      <p:sp>
        <p:nvSpPr>
          <p:cNvPr id="5" name="TextBox 4">
            <a:extLst>
              <a:ext uri="{FF2B5EF4-FFF2-40B4-BE49-F238E27FC236}">
                <a16:creationId xmlns:a16="http://schemas.microsoft.com/office/drawing/2014/main" id="{DB974DAE-77FE-DAAC-A61A-EFA158BF733C}"/>
              </a:ext>
            </a:extLst>
          </p:cNvPr>
          <p:cNvSpPr txBox="1"/>
          <p:nvPr/>
        </p:nvSpPr>
        <p:spPr>
          <a:xfrm>
            <a:off x="2987039" y="4250357"/>
            <a:ext cx="4958409" cy="276999"/>
          </a:xfrm>
          <a:prstGeom prst="rect">
            <a:avLst/>
          </a:prstGeom>
          <a:noFill/>
        </p:spPr>
        <p:txBody>
          <a:bodyPr wrap="none" rtlCol="0">
            <a:spAutoFit/>
          </a:bodyPr>
          <a:lstStyle/>
          <a:p>
            <a:r>
              <a:rPr lang="en-US" sz="1200" u="sng">
                <a:latin typeface="Segoe UI Symbol" panose="020B0502040204020203" pitchFamily="34" charset="0"/>
                <a:ea typeface="Segoe UI Symbol" panose="020B0502040204020203" pitchFamily="34" charset="0"/>
              </a:rPr>
              <a:t>Intending to become the largest facilitator of AV trips globally by 2090</a:t>
            </a:r>
          </a:p>
        </p:txBody>
      </p:sp>
      <p:sp>
        <p:nvSpPr>
          <p:cNvPr id="6" name="TextBox 5">
            <a:extLst>
              <a:ext uri="{FF2B5EF4-FFF2-40B4-BE49-F238E27FC236}">
                <a16:creationId xmlns:a16="http://schemas.microsoft.com/office/drawing/2014/main" id="{87FB8651-507C-DEC7-07BF-96B8CA3D16F9}"/>
              </a:ext>
            </a:extLst>
          </p:cNvPr>
          <p:cNvSpPr txBox="1"/>
          <p:nvPr/>
        </p:nvSpPr>
        <p:spPr>
          <a:xfrm>
            <a:off x="2987039" y="890166"/>
            <a:ext cx="4801314" cy="276999"/>
          </a:xfrm>
          <a:prstGeom prst="rect">
            <a:avLst/>
          </a:prstGeom>
          <a:noFill/>
        </p:spPr>
        <p:txBody>
          <a:bodyPr wrap="none" rtlCol="0">
            <a:spAutoFit/>
          </a:bodyPr>
          <a:lstStyle/>
          <a:p>
            <a:r>
              <a:rPr lang="en-US" sz="1200" u="sng">
                <a:latin typeface="Segoe UI Symbol" panose="020B0502040204020203" pitchFamily="34" charset="0"/>
                <a:ea typeface="Segoe UI Symbol" panose="020B0502040204020203" pitchFamily="34" charset="0"/>
              </a:rPr>
              <a:t>Operating in 8,000+ US markets, covering 95% of the US population</a:t>
            </a:r>
          </a:p>
        </p:txBody>
      </p:sp>
      <p:sp>
        <p:nvSpPr>
          <p:cNvPr id="8" name="object 17">
            <a:extLst>
              <a:ext uri="{FF2B5EF4-FFF2-40B4-BE49-F238E27FC236}">
                <a16:creationId xmlns:a16="http://schemas.microsoft.com/office/drawing/2014/main" id="{2F406F88-DD43-AD5A-0E38-8B99C7FAFA88}"/>
              </a:ext>
            </a:extLst>
          </p:cNvPr>
          <p:cNvSpPr txBox="1"/>
          <p:nvPr/>
        </p:nvSpPr>
        <p:spPr>
          <a:xfrm>
            <a:off x="475787" y="6529383"/>
            <a:ext cx="1775293" cy="130805"/>
          </a:xfrm>
          <a:prstGeom prst="rect">
            <a:avLst/>
          </a:prstGeom>
        </p:spPr>
        <p:txBody>
          <a:bodyPr vert="horz" wrap="square" lIns="0" tIns="7620" rIns="0" bIns="0" rtlCol="0" anchor="t">
            <a:spAutoFit/>
          </a:bodyPr>
          <a:lstStyle/>
          <a:p>
            <a:pPr marL="12700">
              <a:spcBef>
                <a:spcPts val="60"/>
              </a:spcBef>
            </a:pPr>
            <a:r>
              <a:rPr lang="en-AU" sz="800" i="1" spc="-25">
                <a:solidFill>
                  <a:srgbClr val="7F7F7F"/>
                </a:solidFill>
                <a:latin typeface="Segoe UI Symbol" panose="020B0502040204020203" pitchFamily="34" charset="0"/>
                <a:ea typeface="Segoe UI Symbol" panose="020B0502040204020203" pitchFamily="34" charset="0"/>
                <a:cs typeface="Trebuchet MS"/>
              </a:rPr>
              <a:t>Source: Uber, Russell Reynolds</a:t>
            </a:r>
            <a:r>
              <a:rPr lang="en-AU" sz="800" i="1">
                <a:solidFill>
                  <a:srgbClr val="7F7F7F"/>
                </a:solidFill>
                <a:latin typeface="Segoe UI Symbol" panose="020B0502040204020203" pitchFamily="34" charset="0"/>
                <a:ea typeface="Segoe UI Symbol" panose="020B0502040204020203" pitchFamily="34" charset="0"/>
                <a:cs typeface="Trebuchet MS"/>
              </a:rPr>
              <a:t> </a:t>
            </a:r>
            <a:endParaRPr lang="en-AU" sz="800" i="1" spc="-20">
              <a:solidFill>
                <a:srgbClr val="7F7F7F"/>
              </a:solidFill>
              <a:latin typeface="Segoe UI Symbol" panose="020B0502040204020203" pitchFamily="34" charset="0"/>
              <a:ea typeface="Segoe UI Symbol" panose="020B0502040204020203" pitchFamily="34" charset="0"/>
              <a:cs typeface="Trebuchet MS"/>
            </a:endParaRPr>
          </a:p>
        </p:txBody>
      </p:sp>
    </p:spTree>
    <p:extLst>
      <p:ext uri="{BB962C8B-B14F-4D97-AF65-F5344CB8AC3E}">
        <p14:creationId xmlns:p14="http://schemas.microsoft.com/office/powerpoint/2010/main" val="37759835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96F83-5AD4-D761-6B7A-9EB6739591D5}"/>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B9903FF-B06F-0D6D-8727-EE3338460C08}"/>
              </a:ext>
            </a:extLst>
          </p:cNvPr>
          <p:cNvGraphicFramePr>
            <a:graphicFrameLocks/>
          </p:cNvGraphicFramePr>
          <p:nvPr>
            <p:custDataLst>
              <p:tags r:id="rId1"/>
            </p:custDataLst>
            <p:extLst>
              <p:ext uri="{D42A27DB-BD31-4B8C-83A1-F6EECF244321}">
                <p14:modId xmlns:p14="http://schemas.microsoft.com/office/powerpoint/2010/main" val="211820489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3" name="think-cell data - do not delete" hidden="1">
                        <a:extLst>
                          <a:ext uri="{FF2B5EF4-FFF2-40B4-BE49-F238E27FC236}">
                            <a16:creationId xmlns:a16="http://schemas.microsoft.com/office/drawing/2014/main" id="{3B9903FF-B06F-0D6D-8727-EE3338460C08}"/>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56" name="Rectangle 55">
            <a:extLst>
              <a:ext uri="{FF2B5EF4-FFF2-40B4-BE49-F238E27FC236}">
                <a16:creationId xmlns:a16="http://schemas.microsoft.com/office/drawing/2014/main" id="{8E36F43E-E32B-09CD-7F61-F1C7EDA9E071}"/>
              </a:ext>
            </a:extLst>
          </p:cNvPr>
          <p:cNvSpPr/>
          <p:nvPr/>
        </p:nvSpPr>
        <p:spPr>
          <a:xfrm>
            <a:off x="6353629" y="5190734"/>
            <a:ext cx="5127244" cy="925656"/>
          </a:xfrm>
          <a:prstGeom prst="rect">
            <a:avLst/>
          </a:prstGeom>
          <a:solidFill>
            <a:srgbClr val="80DCB1">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b="1" i="1">
              <a:solidFill>
                <a:schemeClr val="tx1"/>
              </a:solidFill>
              <a:latin typeface="Segoe UI Symbol" panose="020B0502040204020203" pitchFamily="34" charset="0"/>
              <a:ea typeface="Segoe UI Symbol" panose="020B0502040204020203" pitchFamily="34" charset="0"/>
            </a:endParaRPr>
          </a:p>
        </p:txBody>
      </p:sp>
      <p:sp>
        <p:nvSpPr>
          <p:cNvPr id="2" name="Title 1">
            <a:extLst>
              <a:ext uri="{FF2B5EF4-FFF2-40B4-BE49-F238E27FC236}">
                <a16:creationId xmlns:a16="http://schemas.microsoft.com/office/drawing/2014/main" id="{50EB5DA2-07BF-FCB2-8ECC-F4C89BB85194}"/>
              </a:ext>
            </a:extLst>
          </p:cNvPr>
          <p:cNvSpPr>
            <a:spLocks noGrp="1"/>
          </p:cNvSpPr>
          <p:nvPr>
            <p:ph type="title"/>
          </p:nvPr>
        </p:nvSpPr>
        <p:spPr/>
        <p:txBody>
          <a:bodyPr vert="horz" rIns="91440"/>
          <a:lstStyle/>
          <a:p>
            <a:r>
              <a:rPr lang="en-US"/>
              <a:t>TDM treats People and Culture as an eighth power – durable only when deeply embedded </a:t>
            </a:r>
          </a:p>
        </p:txBody>
      </p:sp>
      <p:sp>
        <p:nvSpPr>
          <p:cNvPr id="5" name="Content Placeholder 5">
            <a:extLst>
              <a:ext uri="{FF2B5EF4-FFF2-40B4-BE49-F238E27FC236}">
                <a16:creationId xmlns:a16="http://schemas.microsoft.com/office/drawing/2014/main" id="{67C92450-40C8-BD08-39B7-990FAB7FA211}"/>
              </a:ext>
            </a:extLst>
          </p:cNvPr>
          <p:cNvSpPr txBox="1">
            <a:spLocks/>
          </p:cNvSpPr>
          <p:nvPr/>
        </p:nvSpPr>
        <p:spPr>
          <a:xfrm>
            <a:off x="274320" y="798159"/>
            <a:ext cx="11739880" cy="27699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400" b="1">
                <a:solidFill>
                  <a:srgbClr val="017840"/>
                </a:solidFill>
                <a:latin typeface="Segoe UI Symbol" panose="020B0502040204020203" pitchFamily="34" charset="0"/>
                <a:ea typeface="Segoe UI Symbol" panose="020B0502040204020203" pitchFamily="34" charset="0"/>
              </a:rPr>
              <a:t>TDM’s Investment Framework: Pillar 3 – People &amp; culture</a:t>
            </a:r>
          </a:p>
        </p:txBody>
      </p:sp>
      <p:sp>
        <p:nvSpPr>
          <p:cNvPr id="6" name="TextBox 5">
            <a:extLst>
              <a:ext uri="{FF2B5EF4-FFF2-40B4-BE49-F238E27FC236}">
                <a16:creationId xmlns:a16="http://schemas.microsoft.com/office/drawing/2014/main" id="{B2D7AD69-37F5-675C-891F-1FEF2520E5F3}"/>
              </a:ext>
            </a:extLst>
          </p:cNvPr>
          <p:cNvSpPr txBox="1"/>
          <p:nvPr/>
        </p:nvSpPr>
        <p:spPr>
          <a:xfrm>
            <a:off x="412869" y="1243395"/>
            <a:ext cx="1361270" cy="276999"/>
          </a:xfrm>
          <a:prstGeom prst="rect">
            <a:avLst/>
          </a:prstGeom>
          <a:noFill/>
        </p:spPr>
        <p:txBody>
          <a:bodyPr wrap="none" rtlCol="0">
            <a:spAutoFit/>
          </a:bodyPr>
          <a:lstStyle/>
          <a:p>
            <a:r>
              <a:rPr lang="en-US" sz="1200" b="1">
                <a:latin typeface="Segoe UI Symbol" panose="020B0502040204020203" pitchFamily="34" charset="0"/>
                <a:ea typeface="Segoe UI Symbol" panose="020B0502040204020203" pitchFamily="34" charset="0"/>
              </a:rPr>
              <a:t>TDM’s Definition</a:t>
            </a:r>
          </a:p>
        </p:txBody>
      </p:sp>
      <p:sp>
        <p:nvSpPr>
          <p:cNvPr id="7" name="Rectangle 6">
            <a:extLst>
              <a:ext uri="{FF2B5EF4-FFF2-40B4-BE49-F238E27FC236}">
                <a16:creationId xmlns:a16="http://schemas.microsoft.com/office/drawing/2014/main" id="{B7C50B2B-2E32-79BD-282F-7090F70B372F}"/>
              </a:ext>
            </a:extLst>
          </p:cNvPr>
          <p:cNvSpPr/>
          <p:nvPr/>
        </p:nvSpPr>
        <p:spPr>
          <a:xfrm>
            <a:off x="461129" y="1780968"/>
            <a:ext cx="5127244" cy="925656"/>
          </a:xfrm>
          <a:prstGeom prst="rect">
            <a:avLst/>
          </a:prstGeom>
          <a:solidFill>
            <a:srgbClr val="80DCB1">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i="1">
                <a:solidFill>
                  <a:schemeClr val="tx1"/>
                </a:solidFill>
                <a:latin typeface="Segoe UI Symbol" panose="020B0502040204020203" pitchFamily="34" charset="0"/>
                <a:ea typeface="Segoe UI Symbol" panose="020B0502040204020203" pitchFamily="34" charset="0"/>
              </a:rPr>
              <a:t>“The embedded culture within an organization that enables structurally lower costs or consistently superior products or services.” </a:t>
            </a:r>
          </a:p>
        </p:txBody>
      </p:sp>
      <p:sp>
        <p:nvSpPr>
          <p:cNvPr id="13" name="TextBox 12">
            <a:extLst>
              <a:ext uri="{FF2B5EF4-FFF2-40B4-BE49-F238E27FC236}">
                <a16:creationId xmlns:a16="http://schemas.microsoft.com/office/drawing/2014/main" id="{5C285018-0430-148B-315C-4D2B455EE0E1}"/>
              </a:ext>
            </a:extLst>
          </p:cNvPr>
          <p:cNvSpPr txBox="1"/>
          <p:nvPr/>
        </p:nvSpPr>
        <p:spPr>
          <a:xfrm>
            <a:off x="412869" y="3076259"/>
            <a:ext cx="3134191" cy="276999"/>
          </a:xfrm>
          <a:prstGeom prst="rect">
            <a:avLst/>
          </a:prstGeom>
          <a:noFill/>
        </p:spPr>
        <p:txBody>
          <a:bodyPr wrap="none" rtlCol="0">
            <a:spAutoFit/>
          </a:bodyPr>
          <a:lstStyle/>
          <a:p>
            <a:r>
              <a:rPr lang="en-US" sz="1200">
                <a:latin typeface="Segoe UI Symbol" panose="020B0502040204020203" pitchFamily="34" charset="0"/>
                <a:ea typeface="Segoe UI Symbol" panose="020B0502040204020203" pitchFamily="34" charset="0"/>
              </a:rPr>
              <a:t>Three barriers: why it is difficult to replicate </a:t>
            </a:r>
          </a:p>
        </p:txBody>
      </p:sp>
      <p:sp>
        <p:nvSpPr>
          <p:cNvPr id="14" name="Rectangle 13">
            <a:extLst>
              <a:ext uri="{FF2B5EF4-FFF2-40B4-BE49-F238E27FC236}">
                <a16:creationId xmlns:a16="http://schemas.microsoft.com/office/drawing/2014/main" id="{EAA15B42-BC88-E276-4B6B-E9F86F5101C1}"/>
              </a:ext>
            </a:extLst>
          </p:cNvPr>
          <p:cNvSpPr/>
          <p:nvPr/>
        </p:nvSpPr>
        <p:spPr>
          <a:xfrm>
            <a:off x="461129" y="3571401"/>
            <a:ext cx="5127244" cy="585001"/>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b="1" i="1">
              <a:solidFill>
                <a:schemeClr val="tx1"/>
              </a:solidFill>
              <a:latin typeface="Segoe UI Symbol" panose="020B0502040204020203" pitchFamily="34" charset="0"/>
              <a:ea typeface="Segoe UI Symbol" panose="020B0502040204020203" pitchFamily="34" charset="0"/>
            </a:endParaRPr>
          </a:p>
        </p:txBody>
      </p:sp>
      <p:sp>
        <p:nvSpPr>
          <p:cNvPr id="15" name="Rectangle 14">
            <a:extLst>
              <a:ext uri="{FF2B5EF4-FFF2-40B4-BE49-F238E27FC236}">
                <a16:creationId xmlns:a16="http://schemas.microsoft.com/office/drawing/2014/main" id="{9B5631F8-7E8F-A646-0A7C-CD95E4A87B07}"/>
              </a:ext>
            </a:extLst>
          </p:cNvPr>
          <p:cNvSpPr/>
          <p:nvPr/>
        </p:nvSpPr>
        <p:spPr>
          <a:xfrm>
            <a:off x="461129" y="4282234"/>
            <a:ext cx="5127244" cy="585001"/>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b="1" i="1">
              <a:solidFill>
                <a:schemeClr val="tx1"/>
              </a:solidFill>
              <a:latin typeface="Segoe UI Symbol" panose="020B0502040204020203" pitchFamily="34" charset="0"/>
              <a:ea typeface="Segoe UI Symbol" panose="020B0502040204020203" pitchFamily="34" charset="0"/>
            </a:endParaRPr>
          </a:p>
        </p:txBody>
      </p:sp>
      <p:sp>
        <p:nvSpPr>
          <p:cNvPr id="16" name="Rectangle 15">
            <a:extLst>
              <a:ext uri="{FF2B5EF4-FFF2-40B4-BE49-F238E27FC236}">
                <a16:creationId xmlns:a16="http://schemas.microsoft.com/office/drawing/2014/main" id="{17D17F59-156F-7AED-2B56-880C4E8F413F}"/>
              </a:ext>
            </a:extLst>
          </p:cNvPr>
          <p:cNvSpPr/>
          <p:nvPr/>
        </p:nvSpPr>
        <p:spPr>
          <a:xfrm>
            <a:off x="461129" y="5005426"/>
            <a:ext cx="5127244" cy="585001"/>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b="1" i="1">
              <a:solidFill>
                <a:schemeClr val="tx1"/>
              </a:solidFill>
              <a:latin typeface="Segoe UI Symbol" panose="020B0502040204020203" pitchFamily="34" charset="0"/>
              <a:ea typeface="Segoe UI Symbol" panose="020B0502040204020203" pitchFamily="34" charset="0"/>
            </a:endParaRPr>
          </a:p>
        </p:txBody>
      </p:sp>
      <p:sp>
        <p:nvSpPr>
          <p:cNvPr id="17" name="Rectangle 16">
            <a:extLst>
              <a:ext uri="{FF2B5EF4-FFF2-40B4-BE49-F238E27FC236}">
                <a16:creationId xmlns:a16="http://schemas.microsoft.com/office/drawing/2014/main" id="{27C5B654-0692-CEBE-07BD-B09C2B716EED}"/>
              </a:ext>
            </a:extLst>
          </p:cNvPr>
          <p:cNvSpPr/>
          <p:nvPr/>
        </p:nvSpPr>
        <p:spPr>
          <a:xfrm>
            <a:off x="461129" y="3566262"/>
            <a:ext cx="131020" cy="593059"/>
          </a:xfrm>
          <a:prstGeom prst="rect">
            <a:avLst/>
          </a:prstGeom>
          <a:solidFill>
            <a:srgbClr val="0C7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8" name="Rectangle 17">
            <a:extLst>
              <a:ext uri="{FF2B5EF4-FFF2-40B4-BE49-F238E27FC236}">
                <a16:creationId xmlns:a16="http://schemas.microsoft.com/office/drawing/2014/main" id="{4C78B4FE-AC5D-F281-226B-45FD40B4CB3F}"/>
              </a:ext>
            </a:extLst>
          </p:cNvPr>
          <p:cNvSpPr/>
          <p:nvPr/>
        </p:nvSpPr>
        <p:spPr>
          <a:xfrm>
            <a:off x="461129" y="4277095"/>
            <a:ext cx="131020" cy="593059"/>
          </a:xfrm>
          <a:prstGeom prst="rect">
            <a:avLst/>
          </a:prstGeom>
          <a:solidFill>
            <a:srgbClr val="0C7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9" name="Rectangle 18">
            <a:extLst>
              <a:ext uri="{FF2B5EF4-FFF2-40B4-BE49-F238E27FC236}">
                <a16:creationId xmlns:a16="http://schemas.microsoft.com/office/drawing/2014/main" id="{29166B08-D70D-6B8E-BA1A-00EDB2CF9D50}"/>
              </a:ext>
            </a:extLst>
          </p:cNvPr>
          <p:cNvSpPr/>
          <p:nvPr/>
        </p:nvSpPr>
        <p:spPr>
          <a:xfrm>
            <a:off x="458245" y="5005426"/>
            <a:ext cx="131020" cy="593059"/>
          </a:xfrm>
          <a:prstGeom prst="rect">
            <a:avLst/>
          </a:prstGeom>
          <a:solidFill>
            <a:srgbClr val="0C7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20" name="TextBox 19">
            <a:extLst>
              <a:ext uri="{FF2B5EF4-FFF2-40B4-BE49-F238E27FC236}">
                <a16:creationId xmlns:a16="http://schemas.microsoft.com/office/drawing/2014/main" id="{BC333DA0-B7CB-6D19-1895-2AF428A6AE19}"/>
              </a:ext>
            </a:extLst>
          </p:cNvPr>
          <p:cNvSpPr txBox="1"/>
          <p:nvPr/>
        </p:nvSpPr>
        <p:spPr>
          <a:xfrm>
            <a:off x="697487" y="3731986"/>
            <a:ext cx="487634" cy="261610"/>
          </a:xfrm>
          <a:prstGeom prst="rect">
            <a:avLst/>
          </a:prstGeom>
          <a:noFill/>
        </p:spPr>
        <p:txBody>
          <a:bodyPr wrap="none" rtlCol="0">
            <a:spAutoFit/>
          </a:bodyPr>
          <a:lstStyle/>
          <a:p>
            <a:r>
              <a:rPr lang="en-US" sz="1100" b="1">
                <a:latin typeface="Segoe UI Symbol" panose="020B0502040204020203" pitchFamily="34" charset="0"/>
                <a:ea typeface="Segoe UI Symbol" panose="020B0502040204020203" pitchFamily="34" charset="0"/>
              </a:rPr>
              <a:t>Time</a:t>
            </a:r>
          </a:p>
        </p:txBody>
      </p:sp>
      <p:sp>
        <p:nvSpPr>
          <p:cNvPr id="21" name="TextBox 20">
            <a:extLst>
              <a:ext uri="{FF2B5EF4-FFF2-40B4-BE49-F238E27FC236}">
                <a16:creationId xmlns:a16="http://schemas.microsoft.com/office/drawing/2014/main" id="{1684FF43-BFA5-8EC8-E9D3-E0F77B366745}"/>
              </a:ext>
            </a:extLst>
          </p:cNvPr>
          <p:cNvSpPr txBox="1"/>
          <p:nvPr/>
        </p:nvSpPr>
        <p:spPr>
          <a:xfrm>
            <a:off x="697487" y="4442819"/>
            <a:ext cx="1289135" cy="261610"/>
          </a:xfrm>
          <a:prstGeom prst="rect">
            <a:avLst/>
          </a:prstGeom>
          <a:noFill/>
        </p:spPr>
        <p:txBody>
          <a:bodyPr wrap="none" rtlCol="0">
            <a:spAutoFit/>
          </a:bodyPr>
          <a:lstStyle/>
          <a:p>
            <a:r>
              <a:rPr lang="en-US" sz="1100" b="1">
                <a:latin typeface="Segoe UI Symbol" panose="020B0502040204020203" pitchFamily="34" charset="0"/>
                <a:ea typeface="Segoe UI Symbol" panose="020B0502040204020203" pitchFamily="34" charset="0"/>
              </a:rPr>
              <a:t>Path Dependence</a:t>
            </a:r>
          </a:p>
        </p:txBody>
      </p:sp>
      <p:sp>
        <p:nvSpPr>
          <p:cNvPr id="22" name="TextBox 21">
            <a:extLst>
              <a:ext uri="{FF2B5EF4-FFF2-40B4-BE49-F238E27FC236}">
                <a16:creationId xmlns:a16="http://schemas.microsoft.com/office/drawing/2014/main" id="{C46DF0B4-26D3-FD54-E878-891089DE4C5C}"/>
              </a:ext>
            </a:extLst>
          </p:cNvPr>
          <p:cNvSpPr txBox="1"/>
          <p:nvPr/>
        </p:nvSpPr>
        <p:spPr>
          <a:xfrm>
            <a:off x="667856" y="5167121"/>
            <a:ext cx="1417376" cy="261610"/>
          </a:xfrm>
          <a:prstGeom prst="rect">
            <a:avLst/>
          </a:prstGeom>
          <a:noFill/>
        </p:spPr>
        <p:txBody>
          <a:bodyPr wrap="none" rtlCol="0">
            <a:spAutoFit/>
          </a:bodyPr>
          <a:lstStyle/>
          <a:p>
            <a:r>
              <a:rPr lang="en-US" sz="1100" b="1">
                <a:latin typeface="Segoe UI Symbol" panose="020B0502040204020203" pitchFamily="34" charset="0"/>
                <a:ea typeface="Segoe UI Symbol" panose="020B0502040204020203" pitchFamily="34" charset="0"/>
              </a:rPr>
              <a:t>Human Complexity</a:t>
            </a:r>
          </a:p>
        </p:txBody>
      </p:sp>
      <p:sp>
        <p:nvSpPr>
          <p:cNvPr id="23" name="TextBox 22">
            <a:extLst>
              <a:ext uri="{FF2B5EF4-FFF2-40B4-BE49-F238E27FC236}">
                <a16:creationId xmlns:a16="http://schemas.microsoft.com/office/drawing/2014/main" id="{0637C1D8-A1E1-7BCF-852A-89F3113353E4}"/>
              </a:ext>
            </a:extLst>
          </p:cNvPr>
          <p:cNvSpPr txBox="1"/>
          <p:nvPr/>
        </p:nvSpPr>
        <p:spPr>
          <a:xfrm>
            <a:off x="2722368" y="3731986"/>
            <a:ext cx="2488182" cy="246221"/>
          </a:xfrm>
          <a:prstGeom prst="rect">
            <a:avLst/>
          </a:prstGeom>
          <a:noFill/>
        </p:spPr>
        <p:txBody>
          <a:bodyPr wrap="none" rtlCol="0">
            <a:spAutoFit/>
          </a:bodyPr>
          <a:lstStyle/>
          <a:p>
            <a:r>
              <a:rPr lang="en-US" sz="1000">
                <a:latin typeface="Segoe UI Symbol" panose="020B0502040204020203" pitchFamily="34" charset="0"/>
                <a:ea typeface="Segoe UI Symbol" panose="020B0502040204020203" pitchFamily="34" charset="0"/>
              </a:rPr>
              <a:t>Culture emerges over years, not quarters</a:t>
            </a:r>
          </a:p>
        </p:txBody>
      </p:sp>
      <p:sp>
        <p:nvSpPr>
          <p:cNvPr id="24" name="TextBox 23">
            <a:extLst>
              <a:ext uri="{FF2B5EF4-FFF2-40B4-BE49-F238E27FC236}">
                <a16:creationId xmlns:a16="http://schemas.microsoft.com/office/drawing/2014/main" id="{BA76BE89-A2AD-2F7E-D89C-22F3713F1E1B}"/>
              </a:ext>
            </a:extLst>
          </p:cNvPr>
          <p:cNvSpPr txBox="1"/>
          <p:nvPr/>
        </p:nvSpPr>
        <p:spPr>
          <a:xfrm>
            <a:off x="2722368" y="4373569"/>
            <a:ext cx="2357163" cy="400110"/>
          </a:xfrm>
          <a:prstGeom prst="rect">
            <a:avLst/>
          </a:prstGeom>
          <a:noFill/>
        </p:spPr>
        <p:txBody>
          <a:bodyPr wrap="square" rtlCol="0">
            <a:spAutoFit/>
          </a:bodyPr>
          <a:lstStyle/>
          <a:p>
            <a:r>
              <a:rPr lang="en-AU" sz="1000">
                <a:latin typeface="Segoe UI Symbol" panose="020B0502040204020203" pitchFamily="34" charset="0"/>
                <a:ea typeface="Segoe UI Symbol" panose="020B0502040204020203" pitchFamily="34" charset="0"/>
              </a:rPr>
              <a:t>Shaped by unique leaders, crises, and histories specific to that firm</a:t>
            </a:r>
          </a:p>
        </p:txBody>
      </p:sp>
      <p:sp>
        <p:nvSpPr>
          <p:cNvPr id="26" name="TextBox 25">
            <a:extLst>
              <a:ext uri="{FF2B5EF4-FFF2-40B4-BE49-F238E27FC236}">
                <a16:creationId xmlns:a16="http://schemas.microsoft.com/office/drawing/2014/main" id="{A1CFC3F2-CE27-AB65-6D92-2DF1CF786655}"/>
              </a:ext>
            </a:extLst>
          </p:cNvPr>
          <p:cNvSpPr txBox="1"/>
          <p:nvPr/>
        </p:nvSpPr>
        <p:spPr>
          <a:xfrm>
            <a:off x="2722368" y="5097871"/>
            <a:ext cx="2542961" cy="400110"/>
          </a:xfrm>
          <a:prstGeom prst="rect">
            <a:avLst/>
          </a:prstGeom>
          <a:noFill/>
        </p:spPr>
        <p:txBody>
          <a:bodyPr wrap="square">
            <a:spAutoFit/>
          </a:bodyPr>
          <a:lstStyle/>
          <a:p>
            <a:r>
              <a:rPr lang="en-AU" sz="1000">
                <a:latin typeface="Segoe UI Symbol" panose="020B0502040204020203" pitchFamily="34" charset="0"/>
                <a:ea typeface="Segoe UI Symbol" panose="020B0502040204020203" pitchFamily="34" charset="0"/>
              </a:rPr>
              <a:t>Relies on trust, judgment, and norms that cannot be installed like software</a:t>
            </a:r>
          </a:p>
        </p:txBody>
      </p:sp>
      <p:sp>
        <p:nvSpPr>
          <p:cNvPr id="30" name="TextBox 29">
            <a:extLst>
              <a:ext uri="{FF2B5EF4-FFF2-40B4-BE49-F238E27FC236}">
                <a16:creationId xmlns:a16="http://schemas.microsoft.com/office/drawing/2014/main" id="{F55E9745-7FD0-F80C-65CB-BE9AF63E61E1}"/>
              </a:ext>
            </a:extLst>
          </p:cNvPr>
          <p:cNvSpPr txBox="1"/>
          <p:nvPr/>
        </p:nvSpPr>
        <p:spPr>
          <a:xfrm>
            <a:off x="458245" y="5802599"/>
            <a:ext cx="5127244" cy="553998"/>
          </a:xfrm>
          <a:prstGeom prst="rect">
            <a:avLst/>
          </a:prstGeom>
          <a:noFill/>
        </p:spPr>
        <p:txBody>
          <a:bodyPr wrap="square">
            <a:spAutoFit/>
          </a:bodyPr>
          <a:lstStyle/>
          <a:p>
            <a:pPr marL="0" marR="0">
              <a:buNone/>
            </a:pPr>
            <a:r>
              <a:rPr lang="en-AU" sz="1000" i="1">
                <a:solidFill>
                  <a:schemeClr val="bg1">
                    <a:lumMod val="50000"/>
                  </a:schemeClr>
                </a:solidFill>
                <a:effectLst/>
                <a:latin typeface="Segoe UI Symbol" panose="020B0502040204020203" pitchFamily="34" charset="0"/>
                <a:ea typeface="Segoe UI Symbol" panose="020B0502040204020203" pitchFamily="34" charset="0"/>
              </a:rPr>
              <a:t>Compare to Process Power: both are the culmination of countless iterations and adaptations over time</a:t>
            </a:r>
            <a:r>
              <a:rPr lang="en-AU" sz="1000" i="1">
                <a:solidFill>
                  <a:schemeClr val="bg1">
                    <a:lumMod val="50000"/>
                  </a:schemeClr>
                </a:solidFill>
                <a:latin typeface="Segoe UI Symbol" panose="020B0502040204020203" pitchFamily="34" charset="0"/>
                <a:ea typeface="Segoe UI Symbol" panose="020B0502040204020203" pitchFamily="34" charset="0"/>
              </a:rPr>
              <a:t>,</a:t>
            </a:r>
            <a:r>
              <a:rPr lang="en-AU" sz="1000" i="1">
                <a:solidFill>
                  <a:schemeClr val="bg1">
                    <a:lumMod val="50000"/>
                  </a:schemeClr>
                </a:solidFill>
                <a:effectLst/>
                <a:latin typeface="Segoe UI Symbol" panose="020B0502040204020203" pitchFamily="34" charset="0"/>
                <a:ea typeface="Segoe UI Symbol" panose="020B0502040204020203" pitchFamily="34" charset="0"/>
              </a:rPr>
              <a:t> but for real power, the culture must be developed over many years and be enduring.</a:t>
            </a:r>
          </a:p>
        </p:txBody>
      </p:sp>
      <p:sp>
        <p:nvSpPr>
          <p:cNvPr id="33" name="TextBox 32">
            <a:extLst>
              <a:ext uri="{FF2B5EF4-FFF2-40B4-BE49-F238E27FC236}">
                <a16:creationId xmlns:a16="http://schemas.microsoft.com/office/drawing/2014/main" id="{9CE50560-2306-BFBD-4738-86C8C4D072CD}"/>
              </a:ext>
            </a:extLst>
          </p:cNvPr>
          <p:cNvSpPr txBox="1"/>
          <p:nvPr/>
        </p:nvSpPr>
        <p:spPr>
          <a:xfrm>
            <a:off x="6152894" y="1204438"/>
            <a:ext cx="3183885" cy="276999"/>
          </a:xfrm>
          <a:prstGeom prst="rect">
            <a:avLst/>
          </a:prstGeom>
          <a:noFill/>
        </p:spPr>
        <p:txBody>
          <a:bodyPr wrap="none" rtlCol="0">
            <a:spAutoFit/>
          </a:bodyPr>
          <a:lstStyle/>
          <a:p>
            <a:r>
              <a:rPr lang="en-US" sz="1200" b="1">
                <a:latin typeface="Segoe UI Symbol" panose="020B0502040204020203" pitchFamily="34" charset="0"/>
                <a:ea typeface="Segoe UI Symbol" panose="020B0502040204020203" pitchFamily="34" charset="0"/>
              </a:rPr>
              <a:t>Why it is significant – departing from Buffett</a:t>
            </a:r>
          </a:p>
        </p:txBody>
      </p:sp>
      <p:sp>
        <p:nvSpPr>
          <p:cNvPr id="37" name="Rectangle 36">
            <a:extLst>
              <a:ext uri="{FF2B5EF4-FFF2-40B4-BE49-F238E27FC236}">
                <a16:creationId xmlns:a16="http://schemas.microsoft.com/office/drawing/2014/main" id="{786FE47E-09E6-9869-EBCE-8BC985DF8516}"/>
              </a:ext>
            </a:extLst>
          </p:cNvPr>
          <p:cNvSpPr/>
          <p:nvPr/>
        </p:nvSpPr>
        <p:spPr>
          <a:xfrm>
            <a:off x="6201154" y="1753038"/>
            <a:ext cx="5127244" cy="925656"/>
          </a:xfrm>
          <a:prstGeom prst="rect">
            <a:avLst/>
          </a:prstGeom>
          <a:solidFill>
            <a:srgbClr val="00851B">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b="1" i="1">
              <a:solidFill>
                <a:schemeClr val="tx1"/>
              </a:solidFill>
              <a:latin typeface="Segoe UI Symbol" panose="020B0502040204020203" pitchFamily="34" charset="0"/>
              <a:ea typeface="Segoe UI Symbol" panose="020B0502040204020203" pitchFamily="34" charset="0"/>
            </a:endParaRPr>
          </a:p>
        </p:txBody>
      </p:sp>
      <p:sp>
        <p:nvSpPr>
          <p:cNvPr id="36" name="TextBox 35">
            <a:extLst>
              <a:ext uri="{FF2B5EF4-FFF2-40B4-BE49-F238E27FC236}">
                <a16:creationId xmlns:a16="http://schemas.microsoft.com/office/drawing/2014/main" id="{03730615-D96E-40B8-C50D-E14DDB925BA2}"/>
              </a:ext>
            </a:extLst>
          </p:cNvPr>
          <p:cNvSpPr txBox="1"/>
          <p:nvPr/>
        </p:nvSpPr>
        <p:spPr>
          <a:xfrm>
            <a:off x="6361618" y="1838842"/>
            <a:ext cx="4806315" cy="707886"/>
          </a:xfrm>
          <a:prstGeom prst="rect">
            <a:avLst/>
          </a:prstGeom>
          <a:noFill/>
        </p:spPr>
        <p:txBody>
          <a:bodyPr wrap="square">
            <a:spAutoFit/>
          </a:bodyPr>
          <a:lstStyle/>
          <a:p>
            <a:pPr marL="0" marR="0">
              <a:buNone/>
            </a:pPr>
            <a:r>
              <a:rPr lang="en-AU" sz="1000">
                <a:effectLst/>
                <a:latin typeface="Segoe UI Symbol" panose="020B0502040204020203" pitchFamily="34" charset="0"/>
                <a:ea typeface="Segoe UI Symbol" panose="020B0502040204020203" pitchFamily="34" charset="0"/>
              </a:rPr>
              <a:t>TDM was built on Buffett/Munger philosophy - but breaks from the view that "if you combine a poor business with a good manager, it is the business that maintains its reputation." TDM has seen great leaders build great businesses despite low initial business quality.</a:t>
            </a:r>
          </a:p>
        </p:txBody>
      </p:sp>
      <p:sp>
        <p:nvSpPr>
          <p:cNvPr id="39" name="TextBox 38">
            <a:extLst>
              <a:ext uri="{FF2B5EF4-FFF2-40B4-BE49-F238E27FC236}">
                <a16:creationId xmlns:a16="http://schemas.microsoft.com/office/drawing/2014/main" id="{D9E9C933-016C-3286-7F65-A44A58017594}"/>
              </a:ext>
            </a:extLst>
          </p:cNvPr>
          <p:cNvSpPr txBox="1"/>
          <p:nvPr/>
        </p:nvSpPr>
        <p:spPr>
          <a:xfrm>
            <a:off x="6201154" y="3020710"/>
            <a:ext cx="3637534" cy="276999"/>
          </a:xfrm>
          <a:prstGeom prst="rect">
            <a:avLst/>
          </a:prstGeom>
          <a:noFill/>
        </p:spPr>
        <p:txBody>
          <a:bodyPr wrap="none" rtlCol="0">
            <a:spAutoFit/>
          </a:bodyPr>
          <a:lstStyle/>
          <a:p>
            <a:r>
              <a:rPr lang="en-US" sz="1200" b="1">
                <a:latin typeface="Segoe UI Symbol" panose="020B0502040204020203" pitchFamily="34" charset="0"/>
                <a:ea typeface="Segoe UI Symbol" panose="020B0502040204020203" pitchFamily="34" charset="0"/>
              </a:rPr>
              <a:t>The Proof Case: Mineral Resources (18-year hold)</a:t>
            </a:r>
          </a:p>
        </p:txBody>
      </p:sp>
      <p:sp>
        <p:nvSpPr>
          <p:cNvPr id="41" name="Rectangle 40">
            <a:extLst>
              <a:ext uri="{FF2B5EF4-FFF2-40B4-BE49-F238E27FC236}">
                <a16:creationId xmlns:a16="http://schemas.microsoft.com/office/drawing/2014/main" id="{ECCEED6D-3BD9-A234-10FE-B7D6EEE4C016}"/>
              </a:ext>
            </a:extLst>
          </p:cNvPr>
          <p:cNvSpPr/>
          <p:nvPr/>
        </p:nvSpPr>
        <p:spPr>
          <a:xfrm>
            <a:off x="6249414" y="3596158"/>
            <a:ext cx="1723646" cy="680936"/>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b="1" i="1">
              <a:solidFill>
                <a:schemeClr val="tx1"/>
              </a:solidFill>
              <a:latin typeface="Segoe UI Symbol" panose="020B0502040204020203" pitchFamily="34" charset="0"/>
              <a:ea typeface="Segoe UI Symbol" panose="020B0502040204020203" pitchFamily="34" charset="0"/>
            </a:endParaRPr>
          </a:p>
        </p:txBody>
      </p:sp>
      <p:sp>
        <p:nvSpPr>
          <p:cNvPr id="42" name="Rectangle 41">
            <a:extLst>
              <a:ext uri="{FF2B5EF4-FFF2-40B4-BE49-F238E27FC236}">
                <a16:creationId xmlns:a16="http://schemas.microsoft.com/office/drawing/2014/main" id="{8B13D804-EC98-35D6-3C1D-F68D0C26D57D}"/>
              </a:ext>
            </a:extLst>
          </p:cNvPr>
          <p:cNvSpPr/>
          <p:nvPr/>
        </p:nvSpPr>
        <p:spPr>
          <a:xfrm>
            <a:off x="8202905" y="3596158"/>
            <a:ext cx="1723646" cy="680935"/>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b="1" i="1">
              <a:solidFill>
                <a:schemeClr val="tx1"/>
              </a:solidFill>
              <a:latin typeface="Segoe UI Symbol" panose="020B0502040204020203" pitchFamily="34" charset="0"/>
              <a:ea typeface="Segoe UI Symbol" panose="020B0502040204020203" pitchFamily="34" charset="0"/>
            </a:endParaRPr>
          </a:p>
        </p:txBody>
      </p:sp>
      <p:sp>
        <p:nvSpPr>
          <p:cNvPr id="43" name="Rectangle 42">
            <a:extLst>
              <a:ext uri="{FF2B5EF4-FFF2-40B4-BE49-F238E27FC236}">
                <a16:creationId xmlns:a16="http://schemas.microsoft.com/office/drawing/2014/main" id="{BD758A61-A9DE-0FB9-F10A-7AF606C993EC}"/>
              </a:ext>
            </a:extLst>
          </p:cNvPr>
          <p:cNvSpPr/>
          <p:nvPr/>
        </p:nvSpPr>
        <p:spPr>
          <a:xfrm>
            <a:off x="10156396" y="3596158"/>
            <a:ext cx="1723646" cy="680933"/>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b="1" i="1">
              <a:solidFill>
                <a:schemeClr val="tx1"/>
              </a:solidFill>
              <a:latin typeface="Segoe UI Symbol" panose="020B0502040204020203" pitchFamily="34" charset="0"/>
              <a:ea typeface="Segoe UI Symbol" panose="020B0502040204020203" pitchFamily="34" charset="0"/>
            </a:endParaRPr>
          </a:p>
        </p:txBody>
      </p:sp>
      <p:sp>
        <p:nvSpPr>
          <p:cNvPr id="44" name="TextBox 43">
            <a:extLst>
              <a:ext uri="{FF2B5EF4-FFF2-40B4-BE49-F238E27FC236}">
                <a16:creationId xmlns:a16="http://schemas.microsoft.com/office/drawing/2014/main" id="{7E30CA3D-1CF2-7B55-8FE5-07A929E0CDD5}"/>
              </a:ext>
            </a:extLst>
          </p:cNvPr>
          <p:cNvSpPr txBox="1"/>
          <p:nvPr/>
        </p:nvSpPr>
        <p:spPr>
          <a:xfrm>
            <a:off x="6361618" y="3670430"/>
            <a:ext cx="813043" cy="369332"/>
          </a:xfrm>
          <a:prstGeom prst="rect">
            <a:avLst/>
          </a:prstGeom>
          <a:noFill/>
        </p:spPr>
        <p:txBody>
          <a:bodyPr wrap="none" rtlCol="0">
            <a:spAutoFit/>
          </a:bodyPr>
          <a:lstStyle/>
          <a:p>
            <a:r>
              <a:rPr lang="en-US" b="1">
                <a:latin typeface="Segoe UI Symbol" panose="020B0502040204020203" pitchFamily="34" charset="0"/>
                <a:ea typeface="Segoe UI Symbol" panose="020B0502040204020203" pitchFamily="34" charset="0"/>
              </a:rPr>
              <a:t>18 yrs</a:t>
            </a:r>
          </a:p>
        </p:txBody>
      </p:sp>
      <p:sp>
        <p:nvSpPr>
          <p:cNvPr id="45" name="TextBox 44">
            <a:extLst>
              <a:ext uri="{FF2B5EF4-FFF2-40B4-BE49-F238E27FC236}">
                <a16:creationId xmlns:a16="http://schemas.microsoft.com/office/drawing/2014/main" id="{4F9F327A-16C3-CAA9-7EC9-CDB35CE5D762}"/>
              </a:ext>
            </a:extLst>
          </p:cNvPr>
          <p:cNvSpPr txBox="1"/>
          <p:nvPr/>
        </p:nvSpPr>
        <p:spPr>
          <a:xfrm>
            <a:off x="8251684" y="3670430"/>
            <a:ext cx="684803" cy="369332"/>
          </a:xfrm>
          <a:prstGeom prst="rect">
            <a:avLst/>
          </a:prstGeom>
          <a:noFill/>
        </p:spPr>
        <p:txBody>
          <a:bodyPr wrap="none" rtlCol="0">
            <a:spAutoFit/>
          </a:bodyPr>
          <a:lstStyle/>
          <a:p>
            <a:r>
              <a:rPr lang="en-US" b="1">
                <a:latin typeface="Segoe UI Symbol" panose="020B0502040204020203" pitchFamily="34" charset="0"/>
                <a:ea typeface="Segoe UI Symbol" panose="020B0502040204020203" pitchFamily="34" charset="0"/>
              </a:rPr>
              <a:t>100x</a:t>
            </a:r>
          </a:p>
        </p:txBody>
      </p:sp>
      <p:sp>
        <p:nvSpPr>
          <p:cNvPr id="46" name="TextBox 45">
            <a:extLst>
              <a:ext uri="{FF2B5EF4-FFF2-40B4-BE49-F238E27FC236}">
                <a16:creationId xmlns:a16="http://schemas.microsoft.com/office/drawing/2014/main" id="{10EECB92-0174-32D2-02D2-FFB0D60F68C5}"/>
              </a:ext>
            </a:extLst>
          </p:cNvPr>
          <p:cNvSpPr txBox="1"/>
          <p:nvPr/>
        </p:nvSpPr>
        <p:spPr>
          <a:xfrm>
            <a:off x="10161876" y="3678125"/>
            <a:ext cx="1425390" cy="369332"/>
          </a:xfrm>
          <a:prstGeom prst="rect">
            <a:avLst/>
          </a:prstGeom>
          <a:noFill/>
        </p:spPr>
        <p:txBody>
          <a:bodyPr wrap="none" rtlCol="0">
            <a:spAutoFit/>
          </a:bodyPr>
          <a:lstStyle/>
          <a:p>
            <a:r>
              <a:rPr lang="en-US" b="1">
                <a:latin typeface="Segoe UI Symbol" panose="020B0502040204020203" pitchFamily="34" charset="0"/>
                <a:ea typeface="Segoe UI Symbol" panose="020B0502040204020203" pitchFamily="34" charset="0"/>
              </a:rPr>
              <a:t>Low-quality</a:t>
            </a:r>
          </a:p>
        </p:txBody>
      </p:sp>
      <p:sp>
        <p:nvSpPr>
          <p:cNvPr id="47" name="TextBox 46">
            <a:extLst>
              <a:ext uri="{FF2B5EF4-FFF2-40B4-BE49-F238E27FC236}">
                <a16:creationId xmlns:a16="http://schemas.microsoft.com/office/drawing/2014/main" id="{C2336DD2-B494-836B-DE11-210A7A8F4934}"/>
              </a:ext>
            </a:extLst>
          </p:cNvPr>
          <p:cNvSpPr txBox="1"/>
          <p:nvPr/>
        </p:nvSpPr>
        <p:spPr>
          <a:xfrm>
            <a:off x="6388882" y="3978207"/>
            <a:ext cx="906017" cy="215444"/>
          </a:xfrm>
          <a:prstGeom prst="rect">
            <a:avLst/>
          </a:prstGeom>
          <a:noFill/>
        </p:spPr>
        <p:txBody>
          <a:bodyPr wrap="none" rtlCol="0">
            <a:spAutoFit/>
          </a:bodyPr>
          <a:lstStyle/>
          <a:p>
            <a:r>
              <a:rPr lang="en-US" sz="800">
                <a:latin typeface="Segoe UI Symbol" panose="020B0502040204020203" pitchFamily="34" charset="0"/>
                <a:ea typeface="Segoe UI Symbol" panose="020B0502040204020203" pitchFamily="34" charset="0"/>
              </a:rPr>
              <a:t>Held since 2005</a:t>
            </a:r>
          </a:p>
        </p:txBody>
      </p:sp>
      <p:sp>
        <p:nvSpPr>
          <p:cNvPr id="48" name="TextBox 47">
            <a:extLst>
              <a:ext uri="{FF2B5EF4-FFF2-40B4-BE49-F238E27FC236}">
                <a16:creationId xmlns:a16="http://schemas.microsoft.com/office/drawing/2014/main" id="{636350EE-03E0-8AAB-6869-C7D8924C1E3C}"/>
              </a:ext>
            </a:extLst>
          </p:cNvPr>
          <p:cNvSpPr txBox="1"/>
          <p:nvPr/>
        </p:nvSpPr>
        <p:spPr>
          <a:xfrm>
            <a:off x="8337956" y="3978207"/>
            <a:ext cx="1369286" cy="215444"/>
          </a:xfrm>
          <a:prstGeom prst="rect">
            <a:avLst/>
          </a:prstGeom>
          <a:noFill/>
        </p:spPr>
        <p:txBody>
          <a:bodyPr wrap="none" rtlCol="0">
            <a:spAutoFit/>
          </a:bodyPr>
          <a:lstStyle/>
          <a:p>
            <a:r>
              <a:rPr lang="en-US" sz="800">
                <a:latin typeface="Segoe UI Symbol" panose="020B0502040204020203" pitchFamily="34" charset="0"/>
                <a:ea typeface="Segoe UI Symbol" panose="020B0502040204020203" pitchFamily="34" charset="0"/>
              </a:rPr>
              <a:t>Return on invested capital</a:t>
            </a:r>
          </a:p>
        </p:txBody>
      </p:sp>
      <p:sp>
        <p:nvSpPr>
          <p:cNvPr id="49" name="TextBox 48">
            <a:extLst>
              <a:ext uri="{FF2B5EF4-FFF2-40B4-BE49-F238E27FC236}">
                <a16:creationId xmlns:a16="http://schemas.microsoft.com/office/drawing/2014/main" id="{18EC0C3B-5DB8-DFC9-8A4E-4DE4E5089096}"/>
              </a:ext>
            </a:extLst>
          </p:cNvPr>
          <p:cNvSpPr txBox="1"/>
          <p:nvPr/>
        </p:nvSpPr>
        <p:spPr>
          <a:xfrm>
            <a:off x="10190828" y="3978207"/>
            <a:ext cx="1475084" cy="215444"/>
          </a:xfrm>
          <a:prstGeom prst="rect">
            <a:avLst/>
          </a:prstGeom>
          <a:noFill/>
        </p:spPr>
        <p:txBody>
          <a:bodyPr wrap="none" rtlCol="0">
            <a:spAutoFit/>
          </a:bodyPr>
          <a:lstStyle/>
          <a:p>
            <a:r>
              <a:rPr lang="en-US" sz="800">
                <a:latin typeface="Segoe UI Symbol" panose="020B0502040204020203" pitchFamily="34" charset="0"/>
                <a:ea typeface="Segoe UI Symbol" panose="020B0502040204020203" pitchFamily="34" charset="0"/>
              </a:rPr>
              <a:t>Business quality at inception</a:t>
            </a:r>
          </a:p>
        </p:txBody>
      </p:sp>
      <p:sp>
        <p:nvSpPr>
          <p:cNvPr id="51" name="TextBox 50">
            <a:extLst>
              <a:ext uri="{FF2B5EF4-FFF2-40B4-BE49-F238E27FC236}">
                <a16:creationId xmlns:a16="http://schemas.microsoft.com/office/drawing/2014/main" id="{07752A32-82EA-B03F-48DA-D2980A265B6E}"/>
              </a:ext>
            </a:extLst>
          </p:cNvPr>
          <p:cNvSpPr txBox="1"/>
          <p:nvPr/>
        </p:nvSpPr>
        <p:spPr>
          <a:xfrm>
            <a:off x="6127437" y="4371004"/>
            <a:ext cx="5752605" cy="707886"/>
          </a:xfrm>
          <a:prstGeom prst="rect">
            <a:avLst/>
          </a:prstGeom>
          <a:noFill/>
        </p:spPr>
        <p:txBody>
          <a:bodyPr wrap="square">
            <a:spAutoFit/>
          </a:bodyPr>
          <a:lstStyle/>
          <a:p>
            <a:pPr marL="0" marR="0">
              <a:buNone/>
            </a:pPr>
            <a:r>
              <a:rPr lang="en-AU" sz="1000" i="1">
                <a:solidFill>
                  <a:schemeClr val="bg1">
                    <a:lumMod val="50000"/>
                  </a:schemeClr>
                </a:solidFill>
                <a:effectLst/>
                <a:latin typeface="Segoe UI Symbol" panose="020B0502040204020203" pitchFamily="34" charset="0"/>
                <a:ea typeface="Segoe UI Symbol" panose="020B0502040204020203" pitchFamily="34" charset="0"/>
              </a:rPr>
              <a:t>TDM's read: one of the toughest industries in the world, transformed into an outstanding, wide-moat business  - the foundational, durable power was People &amp; Culture, delivering structurally lower costs and lower investment requirements (Helmer's 'benefit') that competitors have proven unable to replicate over 20 years (Helmer's 'barrier').</a:t>
            </a:r>
          </a:p>
        </p:txBody>
      </p:sp>
      <p:sp>
        <p:nvSpPr>
          <p:cNvPr id="53" name="TextBox 52">
            <a:extLst>
              <a:ext uri="{FF2B5EF4-FFF2-40B4-BE49-F238E27FC236}">
                <a16:creationId xmlns:a16="http://schemas.microsoft.com/office/drawing/2014/main" id="{949789E0-C2C6-D4F0-16C3-7637768ECCEF}"/>
              </a:ext>
            </a:extLst>
          </p:cNvPr>
          <p:cNvSpPr txBox="1"/>
          <p:nvPr/>
        </p:nvSpPr>
        <p:spPr>
          <a:xfrm>
            <a:off x="6527122" y="5297926"/>
            <a:ext cx="4640811" cy="707886"/>
          </a:xfrm>
          <a:prstGeom prst="rect">
            <a:avLst/>
          </a:prstGeom>
          <a:noFill/>
        </p:spPr>
        <p:txBody>
          <a:bodyPr wrap="square">
            <a:spAutoFit/>
          </a:bodyPr>
          <a:lstStyle/>
          <a:p>
            <a:pPr marL="0" marR="0">
              <a:buNone/>
            </a:pPr>
            <a:r>
              <a:rPr lang="en-AU" sz="1000" b="1">
                <a:effectLst/>
                <a:latin typeface="Segoe UI Symbol" panose="020B0502040204020203" pitchFamily="34" charset="0"/>
                <a:ea typeface="Segoe UI Symbol" panose="020B0502040204020203" pitchFamily="34" charset="0"/>
              </a:rPr>
              <a:t>TDM's synthesis</a:t>
            </a:r>
          </a:p>
          <a:p>
            <a:pPr marL="0" marR="0">
              <a:buNone/>
            </a:pPr>
            <a:r>
              <a:rPr lang="en-AU" sz="1000">
                <a:effectLst/>
                <a:latin typeface="Segoe UI Symbol" panose="020B0502040204020203" pitchFamily="34" charset="0"/>
                <a:ea typeface="Segoe UI Symbol" panose="020B0502040204020203" pitchFamily="34" charset="0"/>
              </a:rPr>
              <a:t>"A great culture is defined by a great leadership team" - TDM continuously analyses both the character and competence of leadership at any current or prospective portfolio</a:t>
            </a:r>
          </a:p>
        </p:txBody>
      </p:sp>
      <p:cxnSp>
        <p:nvCxnSpPr>
          <p:cNvPr id="4" name="Straight Connector 3">
            <a:extLst>
              <a:ext uri="{FF2B5EF4-FFF2-40B4-BE49-F238E27FC236}">
                <a16:creationId xmlns:a16="http://schemas.microsoft.com/office/drawing/2014/main" id="{CFF49373-2CAC-B62F-FED4-994CD4D3FA72}"/>
              </a:ext>
            </a:extLst>
          </p:cNvPr>
          <p:cNvCxnSpPr>
            <a:cxnSpLocks/>
          </p:cNvCxnSpPr>
          <p:nvPr/>
        </p:nvCxnSpPr>
        <p:spPr>
          <a:xfrm>
            <a:off x="488129" y="1527390"/>
            <a:ext cx="4889414"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1C41189-3B61-C85D-7EC6-685CCF1F279C}"/>
              </a:ext>
            </a:extLst>
          </p:cNvPr>
          <p:cNvCxnSpPr>
            <a:cxnSpLocks/>
          </p:cNvCxnSpPr>
          <p:nvPr/>
        </p:nvCxnSpPr>
        <p:spPr>
          <a:xfrm>
            <a:off x="6249414" y="1520394"/>
            <a:ext cx="4889414"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66A00BD-CF35-87CC-AC8C-743C331C98CC}"/>
              </a:ext>
            </a:extLst>
          </p:cNvPr>
          <p:cNvCxnSpPr>
            <a:cxnSpLocks/>
          </p:cNvCxnSpPr>
          <p:nvPr/>
        </p:nvCxnSpPr>
        <p:spPr>
          <a:xfrm>
            <a:off x="6278519" y="3353258"/>
            <a:ext cx="4889414"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9A6CF7A-7CD3-20B4-C18B-91EE3ACAE3D2}"/>
              </a:ext>
            </a:extLst>
          </p:cNvPr>
          <p:cNvCxnSpPr>
            <a:cxnSpLocks/>
          </p:cNvCxnSpPr>
          <p:nvPr/>
        </p:nvCxnSpPr>
        <p:spPr>
          <a:xfrm>
            <a:off x="488129" y="3353258"/>
            <a:ext cx="4889414"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280842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2DCE4BA-9A82-F187-ABB8-4922F53BD7F8}"/>
              </a:ext>
            </a:extLst>
          </p:cNvPr>
          <p:cNvGraphicFramePr>
            <a:graphicFrameLocks/>
          </p:cNvGraphicFramePr>
          <p:nvPr>
            <p:custDataLst>
              <p:tags r:id="rId1"/>
            </p:custDataLst>
            <p:extLst>
              <p:ext uri="{D42A27DB-BD31-4B8C-83A1-F6EECF244321}">
                <p14:modId xmlns:p14="http://schemas.microsoft.com/office/powerpoint/2010/main" val="205012826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think-cell data - do not delete" hidden="1">
                        <a:extLst>
                          <a:ext uri="{FF2B5EF4-FFF2-40B4-BE49-F238E27FC236}">
                            <a16:creationId xmlns:a16="http://schemas.microsoft.com/office/drawing/2014/main" id="{72DCE4BA-9A82-F187-ABB8-4922F53BD7F8}"/>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3" name="object 3" descr="$PPTXTitle">
            <a:extLst>
              <a:ext uri="{FF2B5EF4-FFF2-40B4-BE49-F238E27FC236}">
                <a16:creationId xmlns:a16="http://schemas.microsoft.com/office/drawing/2014/main" id="{65DFCBCE-DBDC-65D2-D44B-21A0EF340D4A}"/>
              </a:ext>
            </a:extLst>
          </p:cNvPr>
          <p:cNvSpPr txBox="1">
            <a:spLocks noGrp="1"/>
          </p:cNvSpPr>
          <p:nvPr>
            <p:ph type="title"/>
          </p:nvPr>
        </p:nvSpPr>
        <p:spPr>
          <a:xfrm>
            <a:off x="274319" y="253363"/>
            <a:ext cx="11569337" cy="289823"/>
          </a:xfrm>
          <a:prstGeom prst="rect">
            <a:avLst/>
          </a:prstGeom>
        </p:spPr>
        <p:txBody>
          <a:bodyPr vert="horz" wrap="square" lIns="0" tIns="12700" rIns="0" bIns="0" rtlCol="0" anchor="t">
            <a:spAutoFit/>
          </a:bodyPr>
          <a:lstStyle/>
          <a:p>
            <a:pPr marL="24765">
              <a:spcBef>
                <a:spcPts val="100"/>
              </a:spcBef>
            </a:pPr>
            <a:r>
              <a:rPr lang="en-GB" spc="-155"/>
              <a:t>The CEO has been with Uber since 2017, well exceeding the average tenure of  7 years</a:t>
            </a:r>
          </a:p>
        </p:txBody>
      </p:sp>
      <p:sp>
        <p:nvSpPr>
          <p:cNvPr id="4" name="object 4">
            <a:extLst>
              <a:ext uri="{FF2B5EF4-FFF2-40B4-BE49-F238E27FC236}">
                <a16:creationId xmlns:a16="http://schemas.microsoft.com/office/drawing/2014/main" id="{9F7FE5C1-5F77-7D6F-FF70-B9764F7F7C37}"/>
              </a:ext>
            </a:extLst>
          </p:cNvPr>
          <p:cNvSpPr txBox="1"/>
          <p:nvPr/>
        </p:nvSpPr>
        <p:spPr>
          <a:xfrm>
            <a:off x="395288" y="693927"/>
            <a:ext cx="1675764" cy="212879"/>
          </a:xfrm>
          <a:prstGeom prst="rect">
            <a:avLst/>
          </a:prstGeom>
        </p:spPr>
        <p:txBody>
          <a:bodyPr vert="horz" wrap="square" lIns="0" tIns="12700" rIns="0" bIns="0" rtlCol="0" anchor="t">
            <a:spAutoFit/>
          </a:bodyPr>
          <a:lstStyle/>
          <a:p>
            <a:pPr marL="12700">
              <a:lnSpc>
                <a:spcPct val="100000"/>
              </a:lnSpc>
              <a:spcBef>
                <a:spcPts val="100"/>
              </a:spcBef>
            </a:pPr>
            <a:r>
              <a:rPr lang="en-AU" sz="1300" spc="10">
                <a:solidFill>
                  <a:srgbClr val="017840"/>
                </a:solidFill>
                <a:latin typeface="Segoe UI Symbol" panose="020B0502040204020203" pitchFamily="34" charset="0"/>
                <a:ea typeface="Segoe UI Symbol" panose="020B0502040204020203" pitchFamily="34" charset="0"/>
                <a:cs typeface="Trebuchet MS"/>
              </a:rPr>
              <a:t>Management</a:t>
            </a:r>
            <a:r>
              <a:rPr lang="en-AU" sz="1300" spc="140">
                <a:solidFill>
                  <a:srgbClr val="017840"/>
                </a:solidFill>
                <a:latin typeface="Segoe UI Symbol" panose="020B0502040204020203" pitchFamily="34" charset="0"/>
                <a:ea typeface="Segoe UI Symbol" panose="020B0502040204020203" pitchFamily="34" charset="0"/>
                <a:cs typeface="Trebuchet MS"/>
              </a:rPr>
              <a:t> </a:t>
            </a:r>
            <a:r>
              <a:rPr lang="en-AU" sz="1300" spc="-55">
                <a:solidFill>
                  <a:srgbClr val="017840"/>
                </a:solidFill>
                <a:latin typeface="Segoe UI Symbol" panose="020B0502040204020203" pitchFamily="34" charset="0"/>
                <a:ea typeface="Segoe UI Symbol" panose="020B0502040204020203" pitchFamily="34" charset="0"/>
                <a:cs typeface="Trebuchet MS"/>
              </a:rPr>
              <a:t>Overview</a:t>
            </a:r>
            <a:endParaRPr lang="en-AU" sz="1300">
              <a:solidFill>
                <a:srgbClr val="017840"/>
              </a:solidFill>
              <a:latin typeface="Segoe UI Symbol" panose="020B0502040204020203" pitchFamily="34" charset="0"/>
              <a:ea typeface="Segoe UI Symbol" panose="020B0502040204020203" pitchFamily="34" charset="0"/>
              <a:cs typeface="Trebuchet MS"/>
            </a:endParaRPr>
          </a:p>
        </p:txBody>
      </p:sp>
      <p:sp>
        <p:nvSpPr>
          <p:cNvPr id="5" name="object 9">
            <a:extLst>
              <a:ext uri="{FF2B5EF4-FFF2-40B4-BE49-F238E27FC236}">
                <a16:creationId xmlns:a16="http://schemas.microsoft.com/office/drawing/2014/main" id="{B5C57FBD-A8C7-2B13-3E97-F1074D28B352}"/>
              </a:ext>
            </a:extLst>
          </p:cNvPr>
          <p:cNvSpPr txBox="1"/>
          <p:nvPr/>
        </p:nvSpPr>
        <p:spPr>
          <a:xfrm>
            <a:off x="1351483" y="1067932"/>
            <a:ext cx="4701520" cy="5539978"/>
          </a:xfrm>
          <a:prstGeom prst="rect">
            <a:avLst/>
          </a:prstGeom>
        </p:spPr>
        <p:txBody>
          <a:bodyPr vert="horz" wrap="square" lIns="0" tIns="16510" rIns="0" bIns="0" rtlCol="0" anchor="t">
            <a:spAutoFit/>
          </a:bodyPr>
          <a:lstStyle/>
          <a:p>
            <a:pPr marL="12700">
              <a:lnSpc>
                <a:spcPts val="1000"/>
              </a:lnSpc>
              <a:spcBef>
                <a:spcPts val="130"/>
              </a:spcBef>
            </a:pPr>
            <a:r>
              <a:rPr lang="en-US" sz="900" b="1" spc="-30">
                <a:solidFill>
                  <a:srgbClr val="03C168"/>
                </a:solidFill>
                <a:latin typeface="Segoe UI Symbol" panose="020B0502040204020203" pitchFamily="34" charset="0"/>
                <a:ea typeface="Segoe UI Symbol" panose="020B0502040204020203" pitchFamily="34" charset="0"/>
              </a:rPr>
              <a:t>Dara </a:t>
            </a:r>
            <a:r>
              <a:rPr lang="en-US" sz="900" b="1" spc="-30" err="1">
                <a:solidFill>
                  <a:srgbClr val="03C168"/>
                </a:solidFill>
                <a:latin typeface="Segoe UI Symbol" panose="020B0502040204020203" pitchFamily="34" charset="0"/>
                <a:ea typeface="Segoe UI Symbol" panose="020B0502040204020203" pitchFamily="34" charset="0"/>
              </a:rPr>
              <a:t>Khosrowshahi</a:t>
            </a:r>
            <a:endParaRPr lang="en-US" sz="900" b="1" spc="-20">
              <a:solidFill>
                <a:srgbClr val="03C168"/>
              </a:solidFill>
              <a:latin typeface="Segoe UI Symbol" panose="020B0502040204020203" pitchFamily="34" charset="0"/>
              <a:ea typeface="Segoe UI Symbol" panose="020B0502040204020203" pitchFamily="34" charset="0"/>
              <a:cs typeface="Trebuchet MS"/>
            </a:endParaRPr>
          </a:p>
          <a:p>
            <a:pPr marL="12700">
              <a:lnSpc>
                <a:spcPts val="1000"/>
              </a:lnSpc>
            </a:pPr>
            <a:r>
              <a:rPr lang="en-US" sz="900" b="1" spc="-20">
                <a:solidFill>
                  <a:srgbClr val="03C168"/>
                </a:solidFill>
                <a:latin typeface="Segoe UI Symbol" panose="020B0502040204020203" pitchFamily="34" charset="0"/>
                <a:ea typeface="Segoe UI Symbol" panose="020B0502040204020203" pitchFamily="34" charset="0"/>
                <a:cs typeface="Trebuchet MS"/>
              </a:rPr>
              <a:t>Chief</a:t>
            </a:r>
            <a:r>
              <a:rPr lang="en-US" sz="900" b="1">
                <a:solidFill>
                  <a:srgbClr val="03C168"/>
                </a:solidFill>
                <a:latin typeface="Segoe UI Symbol" panose="020B0502040204020203" pitchFamily="34" charset="0"/>
                <a:ea typeface="Segoe UI Symbol" panose="020B0502040204020203" pitchFamily="34" charset="0"/>
                <a:cs typeface="Trebuchet MS"/>
              </a:rPr>
              <a:t> </a:t>
            </a:r>
            <a:r>
              <a:rPr lang="en-US" sz="900" b="1" spc="-35">
                <a:solidFill>
                  <a:srgbClr val="03C168"/>
                </a:solidFill>
                <a:latin typeface="Segoe UI Symbol" panose="020B0502040204020203" pitchFamily="34" charset="0"/>
                <a:ea typeface="Segoe UI Symbol" panose="020B0502040204020203" pitchFamily="34" charset="0"/>
                <a:cs typeface="Trebuchet MS"/>
              </a:rPr>
              <a:t>Executive</a:t>
            </a:r>
            <a:r>
              <a:rPr lang="en-US" sz="900" b="1">
                <a:solidFill>
                  <a:srgbClr val="03C168"/>
                </a:solidFill>
                <a:latin typeface="Segoe UI Symbol" panose="020B0502040204020203" pitchFamily="34" charset="0"/>
                <a:ea typeface="Segoe UI Symbol" panose="020B0502040204020203" pitchFamily="34" charset="0"/>
                <a:cs typeface="Trebuchet MS"/>
              </a:rPr>
              <a:t> </a:t>
            </a:r>
            <a:r>
              <a:rPr lang="en-US" sz="900" b="1" spc="-10">
                <a:solidFill>
                  <a:srgbClr val="03C168"/>
                </a:solidFill>
                <a:latin typeface="Segoe UI Symbol" panose="020B0502040204020203" pitchFamily="34" charset="0"/>
                <a:ea typeface="Segoe UI Symbol" panose="020B0502040204020203" pitchFamily="34" charset="0"/>
                <a:cs typeface="Trebuchet MS"/>
              </a:rPr>
              <a:t>Officer</a:t>
            </a:r>
            <a:endParaRPr lang="en-US" sz="900">
              <a:solidFill>
                <a:srgbClr val="03C168"/>
              </a:solidFill>
              <a:latin typeface="Segoe UI Symbol" panose="020B0502040204020203" pitchFamily="34" charset="0"/>
              <a:ea typeface="Segoe UI Symbol" panose="020B0502040204020203" pitchFamily="34" charset="0"/>
              <a:cs typeface="Trebuchet MS"/>
            </a:endParaRPr>
          </a:p>
          <a:p>
            <a:pPr marL="12700" marR="76835">
              <a:spcBef>
                <a:spcPts val="55"/>
              </a:spcBef>
            </a:pPr>
            <a:r>
              <a:rPr lang="en-US" sz="850" spc="-10">
                <a:latin typeface="Segoe UI Symbol" panose="020B0502040204020203" pitchFamily="34" charset="0"/>
                <a:ea typeface="Segoe UI Symbol" panose="020B0502040204020203" pitchFamily="34" charset="0"/>
              </a:rPr>
              <a:t>Dara </a:t>
            </a:r>
            <a:r>
              <a:rPr lang="en-US" sz="850" spc="-10" err="1">
                <a:latin typeface="Segoe UI Symbol" panose="020B0502040204020203" pitchFamily="34" charset="0"/>
                <a:ea typeface="Segoe UI Symbol" panose="020B0502040204020203" pitchFamily="34" charset="0"/>
              </a:rPr>
              <a:t>Khosrowshahi</a:t>
            </a:r>
            <a:r>
              <a:rPr lang="en-US" sz="850" spc="-10">
                <a:latin typeface="Segoe UI Symbol" panose="020B0502040204020203" pitchFamily="34" charset="0"/>
                <a:ea typeface="Segoe UI Symbol" panose="020B0502040204020203" pitchFamily="34" charset="0"/>
              </a:rPr>
              <a:t> has been CEO of Uber since 2017, overseeing operations across more than 70 countries. He previously served as CEO of Expedia, growing it into one of the world's largest online travel companies, after rising from CFO of IAC Travel. </a:t>
            </a:r>
            <a:r>
              <a:rPr lang="en-US" sz="850" spc="-10" err="1">
                <a:latin typeface="Segoe UI Symbol" panose="020B0502040204020203" pitchFamily="34" charset="0"/>
                <a:ea typeface="Segoe UI Symbol" panose="020B0502040204020203" pitchFamily="34" charset="0"/>
              </a:rPr>
              <a:t>Khosrowshahi</a:t>
            </a:r>
            <a:r>
              <a:rPr lang="en-US" sz="850" spc="-10">
                <a:latin typeface="Segoe UI Symbol" panose="020B0502040204020203" pitchFamily="34" charset="0"/>
                <a:ea typeface="Segoe UI Symbol" panose="020B0502040204020203" pitchFamily="34" charset="0"/>
              </a:rPr>
              <a:t> holds a bachelor's degree in engineering from Brown University and serves on the boards of Expedia and </a:t>
            </a:r>
            <a:r>
              <a:rPr lang="en-US" sz="850" spc="-10" err="1">
                <a:latin typeface="Segoe UI Symbol" panose="020B0502040204020203" pitchFamily="34" charset="0"/>
                <a:ea typeface="Segoe UI Symbol" panose="020B0502040204020203" pitchFamily="34" charset="0"/>
              </a:rPr>
              <a:t>Catalyst.org</a:t>
            </a:r>
            <a:r>
              <a:rPr lang="en-US" sz="850" spc="-10">
                <a:latin typeface="Segoe UI Symbol" panose="020B0502040204020203" pitchFamily="34" charset="0"/>
                <a:ea typeface="Segoe UI Symbol" panose="020B0502040204020203" pitchFamily="34" charset="0"/>
              </a:rPr>
              <a:t>. 9 years at Uber.</a:t>
            </a:r>
            <a:endParaRPr lang="en-US" sz="850">
              <a:latin typeface="Segoe UI Symbol" panose="020B0502040204020203" pitchFamily="34" charset="0"/>
              <a:ea typeface="Segoe UI Symbol" panose="020B0502040204020203" pitchFamily="34" charset="0"/>
            </a:endParaRPr>
          </a:p>
          <a:p>
            <a:pPr>
              <a:spcBef>
                <a:spcPts val="250"/>
              </a:spcBef>
            </a:pPr>
            <a:endParaRPr lang="en-US" sz="900">
              <a:solidFill>
                <a:srgbClr val="03C168"/>
              </a:solidFill>
              <a:latin typeface="Segoe UI Symbol" panose="020B0502040204020203" pitchFamily="34" charset="0"/>
              <a:ea typeface="Segoe UI Symbol" panose="020B0502040204020203" pitchFamily="34" charset="0"/>
            </a:endParaRPr>
          </a:p>
          <a:p>
            <a:pPr>
              <a:spcBef>
                <a:spcPts val="250"/>
              </a:spcBef>
            </a:pPr>
            <a:r>
              <a:rPr lang="en-US" sz="900">
                <a:solidFill>
                  <a:srgbClr val="03C168"/>
                </a:solidFill>
                <a:latin typeface="Segoe UI Symbol" panose="020B0502040204020203" pitchFamily="34" charset="0"/>
                <a:ea typeface="Segoe UI Symbol" panose="020B0502040204020203" pitchFamily="34" charset="0"/>
              </a:rPr>
              <a:t>Andrew Macdonald</a:t>
            </a:r>
            <a:endParaRPr lang="en-US" sz="900">
              <a:solidFill>
                <a:srgbClr val="000000"/>
              </a:solidFill>
              <a:latin typeface="Segoe UI Symbol" panose="020B0502040204020203" pitchFamily="34" charset="0"/>
              <a:ea typeface="Segoe UI Symbol" panose="020B0502040204020203" pitchFamily="34" charset="0"/>
            </a:endParaRPr>
          </a:p>
          <a:p>
            <a:pPr marL="12700">
              <a:lnSpc>
                <a:spcPts val="1000"/>
              </a:lnSpc>
            </a:pPr>
            <a:r>
              <a:rPr lang="en-US" sz="900" b="1" spc="-20">
                <a:solidFill>
                  <a:srgbClr val="03C168"/>
                </a:solidFill>
                <a:latin typeface="Segoe UI Symbol" panose="020B0502040204020203" pitchFamily="34" charset="0"/>
                <a:ea typeface="Segoe UI Symbol" panose="020B0502040204020203" pitchFamily="34" charset="0"/>
                <a:cs typeface="Trebuchet MS"/>
              </a:rPr>
              <a:t>Chief</a:t>
            </a:r>
            <a:r>
              <a:rPr lang="en-US" sz="900" b="1" spc="-5">
                <a:solidFill>
                  <a:srgbClr val="03C168"/>
                </a:solidFill>
                <a:latin typeface="Segoe UI Symbol" panose="020B0502040204020203" pitchFamily="34" charset="0"/>
                <a:ea typeface="Segoe UI Symbol" panose="020B0502040204020203" pitchFamily="34" charset="0"/>
                <a:cs typeface="Trebuchet MS"/>
              </a:rPr>
              <a:t> </a:t>
            </a:r>
            <a:r>
              <a:rPr lang="en-US" sz="900" b="1" spc="-20">
                <a:solidFill>
                  <a:srgbClr val="03C168"/>
                </a:solidFill>
                <a:latin typeface="Segoe UI Symbol" panose="020B0502040204020203" pitchFamily="34" charset="0"/>
                <a:ea typeface="Segoe UI Symbol" panose="020B0502040204020203" pitchFamily="34" charset="0"/>
                <a:cs typeface="Trebuchet MS"/>
              </a:rPr>
              <a:t>Operating</a:t>
            </a:r>
            <a:r>
              <a:rPr lang="en-US" sz="900" b="1" spc="-10">
                <a:solidFill>
                  <a:srgbClr val="03C168"/>
                </a:solidFill>
                <a:latin typeface="Segoe UI Symbol" panose="020B0502040204020203" pitchFamily="34" charset="0"/>
                <a:ea typeface="Segoe UI Symbol" panose="020B0502040204020203" pitchFamily="34" charset="0"/>
                <a:cs typeface="Trebuchet MS"/>
              </a:rPr>
              <a:t> Officer and President</a:t>
            </a:r>
            <a:endParaRPr lang="en-US" sz="900">
              <a:solidFill>
                <a:srgbClr val="03C168"/>
              </a:solidFill>
              <a:latin typeface="Segoe UI Symbol" panose="020B0502040204020203" pitchFamily="34" charset="0"/>
              <a:ea typeface="Segoe UI Symbol" panose="020B0502040204020203" pitchFamily="34" charset="0"/>
              <a:cs typeface="Trebuchet MS"/>
            </a:endParaRPr>
          </a:p>
          <a:p>
            <a:pPr>
              <a:spcBef>
                <a:spcPts val="155"/>
              </a:spcBef>
            </a:pPr>
            <a:r>
              <a:rPr lang="en-US" sz="850">
                <a:latin typeface="Segoe UI Symbol" panose="020B0502040204020203" pitchFamily="34" charset="0"/>
                <a:ea typeface="Segoe UI Symbol" panose="020B0502040204020203" pitchFamily="34" charset="0"/>
              </a:rPr>
              <a:t>Andrew Macdonald is President and COO of Uber, leading Mobility, Delivery, and cross-platform initiatives including autonomous vehicles. He joined Uber in 2012 as its first General Manager in Toronto and previously led Uber's global Mobility business across 70+ countries. Macdonald studied business at the Ivey Business School at Western University and serves on the boards of Maple Leaf Foods, Lime, and Careem. 13 years at Uber.</a:t>
            </a:r>
          </a:p>
          <a:p>
            <a:pPr>
              <a:spcBef>
                <a:spcPts val="155"/>
              </a:spcBef>
            </a:pPr>
            <a:endParaRPr lang="en-US" sz="900">
              <a:solidFill>
                <a:srgbClr val="000000"/>
              </a:solidFill>
              <a:latin typeface="Segoe UI Symbol" panose="020B0502040204020203" pitchFamily="34" charset="0"/>
              <a:ea typeface="Segoe UI Symbol" panose="020B0502040204020203" pitchFamily="34" charset="0"/>
            </a:endParaRPr>
          </a:p>
          <a:p>
            <a:pPr marL="12700"/>
            <a:r>
              <a:rPr lang="en-US" sz="900" b="1" spc="-20">
                <a:solidFill>
                  <a:srgbClr val="03C168"/>
                </a:solidFill>
                <a:latin typeface="Segoe UI Symbol" panose="020B0502040204020203" pitchFamily="34" charset="0"/>
                <a:ea typeface="Segoe UI Symbol" panose="020B0502040204020203" pitchFamily="34" charset="0"/>
              </a:rPr>
              <a:t>Jill Hazelbaker</a:t>
            </a:r>
          </a:p>
          <a:p>
            <a:pPr marL="12700">
              <a:spcBef>
                <a:spcPts val="85"/>
              </a:spcBef>
            </a:pPr>
            <a:r>
              <a:rPr lang="en-US" sz="900" b="1" spc="-20">
                <a:solidFill>
                  <a:srgbClr val="03C168"/>
                </a:solidFill>
                <a:latin typeface="Segoe UI Symbol" panose="020B0502040204020203" pitchFamily="34" charset="0"/>
                <a:ea typeface="Segoe UI Symbol" panose="020B0502040204020203" pitchFamily="34" charset="0"/>
              </a:rPr>
              <a:t>Chief Corporate Affairs Officer and President</a:t>
            </a:r>
            <a:endParaRPr lang="en-US" sz="900">
              <a:latin typeface="Segoe UI Symbol" panose="020B0502040204020203" pitchFamily="34" charset="0"/>
              <a:ea typeface="Segoe UI Symbol" panose="020B0502040204020203" pitchFamily="34" charset="0"/>
            </a:endParaRPr>
          </a:p>
          <a:p>
            <a:pPr marL="12700" marR="26670">
              <a:lnSpc>
                <a:spcPct val="99400"/>
              </a:lnSpc>
              <a:spcBef>
                <a:spcPts val="35"/>
              </a:spcBef>
            </a:pPr>
            <a:r>
              <a:rPr lang="en-US" sz="850" spc="-10">
                <a:latin typeface="Segoe UI Symbol" panose="020B0502040204020203" pitchFamily="34" charset="0"/>
                <a:ea typeface="Segoe UI Symbol" panose="020B0502040204020203" pitchFamily="34" charset="0"/>
              </a:rPr>
              <a:t>Jill Hazelbaker leads Uber's global marketing, communications, public policy, safety, HR, and real estate functions. Before Uber, she led communications and public policy at Snap Inc. and Google, and began her career in U.S. politics, including as National Communications Director for Senator John McCain's 2008 presidential campaign. She sits on the boards of the McCain Institute and Mothers Against Drunk Driving.</a:t>
            </a:r>
            <a:endParaRPr lang="en-US" sz="850">
              <a:latin typeface="Segoe UI Symbol" panose="020B0502040204020203" pitchFamily="34" charset="0"/>
              <a:ea typeface="Segoe UI Symbol" panose="020B0502040204020203" pitchFamily="34" charset="0"/>
            </a:endParaRPr>
          </a:p>
          <a:p>
            <a:pPr>
              <a:spcBef>
                <a:spcPts val="135"/>
              </a:spcBef>
            </a:pPr>
            <a:endParaRPr lang="en-US" sz="900">
              <a:latin typeface="Segoe UI Symbol" panose="020B0502040204020203" pitchFamily="34" charset="0"/>
              <a:ea typeface="Segoe UI Symbol" panose="020B0502040204020203" pitchFamily="34" charset="0"/>
            </a:endParaRPr>
          </a:p>
          <a:p>
            <a:pPr>
              <a:spcBef>
                <a:spcPts val="135"/>
              </a:spcBef>
            </a:pPr>
            <a:endParaRPr lang="en-US" sz="900">
              <a:solidFill>
                <a:srgbClr val="000000"/>
              </a:solidFill>
              <a:latin typeface="Segoe UI Symbol" panose="020B0502040204020203" pitchFamily="34" charset="0"/>
              <a:ea typeface="Segoe UI Symbol" panose="020B0502040204020203" pitchFamily="34" charset="0"/>
            </a:endParaRPr>
          </a:p>
          <a:p>
            <a:pPr marL="12700"/>
            <a:r>
              <a:rPr lang="en-US" sz="900" b="1" spc="-35">
                <a:solidFill>
                  <a:srgbClr val="03C168"/>
                </a:solidFill>
                <a:latin typeface="Segoe UI Symbol" panose="020B0502040204020203" pitchFamily="34" charset="0"/>
                <a:ea typeface="Segoe UI Symbol" panose="020B0502040204020203" pitchFamily="34" charset="0"/>
              </a:rPr>
              <a:t>Balaji Krishnamurthy</a:t>
            </a:r>
          </a:p>
          <a:p>
            <a:pPr marL="12700">
              <a:spcBef>
                <a:spcPts val="85"/>
              </a:spcBef>
            </a:pPr>
            <a:r>
              <a:rPr lang="en-US" sz="900" b="1" spc="-20">
                <a:solidFill>
                  <a:srgbClr val="03C168"/>
                </a:solidFill>
                <a:latin typeface="Segoe UI Symbol" panose="020B0502040204020203" pitchFamily="34" charset="0"/>
                <a:ea typeface="Segoe UI Symbol" panose="020B0502040204020203" pitchFamily="34" charset="0"/>
              </a:rPr>
              <a:t>Chief Financial Officer</a:t>
            </a:r>
            <a:endParaRPr lang="en-US" sz="900" b="1">
              <a:solidFill>
                <a:srgbClr val="000000"/>
              </a:solidFill>
              <a:highlight>
                <a:srgbClr val="FFFFFF"/>
              </a:highlight>
              <a:latin typeface="Segoe UI Symbol" panose="020B0502040204020203" pitchFamily="34" charset="0"/>
              <a:ea typeface="Segoe UI Symbol" panose="020B0502040204020203" pitchFamily="34" charset="0"/>
            </a:endParaRPr>
          </a:p>
          <a:p>
            <a:pPr>
              <a:spcBef>
                <a:spcPts val="40"/>
              </a:spcBef>
            </a:pPr>
            <a:r>
              <a:rPr lang="en-US" sz="850">
                <a:latin typeface="Segoe UI Symbol" panose="020B0502040204020203" pitchFamily="34" charset="0"/>
                <a:ea typeface="Segoe UI Symbol" panose="020B0502040204020203" pitchFamily="34" charset="0"/>
              </a:rPr>
              <a:t>Balaji Krishnamurthy is CFO of Uber, responsible for financial strategy, capital allocation, and investor relations. He previously served as divisional CFO for Mobility and Delivery and led Uber's Investor Relations team. Krishnamurthy holds a CFA charter, a B.S. in Electronics Engineering from Manipal Institute of Technology, and an MBA from Management Development Institute, and serves on the board of </a:t>
            </a:r>
            <a:r>
              <a:rPr lang="en-US" sz="850" err="1">
                <a:latin typeface="Segoe UI Symbol" panose="020B0502040204020203" pitchFamily="34" charset="0"/>
                <a:ea typeface="Segoe UI Symbol" panose="020B0502040204020203" pitchFamily="34" charset="0"/>
              </a:rPr>
              <a:t>Waabi</a:t>
            </a:r>
            <a:r>
              <a:rPr lang="en-US" sz="850">
                <a:latin typeface="Segoe UI Symbol" panose="020B0502040204020203" pitchFamily="34" charset="0"/>
                <a:ea typeface="Segoe UI Symbol" panose="020B0502040204020203" pitchFamily="34" charset="0"/>
              </a:rPr>
              <a:t>.</a:t>
            </a:r>
          </a:p>
          <a:p>
            <a:pPr>
              <a:spcBef>
                <a:spcPts val="40"/>
              </a:spcBef>
            </a:pPr>
            <a:endParaRPr lang="en-US" sz="900">
              <a:solidFill>
                <a:srgbClr val="000000"/>
              </a:solidFill>
              <a:latin typeface="Segoe UI Symbol" panose="020B0502040204020203" pitchFamily="34" charset="0"/>
              <a:ea typeface="Segoe UI Symbol" panose="020B0502040204020203" pitchFamily="34" charset="0"/>
            </a:endParaRPr>
          </a:p>
          <a:p>
            <a:pPr marL="12700"/>
            <a:r>
              <a:rPr lang="en-US" sz="900" b="1">
                <a:solidFill>
                  <a:srgbClr val="03C168"/>
                </a:solidFill>
                <a:latin typeface="Segoe UI Symbol" panose="020B0502040204020203" pitchFamily="34" charset="0"/>
                <a:ea typeface="Segoe UI Symbol" panose="020B0502040204020203" pitchFamily="34" charset="0"/>
              </a:rPr>
              <a:t>Tony West</a:t>
            </a:r>
            <a:endParaRPr lang="en-US" sz="900">
              <a:latin typeface="Segoe UI Symbol" panose="020B0502040204020203" pitchFamily="34" charset="0"/>
              <a:ea typeface="Segoe UI Symbol" panose="020B0502040204020203" pitchFamily="34" charset="0"/>
            </a:endParaRPr>
          </a:p>
          <a:p>
            <a:pPr marL="12700">
              <a:spcBef>
                <a:spcPts val="85"/>
              </a:spcBef>
            </a:pPr>
            <a:r>
              <a:rPr lang="en-US" sz="900" b="1" spc="-20">
                <a:solidFill>
                  <a:srgbClr val="03C168"/>
                </a:solidFill>
                <a:latin typeface="Segoe UI Symbol" panose="020B0502040204020203" pitchFamily="34" charset="0"/>
                <a:ea typeface="Segoe UI Symbol" panose="020B0502040204020203" pitchFamily="34" charset="0"/>
                <a:cs typeface="Trebuchet MS"/>
              </a:rPr>
              <a:t>Senior</a:t>
            </a:r>
            <a:r>
              <a:rPr lang="en-US" sz="900" b="1" spc="-25">
                <a:solidFill>
                  <a:srgbClr val="03C168"/>
                </a:solidFill>
                <a:latin typeface="Segoe UI Symbol" panose="020B0502040204020203" pitchFamily="34" charset="0"/>
                <a:ea typeface="Segoe UI Symbol" panose="020B0502040204020203" pitchFamily="34" charset="0"/>
                <a:cs typeface="Trebuchet MS"/>
              </a:rPr>
              <a:t> </a:t>
            </a:r>
            <a:r>
              <a:rPr lang="en-US" sz="900" b="1" spc="-10">
                <a:solidFill>
                  <a:srgbClr val="03C168"/>
                </a:solidFill>
                <a:latin typeface="Segoe UI Symbol" panose="020B0502040204020203" pitchFamily="34" charset="0"/>
                <a:ea typeface="Segoe UI Symbol" panose="020B0502040204020203" pitchFamily="34" charset="0"/>
                <a:cs typeface="Trebuchet MS"/>
              </a:rPr>
              <a:t>Vice</a:t>
            </a:r>
            <a:r>
              <a:rPr lang="en-US" sz="900" b="1" spc="-20">
                <a:solidFill>
                  <a:srgbClr val="03C168"/>
                </a:solidFill>
                <a:latin typeface="Segoe UI Symbol" panose="020B0502040204020203" pitchFamily="34" charset="0"/>
                <a:ea typeface="Segoe UI Symbol" panose="020B0502040204020203" pitchFamily="34" charset="0"/>
                <a:cs typeface="Trebuchet MS"/>
              </a:rPr>
              <a:t> </a:t>
            </a:r>
            <a:r>
              <a:rPr lang="en-US" sz="900" b="1" spc="-25">
                <a:solidFill>
                  <a:srgbClr val="03C168"/>
                </a:solidFill>
                <a:latin typeface="Segoe UI Symbol" panose="020B0502040204020203" pitchFamily="34" charset="0"/>
                <a:ea typeface="Segoe UI Symbol" panose="020B0502040204020203" pitchFamily="34" charset="0"/>
                <a:cs typeface="Trebuchet MS"/>
              </a:rPr>
              <a:t>President, Chief Legal</a:t>
            </a:r>
            <a:r>
              <a:rPr lang="en-US" sz="900" b="1" spc="-25">
                <a:solidFill>
                  <a:srgbClr val="03C168"/>
                </a:solidFill>
                <a:latin typeface="Segoe UI Symbol" panose="020B0502040204020203" pitchFamily="34" charset="0"/>
                <a:ea typeface="Segoe UI Symbol" panose="020B0502040204020203" pitchFamily="34" charset="0"/>
              </a:rPr>
              <a:t> Officer and Corporate Secretary </a:t>
            </a:r>
            <a:endParaRPr lang="en-US" sz="900">
              <a:latin typeface="Segoe UI Symbol" panose="020B0502040204020203" pitchFamily="34" charset="0"/>
              <a:ea typeface="Segoe UI Symbol" panose="020B0502040204020203" pitchFamily="34" charset="0"/>
            </a:endParaRPr>
          </a:p>
          <a:p>
            <a:pPr marL="12700">
              <a:spcBef>
                <a:spcPts val="85"/>
              </a:spcBef>
            </a:pPr>
            <a:r>
              <a:rPr lang="en-US" sz="850" spc="-10">
                <a:latin typeface="Segoe UI Symbol" panose="020B0502040204020203" pitchFamily="34" charset="0"/>
                <a:ea typeface="Segoe UI Symbol" panose="020B0502040204020203" pitchFamily="34" charset="0"/>
              </a:rPr>
              <a:t>Tony West leads Uber's Legal, Compliance and Ethics, and Security functions. He previously served as U.S. Associate Attorney General and Assistant Attorney General under the Obama administration, and as General Counsel of PepsiCo. West holds a law degree from Stanford Law School and serves on the BXP Board of Directors.</a:t>
            </a:r>
            <a:endParaRPr lang="en-US" sz="850">
              <a:latin typeface="Segoe UI Symbol" panose="020B0502040204020203" pitchFamily="34" charset="0"/>
              <a:ea typeface="Segoe UI Symbol" panose="020B0502040204020203" pitchFamily="34" charset="0"/>
            </a:endParaRPr>
          </a:p>
        </p:txBody>
      </p:sp>
      <p:sp>
        <p:nvSpPr>
          <p:cNvPr id="6" name="object 10">
            <a:extLst>
              <a:ext uri="{FF2B5EF4-FFF2-40B4-BE49-F238E27FC236}">
                <a16:creationId xmlns:a16="http://schemas.microsoft.com/office/drawing/2014/main" id="{7103F065-7FAD-36C3-BB54-EAFEE0ADC829}"/>
              </a:ext>
            </a:extLst>
          </p:cNvPr>
          <p:cNvSpPr txBox="1"/>
          <p:nvPr/>
        </p:nvSpPr>
        <p:spPr>
          <a:xfrm>
            <a:off x="7230516" y="1067932"/>
            <a:ext cx="4528185" cy="5407891"/>
          </a:xfrm>
          <a:prstGeom prst="rect">
            <a:avLst/>
          </a:prstGeom>
        </p:spPr>
        <p:txBody>
          <a:bodyPr vert="horz" wrap="square" lIns="0" tIns="16510" rIns="0" bIns="0" rtlCol="0" anchor="t">
            <a:spAutoFit/>
          </a:bodyPr>
          <a:lstStyle/>
          <a:p>
            <a:pPr marL="12700">
              <a:lnSpc>
                <a:spcPts val="1000"/>
              </a:lnSpc>
              <a:spcBef>
                <a:spcPts val="130"/>
              </a:spcBef>
            </a:pPr>
            <a:r>
              <a:rPr lang="en-US" sz="900" b="1">
                <a:solidFill>
                  <a:srgbClr val="03C168"/>
                </a:solidFill>
                <a:latin typeface="Segoe UI Symbol" panose="020B0502040204020203" pitchFamily="34" charset="0"/>
                <a:ea typeface="Segoe UI Symbol" panose="020B0502040204020203" pitchFamily="34" charset="0"/>
              </a:rPr>
              <a:t>Madhu Kannan</a:t>
            </a:r>
            <a:endParaRPr lang="en-US" sz="900">
              <a:latin typeface="Segoe UI Symbol" panose="020B0502040204020203" pitchFamily="34" charset="0"/>
              <a:ea typeface="Segoe UI Symbol" panose="020B0502040204020203" pitchFamily="34" charset="0"/>
            </a:endParaRPr>
          </a:p>
          <a:p>
            <a:pPr algn="l"/>
            <a:r>
              <a:rPr lang="en-US" sz="900" b="1" spc="-20">
                <a:solidFill>
                  <a:srgbClr val="03C168"/>
                </a:solidFill>
                <a:latin typeface="Segoe UI Symbol" panose="020B0502040204020203" pitchFamily="34" charset="0"/>
                <a:ea typeface="Segoe UI Symbol" panose="020B0502040204020203" pitchFamily="34" charset="0"/>
                <a:cs typeface="Trebuchet MS"/>
              </a:rPr>
              <a:t>Chief Business </a:t>
            </a:r>
            <a:r>
              <a:rPr lang="en-US" sz="900" b="1" spc="-35">
                <a:solidFill>
                  <a:srgbClr val="03C168"/>
                </a:solidFill>
                <a:latin typeface="Segoe UI Symbol" panose="020B0502040204020203" pitchFamily="34" charset="0"/>
                <a:ea typeface="Segoe UI Symbol" panose="020B0502040204020203" pitchFamily="34" charset="0"/>
                <a:cs typeface="Trebuchet MS"/>
              </a:rPr>
              <a:t>Officer</a:t>
            </a:r>
            <a:endParaRPr lang="en-US" sz="900">
              <a:latin typeface="Segoe UI Symbol" panose="020B0502040204020203" pitchFamily="34" charset="0"/>
              <a:ea typeface="Segoe UI Symbol" panose="020B0502040204020203" pitchFamily="34" charset="0"/>
            </a:endParaRPr>
          </a:p>
          <a:p>
            <a:pPr marL="12700" marR="5080">
              <a:lnSpc>
                <a:spcPct val="101299"/>
              </a:lnSpc>
              <a:spcBef>
                <a:spcPts val="40"/>
              </a:spcBef>
            </a:pPr>
            <a:r>
              <a:rPr lang="en-US" sz="850" spc="-10">
                <a:latin typeface="Segoe UI Symbol" panose="020B0502040204020203" pitchFamily="34" charset="0"/>
                <a:ea typeface="Segoe UI Symbol" panose="020B0502040204020203" pitchFamily="34" charset="0"/>
              </a:rPr>
              <a:t>Madhu Kannan oversees Uber's global business development, corporate development, and investment functions. He previously served as CEO of the Bombay Stock Exchange and held senior roles at Bank of America and NYSE Euronext. Kannan holds degrees from BITS Pilani and an MBA from Vanderbilt University.</a:t>
            </a:r>
            <a:endParaRPr lang="en-US" sz="850">
              <a:latin typeface="Segoe UI Symbol" panose="020B0502040204020203" pitchFamily="34" charset="0"/>
              <a:ea typeface="Segoe UI Symbol" panose="020B0502040204020203" pitchFamily="34" charset="0"/>
            </a:endParaRPr>
          </a:p>
          <a:p>
            <a:pPr>
              <a:lnSpc>
                <a:spcPct val="100000"/>
              </a:lnSpc>
              <a:spcBef>
                <a:spcPts val="160"/>
              </a:spcBef>
            </a:pPr>
            <a:endParaRPr lang="en-US" sz="900">
              <a:solidFill>
                <a:srgbClr val="03C168"/>
              </a:solidFill>
              <a:latin typeface="Segoe UI Symbol" panose="020B0502040204020203" pitchFamily="34" charset="0"/>
              <a:ea typeface="Segoe UI Symbol" panose="020B0502040204020203" pitchFamily="34" charset="0"/>
              <a:cs typeface="Trebuchet MS"/>
            </a:endParaRPr>
          </a:p>
          <a:p>
            <a:pPr>
              <a:spcBef>
                <a:spcPts val="160"/>
              </a:spcBef>
            </a:pPr>
            <a:endParaRPr lang="en-US" sz="900">
              <a:solidFill>
                <a:srgbClr val="03C168"/>
              </a:solidFill>
              <a:latin typeface="Segoe UI Symbol" panose="020B0502040204020203" pitchFamily="34" charset="0"/>
              <a:ea typeface="Segoe UI Symbol" panose="020B0502040204020203" pitchFamily="34" charset="0"/>
            </a:endParaRPr>
          </a:p>
          <a:p>
            <a:pPr marL="12700"/>
            <a:r>
              <a:rPr lang="en-US" sz="900" b="1" spc="-35">
                <a:solidFill>
                  <a:srgbClr val="03C168"/>
                </a:solidFill>
                <a:latin typeface="Segoe UI Symbol" panose="020B0502040204020203" pitchFamily="34" charset="0"/>
                <a:ea typeface="Segoe UI Symbol" panose="020B0502040204020203" pitchFamily="34" charset="0"/>
              </a:rPr>
              <a:t>Sachin Kansal</a:t>
            </a:r>
            <a:endParaRPr lang="en-US" sz="900">
              <a:latin typeface="Segoe UI Symbol" panose="020B0502040204020203" pitchFamily="34" charset="0"/>
              <a:ea typeface="Segoe UI Symbol" panose="020B0502040204020203" pitchFamily="34" charset="0"/>
            </a:endParaRPr>
          </a:p>
          <a:p>
            <a:pPr algn="l"/>
            <a:r>
              <a:rPr lang="en-US" sz="900" b="1" spc="-25">
                <a:solidFill>
                  <a:srgbClr val="03C168"/>
                </a:solidFill>
                <a:latin typeface="Segoe UI Symbol" panose="020B0502040204020203" pitchFamily="34" charset="0"/>
                <a:ea typeface="Segoe UI Symbol" panose="020B0502040204020203" pitchFamily="34" charset="0"/>
              </a:rPr>
              <a:t>Chief Product Officer</a:t>
            </a:r>
            <a:endParaRPr lang="en-US" sz="900" b="1" spc="-25">
              <a:solidFill>
                <a:srgbClr val="000000"/>
              </a:solidFill>
              <a:latin typeface="Segoe UI Symbol" panose="020B0502040204020203" pitchFamily="34" charset="0"/>
              <a:ea typeface="Segoe UI Symbol" panose="020B0502040204020203" pitchFamily="34" charset="0"/>
            </a:endParaRPr>
          </a:p>
          <a:p>
            <a:pPr marL="12700" marR="59690">
              <a:spcBef>
                <a:spcPts val="25"/>
              </a:spcBef>
            </a:pPr>
            <a:r>
              <a:rPr lang="en-US" sz="850" spc="-10">
                <a:latin typeface="Segoe UI Symbol" panose="020B0502040204020203" pitchFamily="34" charset="0"/>
                <a:ea typeface="Segoe UI Symbol" panose="020B0502040204020203" pitchFamily="34" charset="0"/>
              </a:rPr>
              <a:t>Sachin Kansal leads product for Uber's Mobility and Delivery businesses, as well as autonomous vehicles and other new initiatives, having joined in 2017 as Uber's first product leader focused on safety technology. He previously served as VP of Product at Lookout and Chief Product Officer at Flywheel Software. Kansal holds a master's in management science and engineering from Stanford University. 8 years at Uber.</a:t>
            </a:r>
          </a:p>
          <a:p>
            <a:pPr marL="12700" marR="59690">
              <a:spcBef>
                <a:spcPts val="25"/>
              </a:spcBef>
            </a:pPr>
            <a:endParaRPr lang="en-US" sz="850" spc="-10">
              <a:solidFill>
                <a:srgbClr val="000000"/>
              </a:solidFill>
              <a:latin typeface="Segoe UI Symbol" panose="020B0502040204020203" pitchFamily="34" charset="0"/>
              <a:ea typeface="Segoe UI Symbol" panose="020B0502040204020203" pitchFamily="34" charset="0"/>
            </a:endParaRPr>
          </a:p>
          <a:p>
            <a:pPr marL="12700" marR="59690">
              <a:spcBef>
                <a:spcPts val="25"/>
              </a:spcBef>
            </a:pPr>
            <a:endParaRPr lang="en-US" sz="900" spc="-10">
              <a:solidFill>
                <a:srgbClr val="000000"/>
              </a:solidFill>
              <a:latin typeface="Segoe UI Symbol" panose="020B0502040204020203" pitchFamily="34" charset="0"/>
              <a:ea typeface="Segoe UI Symbol" panose="020B0502040204020203" pitchFamily="34" charset="0"/>
              <a:cs typeface="Trebuchet MS"/>
            </a:endParaRPr>
          </a:p>
          <a:p>
            <a:pPr marL="12700"/>
            <a:r>
              <a:rPr lang="en-US" sz="900" b="1">
                <a:solidFill>
                  <a:srgbClr val="03C168"/>
                </a:solidFill>
                <a:latin typeface="Segoe UI Symbol" panose="020B0502040204020203" pitchFamily="34" charset="0"/>
                <a:ea typeface="Segoe UI Symbol" panose="020B0502040204020203" pitchFamily="34" charset="0"/>
                <a:cs typeface="Trebuchet MS"/>
              </a:rPr>
              <a:t>Sarfraz Maredia</a:t>
            </a:r>
            <a:endParaRPr lang="en-US" sz="900">
              <a:solidFill>
                <a:srgbClr val="03C168"/>
              </a:solidFill>
              <a:latin typeface="Segoe UI Symbol" panose="020B0502040204020203" pitchFamily="34" charset="0"/>
              <a:ea typeface="Segoe UI Symbol" panose="020B0502040204020203" pitchFamily="34" charset="0"/>
              <a:cs typeface="Trebuchet MS"/>
            </a:endParaRPr>
          </a:p>
          <a:p>
            <a:pPr algn="l"/>
            <a:r>
              <a:rPr lang="en-US" sz="900" b="1" spc="-20">
                <a:solidFill>
                  <a:srgbClr val="03C168"/>
                </a:solidFill>
                <a:latin typeface="Segoe UI Symbol" panose="020B0502040204020203" pitchFamily="34" charset="0"/>
                <a:ea typeface="Segoe UI Symbol" panose="020B0502040204020203" pitchFamily="34" charset="0"/>
              </a:rPr>
              <a:t>Head of Autonomous Mobility &amp; Delivery</a:t>
            </a:r>
            <a:endParaRPr lang="en-US" sz="900">
              <a:latin typeface="Segoe UI Symbol" panose="020B0502040204020203" pitchFamily="34" charset="0"/>
              <a:ea typeface="Segoe UI Symbol" panose="020B0502040204020203" pitchFamily="34" charset="0"/>
            </a:endParaRPr>
          </a:p>
          <a:p>
            <a:pPr marL="12700" marR="157480">
              <a:spcBef>
                <a:spcPts val="30"/>
              </a:spcBef>
            </a:pPr>
            <a:r>
              <a:rPr lang="en-US" sz="850" spc="-10">
                <a:latin typeface="Segoe UI Symbol" panose="020B0502040204020203" pitchFamily="34" charset="0"/>
                <a:ea typeface="Segoe UI Symbol" panose="020B0502040204020203" pitchFamily="34" charset="0"/>
              </a:rPr>
              <a:t>Sarfraz Maredia leads Uber's autonomous marketplace and fleet operations, commercial strategy, and partnerships. He joined Uber in 2014 and has since led the U.S. &amp; Canada Mobility business and Uber Eats Americas. Maredia previously worked at Bain &amp; Company and TPG, and is a graduate of the University of Texas at Austin. 11 years at Uber.</a:t>
            </a:r>
            <a:endParaRPr lang="en-US" sz="850">
              <a:latin typeface="Segoe UI Symbol" panose="020B0502040204020203" pitchFamily="34" charset="0"/>
              <a:ea typeface="Segoe UI Symbol" panose="020B0502040204020203" pitchFamily="34" charset="0"/>
            </a:endParaRPr>
          </a:p>
          <a:p>
            <a:pPr>
              <a:lnSpc>
                <a:spcPct val="100000"/>
              </a:lnSpc>
              <a:spcBef>
                <a:spcPts val="155"/>
              </a:spcBef>
            </a:pPr>
            <a:endParaRPr lang="en-US" sz="900">
              <a:latin typeface="Segoe UI Symbol" panose="020B0502040204020203" pitchFamily="34" charset="0"/>
              <a:ea typeface="Segoe UI Symbol" panose="020B0502040204020203" pitchFamily="34" charset="0"/>
              <a:cs typeface="Trebuchet MS"/>
            </a:endParaRPr>
          </a:p>
          <a:p>
            <a:pPr>
              <a:spcBef>
                <a:spcPts val="155"/>
              </a:spcBef>
            </a:pPr>
            <a:endParaRPr lang="en-US" sz="900">
              <a:solidFill>
                <a:srgbClr val="000000"/>
              </a:solidFill>
              <a:latin typeface="Segoe UI Symbol" panose="020B0502040204020203" pitchFamily="34" charset="0"/>
              <a:ea typeface="Segoe UI Symbol" panose="020B0502040204020203" pitchFamily="34" charset="0"/>
            </a:endParaRPr>
          </a:p>
          <a:p>
            <a:pPr marL="12700"/>
            <a:r>
              <a:rPr lang="en-US" sz="900" b="1" spc="-20">
                <a:solidFill>
                  <a:srgbClr val="03C168"/>
                </a:solidFill>
                <a:latin typeface="Segoe UI Symbol" panose="020B0502040204020203" pitchFamily="34" charset="0"/>
                <a:ea typeface="Segoe UI Symbol" panose="020B0502040204020203" pitchFamily="34" charset="0"/>
              </a:rPr>
              <a:t>Praveen </a:t>
            </a:r>
            <a:r>
              <a:rPr lang="en-US" sz="900" b="1" spc="-20" err="1">
                <a:solidFill>
                  <a:srgbClr val="03C168"/>
                </a:solidFill>
                <a:latin typeface="Segoe UI Symbol" panose="020B0502040204020203" pitchFamily="34" charset="0"/>
                <a:ea typeface="Segoe UI Symbol" panose="020B0502040204020203" pitchFamily="34" charset="0"/>
              </a:rPr>
              <a:t>Neppalli</a:t>
            </a:r>
            <a:r>
              <a:rPr lang="en-US" sz="900" b="1" spc="-20">
                <a:solidFill>
                  <a:srgbClr val="03C168"/>
                </a:solidFill>
                <a:latin typeface="Segoe UI Symbol" panose="020B0502040204020203" pitchFamily="34" charset="0"/>
                <a:ea typeface="Segoe UI Symbol" panose="020B0502040204020203" pitchFamily="34" charset="0"/>
              </a:rPr>
              <a:t> Naga</a:t>
            </a:r>
            <a:endParaRPr lang="en-US" sz="900">
              <a:solidFill>
                <a:srgbClr val="000000"/>
              </a:solidFill>
              <a:latin typeface="Segoe UI Symbol" panose="020B0502040204020203" pitchFamily="34" charset="0"/>
              <a:ea typeface="Segoe UI Symbol" panose="020B0502040204020203" pitchFamily="34" charset="0"/>
            </a:endParaRPr>
          </a:p>
          <a:p>
            <a:pPr marL="12700"/>
            <a:r>
              <a:rPr lang="en-US" sz="900" b="1" spc="-20">
                <a:solidFill>
                  <a:srgbClr val="03C168"/>
                </a:solidFill>
                <a:latin typeface="Segoe UI Symbol" panose="020B0502040204020203" pitchFamily="34" charset="0"/>
                <a:ea typeface="Segoe UI Symbol" panose="020B0502040204020203" pitchFamily="34" charset="0"/>
              </a:rPr>
              <a:t>Chief Technology Officer</a:t>
            </a:r>
          </a:p>
          <a:p>
            <a:pPr marL="12700" marR="43180">
              <a:spcBef>
                <a:spcPts val="30"/>
              </a:spcBef>
            </a:pPr>
            <a:r>
              <a:rPr lang="en-US" sz="850" spc="-10">
                <a:latin typeface="Segoe UI Symbol" panose="020B0502040204020203" pitchFamily="34" charset="0"/>
                <a:ea typeface="Segoe UI Symbol" panose="020B0502040204020203" pitchFamily="34" charset="0"/>
              </a:rPr>
              <a:t>Praveen </a:t>
            </a:r>
            <a:r>
              <a:rPr lang="en-US" sz="850" spc="-10" err="1">
                <a:latin typeface="Segoe UI Symbol" panose="020B0502040204020203" pitchFamily="34" charset="0"/>
                <a:ea typeface="Segoe UI Symbol" panose="020B0502040204020203" pitchFamily="34" charset="0"/>
              </a:rPr>
              <a:t>Neppalli</a:t>
            </a:r>
            <a:r>
              <a:rPr lang="en-US" sz="850" spc="-10">
                <a:latin typeface="Segoe UI Symbol" panose="020B0502040204020203" pitchFamily="34" charset="0"/>
                <a:ea typeface="Segoe UI Symbol" panose="020B0502040204020203" pitchFamily="34" charset="0"/>
              </a:rPr>
              <a:t> Naga leads Uber's engineering and science strategy, having joined the company in 2015. He previously spent seven years in engineering leadership at LinkedIn. Naga holds a master's in computer science from the University of Nebraska. 10 years at Uber.</a:t>
            </a:r>
          </a:p>
          <a:p>
            <a:pPr marL="12700" marR="43180">
              <a:spcBef>
                <a:spcPts val="30"/>
              </a:spcBef>
            </a:pPr>
            <a:endParaRPr lang="en-US" sz="850" spc="-10">
              <a:solidFill>
                <a:srgbClr val="000000"/>
              </a:solidFill>
              <a:latin typeface="Segoe UI Symbol" panose="020B0502040204020203" pitchFamily="34" charset="0"/>
              <a:ea typeface="Segoe UI Symbol" panose="020B0502040204020203" pitchFamily="34" charset="0"/>
            </a:endParaRPr>
          </a:p>
          <a:p>
            <a:pPr marL="12700" marR="43180">
              <a:spcBef>
                <a:spcPts val="30"/>
              </a:spcBef>
            </a:pPr>
            <a:endParaRPr lang="en-US" sz="850" spc="-10">
              <a:solidFill>
                <a:srgbClr val="000000"/>
              </a:solidFill>
              <a:latin typeface="Segoe UI Symbol" panose="020B0502040204020203" pitchFamily="34" charset="0"/>
              <a:ea typeface="Segoe UI Symbol" panose="020B0502040204020203" pitchFamily="34" charset="0"/>
            </a:endParaRPr>
          </a:p>
          <a:p>
            <a:pPr marL="12700" marR="43180">
              <a:spcBef>
                <a:spcPts val="30"/>
              </a:spcBef>
            </a:pPr>
            <a:endParaRPr lang="en-US" sz="900" spc="-10">
              <a:solidFill>
                <a:srgbClr val="000000"/>
              </a:solidFill>
              <a:latin typeface="Segoe UI Symbol" panose="020B0502040204020203" pitchFamily="34" charset="0"/>
              <a:ea typeface="Segoe UI Symbol" panose="020B0502040204020203" pitchFamily="34" charset="0"/>
            </a:endParaRPr>
          </a:p>
          <a:p>
            <a:pPr marL="12700"/>
            <a:r>
              <a:rPr lang="en-US" sz="900" b="1">
                <a:solidFill>
                  <a:srgbClr val="03C168"/>
                </a:solidFill>
                <a:latin typeface="Segoe UI Symbol" panose="020B0502040204020203" pitchFamily="34" charset="0"/>
                <a:ea typeface="Segoe UI Symbol" panose="020B0502040204020203" pitchFamily="34" charset="0"/>
              </a:rPr>
              <a:t>Pradeep Parameswaran</a:t>
            </a:r>
          </a:p>
          <a:p>
            <a:pPr marL="12700"/>
            <a:r>
              <a:rPr lang="en-US" sz="900" b="1">
                <a:solidFill>
                  <a:srgbClr val="03C168"/>
                </a:solidFill>
                <a:latin typeface="Segoe UI Symbol" panose="020B0502040204020203" pitchFamily="34" charset="0"/>
                <a:ea typeface="Segoe UI Symbol" panose="020B0502040204020203" pitchFamily="34" charset="0"/>
                <a:cs typeface="Trebuchet MS"/>
              </a:rPr>
              <a:t>Head of Mobility</a:t>
            </a:r>
          </a:p>
          <a:p>
            <a:pPr marL="12700">
              <a:lnSpc>
                <a:spcPts val="925"/>
              </a:lnSpc>
            </a:pPr>
            <a:r>
              <a:rPr lang="en-US" sz="850" spc="-10">
                <a:latin typeface="Segoe UI Symbol" panose="020B0502040204020203" pitchFamily="34" charset="0"/>
                <a:ea typeface="Segoe UI Symbol" panose="020B0502040204020203" pitchFamily="34" charset="0"/>
              </a:rPr>
              <a:t>Pradeep Parameswaran oversees Uber's global Mobility business across more than 70 countries, having joined the company in 2017. He previously served as CEO of DEN Networks and spent over a decade at McKinsey &amp; Company. Parameswaran holds degrees from the University of Mumbai and Vanderbilt University, and serves on the board of </a:t>
            </a:r>
            <a:r>
              <a:rPr lang="en-US" sz="850" spc="-10" err="1">
                <a:latin typeface="Segoe UI Symbol" panose="020B0502040204020203" pitchFamily="34" charset="0"/>
                <a:ea typeface="Segoe UI Symbol" panose="020B0502040204020203" pitchFamily="34" charset="0"/>
              </a:rPr>
              <a:t>Nykaa</a:t>
            </a:r>
            <a:r>
              <a:rPr lang="en-US" sz="850" spc="-10">
                <a:latin typeface="Segoe UI Symbol" panose="020B0502040204020203" pitchFamily="34" charset="0"/>
                <a:ea typeface="Segoe UI Symbol" panose="020B0502040204020203" pitchFamily="34" charset="0"/>
              </a:rPr>
              <a:t>. 8 years at Uber.</a:t>
            </a:r>
            <a:endParaRPr lang="en-US" sz="850">
              <a:latin typeface="Segoe UI Symbol" panose="020B0502040204020203" pitchFamily="34" charset="0"/>
              <a:ea typeface="Segoe UI Symbol" panose="020B0502040204020203" pitchFamily="34" charset="0"/>
            </a:endParaRPr>
          </a:p>
        </p:txBody>
      </p:sp>
      <p:sp>
        <p:nvSpPr>
          <p:cNvPr id="7" name="object 17">
            <a:extLst>
              <a:ext uri="{FF2B5EF4-FFF2-40B4-BE49-F238E27FC236}">
                <a16:creationId xmlns:a16="http://schemas.microsoft.com/office/drawing/2014/main" id="{7E2A5F35-7D88-5991-AB1E-D7AA97CB2765}"/>
              </a:ext>
            </a:extLst>
          </p:cNvPr>
          <p:cNvSpPr txBox="1"/>
          <p:nvPr/>
        </p:nvSpPr>
        <p:spPr>
          <a:xfrm>
            <a:off x="475787" y="6529383"/>
            <a:ext cx="1775293" cy="130805"/>
          </a:xfrm>
          <a:prstGeom prst="rect">
            <a:avLst/>
          </a:prstGeom>
        </p:spPr>
        <p:txBody>
          <a:bodyPr vert="horz" wrap="square" lIns="0" tIns="7620" rIns="0" bIns="0" rtlCol="0" anchor="t">
            <a:spAutoFit/>
          </a:bodyPr>
          <a:lstStyle/>
          <a:p>
            <a:pPr marL="12700">
              <a:spcBef>
                <a:spcPts val="60"/>
              </a:spcBef>
            </a:pPr>
            <a:r>
              <a:rPr lang="en-AU" sz="800" i="1" spc="-25">
                <a:solidFill>
                  <a:srgbClr val="7F7F7F"/>
                </a:solidFill>
                <a:latin typeface="Segoe UI Symbol" panose="020B0502040204020203" pitchFamily="34" charset="0"/>
                <a:ea typeface="Segoe UI Symbol" panose="020B0502040204020203" pitchFamily="34" charset="0"/>
                <a:cs typeface="Trebuchet MS"/>
              </a:rPr>
              <a:t>Source: Uber, Russell Reynolds</a:t>
            </a:r>
            <a:r>
              <a:rPr lang="en-AU" sz="800" i="1">
                <a:solidFill>
                  <a:srgbClr val="7F7F7F"/>
                </a:solidFill>
                <a:latin typeface="Segoe UI Symbol" panose="020B0502040204020203" pitchFamily="34" charset="0"/>
                <a:ea typeface="Segoe UI Symbol" panose="020B0502040204020203" pitchFamily="34" charset="0"/>
                <a:cs typeface="Trebuchet MS"/>
              </a:rPr>
              <a:t> </a:t>
            </a:r>
            <a:endParaRPr lang="en-AU" sz="800" i="1" spc="-20">
              <a:solidFill>
                <a:srgbClr val="7F7F7F"/>
              </a:solidFill>
              <a:latin typeface="Segoe UI Symbol" panose="020B0502040204020203" pitchFamily="34" charset="0"/>
              <a:ea typeface="Segoe UI Symbol" panose="020B0502040204020203" pitchFamily="34" charset="0"/>
              <a:cs typeface="Trebuchet MS"/>
            </a:endParaRPr>
          </a:p>
        </p:txBody>
      </p:sp>
      <p:pic>
        <p:nvPicPr>
          <p:cNvPr id="9" name="Picture 8">
            <a:extLst>
              <a:ext uri="{FF2B5EF4-FFF2-40B4-BE49-F238E27FC236}">
                <a16:creationId xmlns:a16="http://schemas.microsoft.com/office/drawing/2014/main" id="{61EEB396-45A4-6614-5DAA-FDB83E1FC48C}"/>
              </a:ext>
            </a:extLst>
          </p:cNvPr>
          <p:cNvPicPr>
            <a:picLocks noChangeAspect="1"/>
          </p:cNvPicPr>
          <p:nvPr/>
        </p:nvPicPr>
        <p:blipFill>
          <a:blip r:embed="rId6"/>
          <a:srcRect r="-399"/>
          <a:stretch>
            <a:fillRect/>
          </a:stretch>
        </p:blipFill>
        <p:spPr>
          <a:xfrm>
            <a:off x="363549" y="1070292"/>
            <a:ext cx="924873" cy="936505"/>
          </a:xfrm>
          <a:prstGeom prst="flowChartConnector">
            <a:avLst/>
          </a:prstGeom>
        </p:spPr>
      </p:pic>
      <p:pic>
        <p:nvPicPr>
          <p:cNvPr id="10" name="Picture 9">
            <a:extLst>
              <a:ext uri="{FF2B5EF4-FFF2-40B4-BE49-F238E27FC236}">
                <a16:creationId xmlns:a16="http://schemas.microsoft.com/office/drawing/2014/main" id="{5C46508C-766F-1411-DDFD-157FE43DC677}"/>
              </a:ext>
            </a:extLst>
          </p:cNvPr>
          <p:cNvPicPr>
            <a:picLocks noChangeAspect="1"/>
          </p:cNvPicPr>
          <p:nvPr/>
        </p:nvPicPr>
        <p:blipFill>
          <a:blip r:embed="rId7"/>
          <a:stretch>
            <a:fillRect/>
          </a:stretch>
        </p:blipFill>
        <p:spPr>
          <a:xfrm>
            <a:off x="346100" y="2233649"/>
            <a:ext cx="948139" cy="948138"/>
          </a:xfrm>
          <a:prstGeom prst="flowChartConnector">
            <a:avLst/>
          </a:prstGeom>
        </p:spPr>
      </p:pic>
      <p:pic>
        <p:nvPicPr>
          <p:cNvPr id="11" name="Picture 10">
            <a:extLst>
              <a:ext uri="{FF2B5EF4-FFF2-40B4-BE49-F238E27FC236}">
                <a16:creationId xmlns:a16="http://schemas.microsoft.com/office/drawing/2014/main" id="{FA2F58CF-C021-3124-1C56-74C0FA6069DD}"/>
              </a:ext>
            </a:extLst>
          </p:cNvPr>
          <p:cNvPicPr>
            <a:picLocks noChangeAspect="1"/>
          </p:cNvPicPr>
          <p:nvPr/>
        </p:nvPicPr>
        <p:blipFill>
          <a:blip r:embed="rId8"/>
          <a:stretch>
            <a:fillRect/>
          </a:stretch>
        </p:blipFill>
        <p:spPr>
          <a:xfrm>
            <a:off x="351917" y="3292304"/>
            <a:ext cx="936504" cy="953955"/>
          </a:xfrm>
          <a:prstGeom prst="flowChartConnector">
            <a:avLst/>
          </a:prstGeom>
        </p:spPr>
      </p:pic>
      <p:pic>
        <p:nvPicPr>
          <p:cNvPr id="12" name="Picture 11">
            <a:extLst>
              <a:ext uri="{FF2B5EF4-FFF2-40B4-BE49-F238E27FC236}">
                <a16:creationId xmlns:a16="http://schemas.microsoft.com/office/drawing/2014/main" id="{43C10F54-6142-AAAC-0020-783289BE1AB3}"/>
              </a:ext>
            </a:extLst>
          </p:cNvPr>
          <p:cNvPicPr>
            <a:picLocks noChangeAspect="1"/>
          </p:cNvPicPr>
          <p:nvPr/>
        </p:nvPicPr>
        <p:blipFill>
          <a:blip r:embed="rId9"/>
          <a:stretch>
            <a:fillRect/>
          </a:stretch>
        </p:blipFill>
        <p:spPr>
          <a:xfrm>
            <a:off x="340282" y="4380047"/>
            <a:ext cx="930689" cy="971405"/>
          </a:xfrm>
          <a:prstGeom prst="flowChartConnector">
            <a:avLst/>
          </a:prstGeom>
        </p:spPr>
      </p:pic>
      <p:pic>
        <p:nvPicPr>
          <p:cNvPr id="13" name="Picture 12">
            <a:extLst>
              <a:ext uri="{FF2B5EF4-FFF2-40B4-BE49-F238E27FC236}">
                <a16:creationId xmlns:a16="http://schemas.microsoft.com/office/drawing/2014/main" id="{E5950C13-EA28-869E-8E63-5E737AD1544A}"/>
              </a:ext>
            </a:extLst>
          </p:cNvPr>
          <p:cNvPicPr>
            <a:picLocks noChangeAspect="1"/>
          </p:cNvPicPr>
          <p:nvPr/>
        </p:nvPicPr>
        <p:blipFill>
          <a:blip r:embed="rId10"/>
          <a:stretch>
            <a:fillRect/>
          </a:stretch>
        </p:blipFill>
        <p:spPr>
          <a:xfrm>
            <a:off x="363552" y="5496871"/>
            <a:ext cx="924870" cy="965591"/>
          </a:xfrm>
          <a:prstGeom prst="flowChartConnector">
            <a:avLst/>
          </a:prstGeom>
        </p:spPr>
      </p:pic>
      <p:pic>
        <p:nvPicPr>
          <p:cNvPr id="14" name="Picture 13">
            <a:extLst>
              <a:ext uri="{FF2B5EF4-FFF2-40B4-BE49-F238E27FC236}">
                <a16:creationId xmlns:a16="http://schemas.microsoft.com/office/drawing/2014/main" id="{3FB1573F-C906-C3DA-6963-CDE0C85B65CC}"/>
              </a:ext>
            </a:extLst>
          </p:cNvPr>
          <p:cNvPicPr>
            <a:picLocks noChangeAspect="1"/>
          </p:cNvPicPr>
          <p:nvPr/>
        </p:nvPicPr>
        <p:blipFill>
          <a:blip r:embed="rId11"/>
          <a:stretch>
            <a:fillRect/>
          </a:stretch>
        </p:blipFill>
        <p:spPr>
          <a:xfrm>
            <a:off x="6244330" y="1070287"/>
            <a:ext cx="953955" cy="959772"/>
          </a:xfrm>
          <a:prstGeom prst="flowChartConnector">
            <a:avLst/>
          </a:prstGeom>
        </p:spPr>
      </p:pic>
      <p:pic>
        <p:nvPicPr>
          <p:cNvPr id="15" name="Picture 14">
            <a:extLst>
              <a:ext uri="{FF2B5EF4-FFF2-40B4-BE49-F238E27FC236}">
                <a16:creationId xmlns:a16="http://schemas.microsoft.com/office/drawing/2014/main" id="{89DCEF6B-D4D5-58E3-9467-38EE963FA764}"/>
              </a:ext>
            </a:extLst>
          </p:cNvPr>
          <p:cNvPicPr>
            <a:picLocks noChangeAspect="1"/>
          </p:cNvPicPr>
          <p:nvPr/>
        </p:nvPicPr>
        <p:blipFill>
          <a:blip r:embed="rId12"/>
          <a:stretch>
            <a:fillRect/>
          </a:stretch>
        </p:blipFill>
        <p:spPr>
          <a:xfrm>
            <a:off x="6261779" y="2233648"/>
            <a:ext cx="936505" cy="942323"/>
          </a:xfrm>
          <a:prstGeom prst="flowChartConnector">
            <a:avLst/>
          </a:prstGeom>
        </p:spPr>
      </p:pic>
      <p:pic>
        <p:nvPicPr>
          <p:cNvPr id="16" name="Picture 15">
            <a:extLst>
              <a:ext uri="{FF2B5EF4-FFF2-40B4-BE49-F238E27FC236}">
                <a16:creationId xmlns:a16="http://schemas.microsoft.com/office/drawing/2014/main" id="{69C69DE1-63D3-493B-379D-6A888F91024B}"/>
              </a:ext>
            </a:extLst>
          </p:cNvPr>
          <p:cNvPicPr>
            <a:picLocks noChangeAspect="1"/>
          </p:cNvPicPr>
          <p:nvPr/>
        </p:nvPicPr>
        <p:blipFill>
          <a:blip r:embed="rId13"/>
          <a:stretch>
            <a:fillRect/>
          </a:stretch>
        </p:blipFill>
        <p:spPr>
          <a:xfrm>
            <a:off x="6244327" y="3292304"/>
            <a:ext cx="942322" cy="983040"/>
          </a:xfrm>
          <a:prstGeom prst="flowChartConnector">
            <a:avLst/>
          </a:prstGeom>
        </p:spPr>
      </p:pic>
      <p:pic>
        <p:nvPicPr>
          <p:cNvPr id="17" name="Picture 16">
            <a:extLst>
              <a:ext uri="{FF2B5EF4-FFF2-40B4-BE49-F238E27FC236}">
                <a16:creationId xmlns:a16="http://schemas.microsoft.com/office/drawing/2014/main" id="{3AA1547A-54E5-03DC-68A7-A2D6AB81DCA0}"/>
              </a:ext>
            </a:extLst>
          </p:cNvPr>
          <p:cNvPicPr>
            <a:picLocks noChangeAspect="1"/>
          </p:cNvPicPr>
          <p:nvPr/>
        </p:nvPicPr>
        <p:blipFill>
          <a:blip r:embed="rId14"/>
          <a:stretch>
            <a:fillRect/>
          </a:stretch>
        </p:blipFill>
        <p:spPr>
          <a:xfrm>
            <a:off x="6296677" y="4391678"/>
            <a:ext cx="930690" cy="959774"/>
          </a:xfrm>
          <a:prstGeom prst="flowChartConnector">
            <a:avLst/>
          </a:prstGeom>
        </p:spPr>
      </p:pic>
      <p:pic>
        <p:nvPicPr>
          <p:cNvPr id="18" name="Picture 17">
            <a:extLst>
              <a:ext uri="{FF2B5EF4-FFF2-40B4-BE49-F238E27FC236}">
                <a16:creationId xmlns:a16="http://schemas.microsoft.com/office/drawing/2014/main" id="{F6768BF0-C229-73C4-1E68-4DB0C40F0850}"/>
              </a:ext>
            </a:extLst>
          </p:cNvPr>
          <p:cNvPicPr>
            <a:picLocks noChangeAspect="1"/>
          </p:cNvPicPr>
          <p:nvPr/>
        </p:nvPicPr>
        <p:blipFill>
          <a:blip r:embed="rId15"/>
          <a:stretch>
            <a:fillRect/>
          </a:stretch>
        </p:blipFill>
        <p:spPr>
          <a:xfrm>
            <a:off x="6302496" y="5502688"/>
            <a:ext cx="930686" cy="953952"/>
          </a:xfrm>
          <a:prstGeom prst="flowChartConnector">
            <a:avLst/>
          </a:prstGeom>
        </p:spPr>
      </p:pic>
    </p:spTree>
    <p:extLst>
      <p:ext uri="{BB962C8B-B14F-4D97-AF65-F5344CB8AC3E}">
        <p14:creationId xmlns:p14="http://schemas.microsoft.com/office/powerpoint/2010/main" val="8814978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28B39-4442-0763-3982-1057A121EB32}"/>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6793E26-8BE0-A07A-0091-A96F9785ED85}"/>
              </a:ext>
            </a:extLst>
          </p:cNvPr>
          <p:cNvSpPr txBox="1"/>
          <p:nvPr/>
        </p:nvSpPr>
        <p:spPr>
          <a:xfrm>
            <a:off x="1217150" y="2575342"/>
            <a:ext cx="2044147" cy="502702"/>
          </a:xfrm>
          <a:prstGeom prst="rect">
            <a:avLst/>
          </a:prstGeom>
          <a:noFill/>
        </p:spPr>
        <p:txBody>
          <a:bodyPr wrap="square">
            <a:spAutoFit/>
          </a:bodyPr>
          <a:lstStyle/>
          <a:p>
            <a:pPr algn="ctr">
              <a:spcBef>
                <a:spcPts val="250"/>
              </a:spcBef>
            </a:pPr>
            <a:r>
              <a:rPr lang="en-US" sz="1000" b="1">
                <a:solidFill>
                  <a:srgbClr val="03C168"/>
                </a:solidFill>
                <a:latin typeface="Segoe UI Symbol" panose="020B0502040204020203" pitchFamily="34" charset="0"/>
                <a:ea typeface="Segoe UI Symbol" panose="020B0502040204020203" pitchFamily="34" charset="0"/>
              </a:rPr>
              <a:t>Andrew Macdonald</a:t>
            </a:r>
            <a:endParaRPr lang="en-US" sz="1000" b="1">
              <a:solidFill>
                <a:srgbClr val="000000"/>
              </a:solidFill>
              <a:latin typeface="Segoe UI Symbol" panose="020B0502040204020203" pitchFamily="34" charset="0"/>
              <a:ea typeface="Segoe UI Symbol" panose="020B0502040204020203" pitchFamily="34" charset="0"/>
            </a:endParaRPr>
          </a:p>
          <a:p>
            <a:pPr marL="12700" algn="ctr">
              <a:lnSpc>
                <a:spcPts val="1000"/>
              </a:lnSpc>
            </a:pPr>
            <a:r>
              <a:rPr lang="en-US" sz="1000" b="1" spc="-20">
                <a:solidFill>
                  <a:srgbClr val="03C168"/>
                </a:solidFill>
                <a:latin typeface="Segoe UI Symbol" panose="020B0502040204020203" pitchFamily="34" charset="0"/>
                <a:ea typeface="Segoe UI Symbol" panose="020B0502040204020203" pitchFamily="34" charset="0"/>
                <a:cs typeface="Trebuchet MS"/>
              </a:rPr>
              <a:t>Chief</a:t>
            </a:r>
            <a:r>
              <a:rPr lang="en-US" sz="1000" b="1" spc="-5">
                <a:solidFill>
                  <a:srgbClr val="03C168"/>
                </a:solidFill>
                <a:latin typeface="Segoe UI Symbol" panose="020B0502040204020203" pitchFamily="34" charset="0"/>
                <a:ea typeface="Segoe UI Symbol" panose="020B0502040204020203" pitchFamily="34" charset="0"/>
                <a:cs typeface="Trebuchet MS"/>
              </a:rPr>
              <a:t> </a:t>
            </a:r>
            <a:r>
              <a:rPr lang="en-US" sz="1000" b="1" spc="-20">
                <a:solidFill>
                  <a:srgbClr val="03C168"/>
                </a:solidFill>
                <a:latin typeface="Segoe UI Symbol" panose="020B0502040204020203" pitchFamily="34" charset="0"/>
                <a:ea typeface="Segoe UI Symbol" panose="020B0502040204020203" pitchFamily="34" charset="0"/>
                <a:cs typeface="Trebuchet MS"/>
              </a:rPr>
              <a:t>Operating</a:t>
            </a:r>
            <a:r>
              <a:rPr lang="en-US" sz="1000" b="1" spc="-10">
                <a:solidFill>
                  <a:srgbClr val="03C168"/>
                </a:solidFill>
                <a:latin typeface="Segoe UI Symbol" panose="020B0502040204020203" pitchFamily="34" charset="0"/>
                <a:ea typeface="Segoe UI Symbol" panose="020B0502040204020203" pitchFamily="34" charset="0"/>
                <a:cs typeface="Trebuchet MS"/>
              </a:rPr>
              <a:t> Officer and President</a:t>
            </a:r>
            <a:endParaRPr lang="en-US" sz="1000">
              <a:solidFill>
                <a:srgbClr val="03C168"/>
              </a:solidFill>
              <a:latin typeface="Segoe UI Symbol" panose="020B0502040204020203" pitchFamily="34" charset="0"/>
              <a:ea typeface="Segoe UI Symbol" panose="020B0502040204020203" pitchFamily="34" charset="0"/>
              <a:cs typeface="Trebuchet MS"/>
            </a:endParaRPr>
          </a:p>
        </p:txBody>
      </p:sp>
      <p:sp>
        <p:nvSpPr>
          <p:cNvPr id="13" name="Rectangle 12">
            <a:extLst>
              <a:ext uri="{FF2B5EF4-FFF2-40B4-BE49-F238E27FC236}">
                <a16:creationId xmlns:a16="http://schemas.microsoft.com/office/drawing/2014/main" id="{7937684E-70F7-D2A9-5497-005DF8201AA7}"/>
              </a:ext>
            </a:extLst>
          </p:cNvPr>
          <p:cNvSpPr/>
          <p:nvPr/>
        </p:nvSpPr>
        <p:spPr>
          <a:xfrm>
            <a:off x="517353" y="3181371"/>
            <a:ext cx="3778200" cy="158645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2" name="TextBox 11">
            <a:extLst>
              <a:ext uri="{FF2B5EF4-FFF2-40B4-BE49-F238E27FC236}">
                <a16:creationId xmlns:a16="http://schemas.microsoft.com/office/drawing/2014/main" id="{0CD8122E-2AF0-F59E-6D2D-52F1645C8A53}"/>
              </a:ext>
            </a:extLst>
          </p:cNvPr>
          <p:cNvSpPr txBox="1"/>
          <p:nvPr/>
        </p:nvSpPr>
        <p:spPr>
          <a:xfrm>
            <a:off x="595774" y="3463504"/>
            <a:ext cx="3542472" cy="1200329"/>
          </a:xfrm>
          <a:prstGeom prst="rect">
            <a:avLst/>
          </a:prstGeom>
          <a:noFill/>
        </p:spPr>
        <p:txBody>
          <a:bodyPr wrap="square" rtlCol="0">
            <a:spAutoFit/>
          </a:bodyPr>
          <a:lstStyle/>
          <a:p>
            <a:pPr marL="285750" indent="-2857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Joined Uber in 2012 as its </a:t>
            </a:r>
            <a:r>
              <a:rPr lang="en-AU" sz="900" b="1">
                <a:latin typeface="Segoe UI Symbol" panose="020B0502040204020203" pitchFamily="34" charset="0"/>
                <a:ea typeface="Segoe UI Symbol" panose="020B0502040204020203" pitchFamily="34" charset="0"/>
              </a:rPr>
              <a:t>first-ever general manager in Toronto, </a:t>
            </a:r>
            <a:r>
              <a:rPr lang="en-AU" sz="900">
                <a:latin typeface="Segoe UI Symbol" panose="020B0502040204020203" pitchFamily="34" charset="0"/>
                <a:ea typeface="Segoe UI Symbol" panose="020B0502040204020203" pitchFamily="34" charset="0"/>
              </a:rPr>
              <a:t>a ground-floor operational hire, spending 13 years working up through the organization</a:t>
            </a:r>
          </a:p>
          <a:p>
            <a:pPr marL="285750" indent="-2857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Uber's </a:t>
            </a:r>
            <a:r>
              <a:rPr lang="en-AU" sz="900" b="1">
                <a:latin typeface="Segoe UI Symbol" panose="020B0502040204020203" pitchFamily="34" charset="0"/>
                <a:ea typeface="Segoe UI Symbol" panose="020B0502040204020203" pitchFamily="34" charset="0"/>
              </a:rPr>
              <a:t>first COO appointment since Barney Harford stepped down shortly after the 2019 IPO </a:t>
            </a:r>
            <a:r>
              <a:rPr lang="en-AU" sz="900" b="1">
                <a:latin typeface="Segoe UI Symbol" panose="020B0502040204020203" pitchFamily="34" charset="0"/>
                <a:ea typeface="Segoe UI Symbol" panose="020B0502040204020203" pitchFamily="34" charset="0"/>
                <a:sym typeface="Wingdings" pitchFamily="2" charset="2"/>
              </a:rPr>
              <a:t> U</a:t>
            </a:r>
            <a:r>
              <a:rPr lang="en-AU" sz="900">
                <a:latin typeface="Segoe UI Symbol" panose="020B0502040204020203" pitchFamily="34" charset="0"/>
                <a:ea typeface="Segoe UI Symbol" panose="020B0502040204020203" pitchFamily="34" charset="0"/>
              </a:rPr>
              <a:t>ber operated without anyone in this role for roughly six years</a:t>
            </a:r>
          </a:p>
          <a:p>
            <a:pPr marL="285750" indent="-2857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Barriers to replication signal: Uber's talent systems can identify, train, and promote leadership from within </a:t>
            </a:r>
            <a:endParaRPr lang="en-AU">
              <a:latin typeface="Segoe UI Symbol" panose="020B0502040204020203" pitchFamily="34" charset="0"/>
              <a:ea typeface="Segoe UI Symbol" panose="020B0502040204020203" pitchFamily="34" charset="0"/>
            </a:endParaRPr>
          </a:p>
        </p:txBody>
      </p:sp>
      <p:sp>
        <p:nvSpPr>
          <p:cNvPr id="2" name="Title 1">
            <a:extLst>
              <a:ext uri="{FF2B5EF4-FFF2-40B4-BE49-F238E27FC236}">
                <a16:creationId xmlns:a16="http://schemas.microsoft.com/office/drawing/2014/main" id="{F7BC5E9E-2CE8-E825-EF17-E8399172B6C2}"/>
              </a:ext>
            </a:extLst>
          </p:cNvPr>
          <p:cNvSpPr>
            <a:spLocks noGrp="1"/>
          </p:cNvSpPr>
          <p:nvPr>
            <p:ph type="title"/>
          </p:nvPr>
        </p:nvSpPr>
        <p:spPr/>
        <p:txBody>
          <a:bodyPr/>
          <a:lstStyle/>
          <a:p>
            <a:r>
              <a:rPr lang="en-US"/>
              <a:t>Supported by a dedicated team </a:t>
            </a:r>
          </a:p>
        </p:txBody>
      </p:sp>
      <p:pic>
        <p:nvPicPr>
          <p:cNvPr id="3" name="Picture 2">
            <a:extLst>
              <a:ext uri="{FF2B5EF4-FFF2-40B4-BE49-F238E27FC236}">
                <a16:creationId xmlns:a16="http://schemas.microsoft.com/office/drawing/2014/main" id="{D0FC1360-E6B2-E017-E31F-7C5B7CFB490E}"/>
              </a:ext>
            </a:extLst>
          </p:cNvPr>
          <p:cNvPicPr>
            <a:picLocks noChangeAspect="1"/>
          </p:cNvPicPr>
          <p:nvPr/>
        </p:nvPicPr>
        <p:blipFill>
          <a:blip r:embed="rId3"/>
          <a:stretch>
            <a:fillRect/>
          </a:stretch>
        </p:blipFill>
        <p:spPr>
          <a:xfrm>
            <a:off x="1456953" y="904582"/>
            <a:ext cx="1564543" cy="1564541"/>
          </a:xfrm>
          <a:prstGeom prst="flowChartConnector">
            <a:avLst/>
          </a:prstGeom>
        </p:spPr>
      </p:pic>
      <p:pic>
        <p:nvPicPr>
          <p:cNvPr id="5" name="Picture 4">
            <a:extLst>
              <a:ext uri="{FF2B5EF4-FFF2-40B4-BE49-F238E27FC236}">
                <a16:creationId xmlns:a16="http://schemas.microsoft.com/office/drawing/2014/main" id="{239675D8-8715-FE95-1001-6D41BB675132}"/>
              </a:ext>
            </a:extLst>
          </p:cNvPr>
          <p:cNvPicPr>
            <a:picLocks noChangeAspect="1"/>
          </p:cNvPicPr>
          <p:nvPr/>
        </p:nvPicPr>
        <p:blipFill>
          <a:blip r:embed="rId4"/>
          <a:stretch>
            <a:fillRect/>
          </a:stretch>
        </p:blipFill>
        <p:spPr>
          <a:xfrm>
            <a:off x="5313728" y="870359"/>
            <a:ext cx="1564543" cy="1632989"/>
          </a:xfrm>
          <a:prstGeom prst="flowChartConnector">
            <a:avLst/>
          </a:prstGeom>
        </p:spPr>
      </p:pic>
      <p:pic>
        <p:nvPicPr>
          <p:cNvPr id="6" name="Picture 5">
            <a:extLst>
              <a:ext uri="{FF2B5EF4-FFF2-40B4-BE49-F238E27FC236}">
                <a16:creationId xmlns:a16="http://schemas.microsoft.com/office/drawing/2014/main" id="{10A77C66-E365-4E59-D5E5-786E57AA50E6}"/>
              </a:ext>
            </a:extLst>
          </p:cNvPr>
          <p:cNvPicPr>
            <a:picLocks noChangeAspect="1"/>
          </p:cNvPicPr>
          <p:nvPr/>
        </p:nvPicPr>
        <p:blipFill>
          <a:blip r:embed="rId5"/>
          <a:stretch>
            <a:fillRect/>
          </a:stretch>
        </p:blipFill>
        <p:spPr>
          <a:xfrm>
            <a:off x="9170504" y="907474"/>
            <a:ext cx="1564543" cy="1633428"/>
          </a:xfrm>
          <a:prstGeom prst="flowChartConnector">
            <a:avLst/>
          </a:prstGeom>
        </p:spPr>
      </p:pic>
      <p:sp>
        <p:nvSpPr>
          <p:cNvPr id="10" name="TextBox 9">
            <a:extLst>
              <a:ext uri="{FF2B5EF4-FFF2-40B4-BE49-F238E27FC236}">
                <a16:creationId xmlns:a16="http://schemas.microsoft.com/office/drawing/2014/main" id="{DAD2D3C4-679E-22D9-58A7-E6D498B9A6F8}"/>
              </a:ext>
            </a:extLst>
          </p:cNvPr>
          <p:cNvSpPr txBox="1"/>
          <p:nvPr/>
        </p:nvSpPr>
        <p:spPr>
          <a:xfrm>
            <a:off x="5082757" y="2665110"/>
            <a:ext cx="2026483" cy="412934"/>
          </a:xfrm>
          <a:prstGeom prst="rect">
            <a:avLst/>
          </a:prstGeom>
          <a:noFill/>
        </p:spPr>
        <p:txBody>
          <a:bodyPr wrap="square">
            <a:spAutoFit/>
          </a:bodyPr>
          <a:lstStyle/>
          <a:p>
            <a:pPr marL="12700" algn="ctr"/>
            <a:r>
              <a:rPr lang="en-US" sz="1000" b="1" spc="-35">
                <a:solidFill>
                  <a:srgbClr val="03C168"/>
                </a:solidFill>
                <a:latin typeface="Segoe UI Symbol" panose="020B0502040204020203" pitchFamily="34" charset="0"/>
                <a:ea typeface="Segoe UI Symbol" panose="020B0502040204020203" pitchFamily="34" charset="0"/>
              </a:rPr>
              <a:t>Balaji Krishnamurthy</a:t>
            </a:r>
          </a:p>
          <a:p>
            <a:pPr marL="12700" algn="ctr">
              <a:spcBef>
                <a:spcPts val="85"/>
              </a:spcBef>
            </a:pPr>
            <a:r>
              <a:rPr lang="en-US" sz="1000" b="1" spc="-20">
                <a:solidFill>
                  <a:srgbClr val="03C168"/>
                </a:solidFill>
                <a:latin typeface="Segoe UI Symbol" panose="020B0502040204020203" pitchFamily="34" charset="0"/>
                <a:ea typeface="Segoe UI Symbol" panose="020B0502040204020203" pitchFamily="34" charset="0"/>
              </a:rPr>
              <a:t>Chief Financial Officer</a:t>
            </a:r>
            <a:endParaRPr lang="en-US" sz="1000" b="1">
              <a:solidFill>
                <a:srgbClr val="000000"/>
              </a:solidFill>
              <a:highlight>
                <a:srgbClr val="FFFFFF"/>
              </a:highlight>
              <a:latin typeface="Segoe UI Symbol" panose="020B0502040204020203" pitchFamily="34" charset="0"/>
              <a:ea typeface="Segoe UI Symbol" panose="020B0502040204020203" pitchFamily="34" charset="0"/>
            </a:endParaRPr>
          </a:p>
        </p:txBody>
      </p:sp>
      <p:sp>
        <p:nvSpPr>
          <p:cNvPr id="11" name="TextBox 10">
            <a:extLst>
              <a:ext uri="{FF2B5EF4-FFF2-40B4-BE49-F238E27FC236}">
                <a16:creationId xmlns:a16="http://schemas.microsoft.com/office/drawing/2014/main" id="{D9EEE6F3-E3E1-F6E5-78E9-2C1CA3E8095C}"/>
              </a:ext>
            </a:extLst>
          </p:cNvPr>
          <p:cNvSpPr txBox="1"/>
          <p:nvPr/>
        </p:nvSpPr>
        <p:spPr>
          <a:xfrm>
            <a:off x="8948367" y="2620226"/>
            <a:ext cx="2026483" cy="720710"/>
          </a:xfrm>
          <a:prstGeom prst="rect">
            <a:avLst/>
          </a:prstGeom>
          <a:noFill/>
        </p:spPr>
        <p:txBody>
          <a:bodyPr wrap="square">
            <a:spAutoFit/>
          </a:bodyPr>
          <a:lstStyle/>
          <a:p>
            <a:pPr marL="12700" algn="ctr"/>
            <a:r>
              <a:rPr lang="en-US" sz="1000" b="1">
                <a:solidFill>
                  <a:srgbClr val="03C168"/>
                </a:solidFill>
                <a:latin typeface="Segoe UI Symbol" panose="020B0502040204020203" pitchFamily="34" charset="0"/>
                <a:ea typeface="Segoe UI Symbol" panose="020B0502040204020203" pitchFamily="34" charset="0"/>
              </a:rPr>
              <a:t>Tony West</a:t>
            </a:r>
            <a:endParaRPr lang="en-US" sz="1000">
              <a:latin typeface="Segoe UI Symbol" panose="020B0502040204020203" pitchFamily="34" charset="0"/>
              <a:ea typeface="Segoe UI Symbol" panose="020B0502040204020203" pitchFamily="34" charset="0"/>
            </a:endParaRPr>
          </a:p>
          <a:p>
            <a:pPr marL="12700" algn="ctr">
              <a:spcBef>
                <a:spcPts val="85"/>
              </a:spcBef>
            </a:pPr>
            <a:r>
              <a:rPr lang="en-US" sz="1000" b="1" spc="-20">
                <a:solidFill>
                  <a:srgbClr val="03C168"/>
                </a:solidFill>
                <a:latin typeface="Segoe UI Symbol" panose="020B0502040204020203" pitchFamily="34" charset="0"/>
                <a:ea typeface="Segoe UI Symbol" panose="020B0502040204020203" pitchFamily="34" charset="0"/>
                <a:cs typeface="Trebuchet MS"/>
              </a:rPr>
              <a:t>Senior</a:t>
            </a:r>
            <a:r>
              <a:rPr lang="en-US" sz="1000" b="1" spc="-25">
                <a:solidFill>
                  <a:srgbClr val="03C168"/>
                </a:solidFill>
                <a:latin typeface="Segoe UI Symbol" panose="020B0502040204020203" pitchFamily="34" charset="0"/>
                <a:ea typeface="Segoe UI Symbol" panose="020B0502040204020203" pitchFamily="34" charset="0"/>
                <a:cs typeface="Trebuchet MS"/>
              </a:rPr>
              <a:t> </a:t>
            </a:r>
            <a:r>
              <a:rPr lang="en-US" sz="1000" b="1" spc="-10">
                <a:solidFill>
                  <a:srgbClr val="03C168"/>
                </a:solidFill>
                <a:latin typeface="Segoe UI Symbol" panose="020B0502040204020203" pitchFamily="34" charset="0"/>
                <a:ea typeface="Segoe UI Symbol" panose="020B0502040204020203" pitchFamily="34" charset="0"/>
                <a:cs typeface="Trebuchet MS"/>
              </a:rPr>
              <a:t>Vice</a:t>
            </a:r>
            <a:r>
              <a:rPr lang="en-US" sz="1000" b="1" spc="-20">
                <a:solidFill>
                  <a:srgbClr val="03C168"/>
                </a:solidFill>
                <a:latin typeface="Segoe UI Symbol" panose="020B0502040204020203" pitchFamily="34" charset="0"/>
                <a:ea typeface="Segoe UI Symbol" panose="020B0502040204020203" pitchFamily="34" charset="0"/>
                <a:cs typeface="Trebuchet MS"/>
              </a:rPr>
              <a:t> </a:t>
            </a:r>
            <a:r>
              <a:rPr lang="en-US" sz="1000" b="1" spc="-25">
                <a:solidFill>
                  <a:srgbClr val="03C168"/>
                </a:solidFill>
                <a:latin typeface="Segoe UI Symbol" panose="020B0502040204020203" pitchFamily="34" charset="0"/>
                <a:ea typeface="Segoe UI Symbol" panose="020B0502040204020203" pitchFamily="34" charset="0"/>
                <a:cs typeface="Trebuchet MS"/>
              </a:rPr>
              <a:t>President, Chief Legal</a:t>
            </a:r>
            <a:r>
              <a:rPr lang="en-US" sz="1000" b="1" spc="-25">
                <a:solidFill>
                  <a:srgbClr val="03C168"/>
                </a:solidFill>
                <a:latin typeface="Segoe UI Symbol" panose="020B0502040204020203" pitchFamily="34" charset="0"/>
                <a:ea typeface="Segoe UI Symbol" panose="020B0502040204020203" pitchFamily="34" charset="0"/>
              </a:rPr>
              <a:t> Officer and Corporate Secretary </a:t>
            </a:r>
            <a:endParaRPr lang="en-US" sz="1000">
              <a:latin typeface="Segoe UI Symbol" panose="020B0502040204020203" pitchFamily="34" charset="0"/>
              <a:ea typeface="Segoe UI Symbol" panose="020B0502040204020203" pitchFamily="34" charset="0"/>
            </a:endParaRPr>
          </a:p>
        </p:txBody>
      </p:sp>
      <p:sp>
        <p:nvSpPr>
          <p:cNvPr id="17" name="Rectangle 16">
            <a:extLst>
              <a:ext uri="{FF2B5EF4-FFF2-40B4-BE49-F238E27FC236}">
                <a16:creationId xmlns:a16="http://schemas.microsoft.com/office/drawing/2014/main" id="{B6B9089F-6A0F-2945-1ECF-DB97F570A3B9}"/>
              </a:ext>
            </a:extLst>
          </p:cNvPr>
          <p:cNvSpPr/>
          <p:nvPr/>
        </p:nvSpPr>
        <p:spPr>
          <a:xfrm>
            <a:off x="4373974" y="3197435"/>
            <a:ext cx="3778200" cy="106976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8" name="Rectangle 17">
            <a:extLst>
              <a:ext uri="{FF2B5EF4-FFF2-40B4-BE49-F238E27FC236}">
                <a16:creationId xmlns:a16="http://schemas.microsoft.com/office/drawing/2014/main" id="{AC3F4B74-AD10-CE9F-C3F1-565CDFB519D2}"/>
              </a:ext>
            </a:extLst>
          </p:cNvPr>
          <p:cNvSpPr/>
          <p:nvPr/>
        </p:nvSpPr>
        <p:spPr>
          <a:xfrm>
            <a:off x="8230595" y="3197435"/>
            <a:ext cx="3778200" cy="18420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9" name="Rectangle 18">
            <a:extLst>
              <a:ext uri="{FF2B5EF4-FFF2-40B4-BE49-F238E27FC236}">
                <a16:creationId xmlns:a16="http://schemas.microsoft.com/office/drawing/2014/main" id="{16C952D3-2533-0821-82A9-8679CDE62CDF}"/>
              </a:ext>
            </a:extLst>
          </p:cNvPr>
          <p:cNvSpPr/>
          <p:nvPr/>
        </p:nvSpPr>
        <p:spPr>
          <a:xfrm>
            <a:off x="517353" y="4859522"/>
            <a:ext cx="3778200" cy="151415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20" name="TextBox 19">
            <a:extLst>
              <a:ext uri="{FF2B5EF4-FFF2-40B4-BE49-F238E27FC236}">
                <a16:creationId xmlns:a16="http://schemas.microsoft.com/office/drawing/2014/main" id="{1B64DF07-1B28-1932-5079-71CBF0926367}"/>
              </a:ext>
            </a:extLst>
          </p:cNvPr>
          <p:cNvSpPr txBox="1"/>
          <p:nvPr/>
        </p:nvSpPr>
        <p:spPr>
          <a:xfrm>
            <a:off x="595774" y="5138988"/>
            <a:ext cx="3542472" cy="1061829"/>
          </a:xfrm>
          <a:prstGeom prst="rect">
            <a:avLst/>
          </a:prstGeom>
          <a:noFill/>
        </p:spPr>
        <p:txBody>
          <a:bodyPr wrap="square" rtlCol="0">
            <a:spAutoFit/>
          </a:bodyPr>
          <a:lstStyle/>
          <a:p>
            <a:pPr marL="285750" indent="-2857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during the height of Uber's 2017 governance crisis, when </a:t>
            </a:r>
            <a:r>
              <a:rPr lang="en-AU" sz="900" b="1" i="1">
                <a:latin typeface="Segoe UI Symbol" panose="020B0502040204020203" pitchFamily="34" charset="0"/>
                <a:ea typeface="Segoe UI Symbol" panose="020B0502040204020203" pitchFamily="34" charset="0"/>
              </a:rPr>
              <a:t>"many were looking to Mac,” </a:t>
            </a:r>
            <a:r>
              <a:rPr lang="en-AU" sz="900">
                <a:latin typeface="Segoe UI Symbol" panose="020B0502040204020203" pitchFamily="34" charset="0"/>
                <a:ea typeface="Segoe UI Symbol" panose="020B0502040204020203" pitchFamily="34" charset="0"/>
                <a:sym typeface="Wingdings" pitchFamily="2" charset="2"/>
              </a:rPr>
              <a:t> </a:t>
            </a:r>
            <a:r>
              <a:rPr lang="en-AU" sz="900">
                <a:latin typeface="Segoe UI Symbol" panose="020B0502040204020203" pitchFamily="34" charset="0"/>
                <a:ea typeface="Segoe UI Symbol" panose="020B0502040204020203" pitchFamily="34" charset="0"/>
              </a:rPr>
              <a:t>Logic's investigative profile portrays Macdonald less as a spreadsheet operator and more as a </a:t>
            </a:r>
            <a:r>
              <a:rPr lang="en-AU" sz="900" b="1">
                <a:latin typeface="Segoe UI Symbol" panose="020B0502040204020203" pitchFamily="34" charset="0"/>
                <a:ea typeface="Segoe UI Symbol" panose="020B0502040204020203" pitchFamily="34" charset="0"/>
              </a:rPr>
              <a:t>culture-builder within a specific ecosystem</a:t>
            </a:r>
          </a:p>
          <a:p>
            <a:pPr marL="285750" indent="-2857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"empowering super-coach" attribute in TDM's broader CEO framework</a:t>
            </a:r>
          </a:p>
          <a:p>
            <a:pPr marL="285750" indent="-2857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Macdonald as Uber's "</a:t>
            </a:r>
            <a:r>
              <a:rPr lang="en-AU" sz="900" b="1">
                <a:latin typeface="Segoe UI Symbol" panose="020B0502040204020203" pitchFamily="34" charset="0"/>
                <a:ea typeface="Segoe UI Symbol" panose="020B0502040204020203" pitchFamily="34" charset="0"/>
              </a:rPr>
              <a:t>heir apparent</a:t>
            </a:r>
            <a:r>
              <a:rPr lang="en-AU" sz="900">
                <a:latin typeface="Segoe UI Symbol" panose="020B0502040204020203" pitchFamily="34" charset="0"/>
                <a:ea typeface="Segoe UI Symbol" panose="020B0502040204020203" pitchFamily="34" charset="0"/>
              </a:rPr>
              <a:t>"</a:t>
            </a:r>
          </a:p>
        </p:txBody>
      </p:sp>
      <p:sp>
        <p:nvSpPr>
          <p:cNvPr id="24" name="TextBox 23">
            <a:extLst>
              <a:ext uri="{FF2B5EF4-FFF2-40B4-BE49-F238E27FC236}">
                <a16:creationId xmlns:a16="http://schemas.microsoft.com/office/drawing/2014/main" id="{ABAD8624-9C47-3F27-3822-E969201612CB}"/>
              </a:ext>
            </a:extLst>
          </p:cNvPr>
          <p:cNvSpPr txBox="1"/>
          <p:nvPr/>
        </p:nvSpPr>
        <p:spPr>
          <a:xfrm>
            <a:off x="538967" y="3251583"/>
            <a:ext cx="3778200" cy="246221"/>
          </a:xfrm>
          <a:prstGeom prst="rect">
            <a:avLst/>
          </a:prstGeom>
          <a:noFill/>
        </p:spPr>
        <p:txBody>
          <a:bodyPr wrap="square">
            <a:spAutoFit/>
          </a:bodyPr>
          <a:lstStyle/>
          <a:p>
            <a:pPr marL="228600" indent="-228600" rtl="0">
              <a:spcBef>
                <a:spcPts val="1200"/>
              </a:spcBef>
              <a:spcAft>
                <a:spcPts val="200"/>
              </a:spcAft>
              <a:buNone/>
            </a:pPr>
            <a:r>
              <a:rPr lang="en-AU" sz="1000" b="1" i="0" u="none" strike="noStrike">
                <a:solidFill>
                  <a:srgbClr val="0C7544"/>
                </a:solidFill>
                <a:effectLst/>
                <a:latin typeface="Segoe UI Symbol" panose="020B0502040204020203" pitchFamily="34" charset="0"/>
                <a:ea typeface="Segoe UI Symbol" panose="020B0502040204020203" pitchFamily="34" charset="0"/>
              </a:rPr>
              <a:t> Tenure and Internal Trajectory</a:t>
            </a:r>
            <a:endParaRPr lang="en-AU" sz="1000" b="1">
              <a:solidFill>
                <a:srgbClr val="0C7544"/>
              </a:solidFill>
              <a:effectLst/>
              <a:latin typeface="Segoe UI Symbol" panose="020B0502040204020203" pitchFamily="34" charset="0"/>
              <a:ea typeface="Segoe UI Symbol" panose="020B0502040204020203" pitchFamily="34" charset="0"/>
            </a:endParaRPr>
          </a:p>
        </p:txBody>
      </p:sp>
      <p:sp>
        <p:nvSpPr>
          <p:cNvPr id="25" name="TextBox 24">
            <a:extLst>
              <a:ext uri="{FF2B5EF4-FFF2-40B4-BE49-F238E27FC236}">
                <a16:creationId xmlns:a16="http://schemas.microsoft.com/office/drawing/2014/main" id="{35A1D45E-9EA0-CCB7-F1A7-FEC98D1C37C3}"/>
              </a:ext>
            </a:extLst>
          </p:cNvPr>
          <p:cNvSpPr txBox="1"/>
          <p:nvPr/>
        </p:nvSpPr>
        <p:spPr>
          <a:xfrm>
            <a:off x="517353" y="4950633"/>
            <a:ext cx="3778200" cy="246221"/>
          </a:xfrm>
          <a:prstGeom prst="rect">
            <a:avLst/>
          </a:prstGeom>
          <a:noFill/>
        </p:spPr>
        <p:txBody>
          <a:bodyPr wrap="square">
            <a:spAutoFit/>
          </a:bodyPr>
          <a:lstStyle/>
          <a:p>
            <a:pPr marL="228600" indent="-228600" rtl="0">
              <a:spcBef>
                <a:spcPts val="1200"/>
              </a:spcBef>
              <a:spcAft>
                <a:spcPts val="200"/>
              </a:spcAft>
              <a:buNone/>
            </a:pPr>
            <a:r>
              <a:rPr lang="en-AU" sz="1000" b="1" i="0" u="none" strike="noStrike">
                <a:solidFill>
                  <a:srgbClr val="0C7544"/>
                </a:solidFill>
                <a:effectLst/>
                <a:latin typeface="Segoe UI Symbol" panose="020B0502040204020203" pitchFamily="34" charset="0"/>
                <a:ea typeface="Segoe UI Symbol" panose="020B0502040204020203" pitchFamily="34" charset="0"/>
              </a:rPr>
              <a:t>Contribution to people and culture</a:t>
            </a:r>
            <a:endParaRPr lang="en-AU" sz="1000" b="1">
              <a:solidFill>
                <a:srgbClr val="0C7544"/>
              </a:solidFill>
              <a:effectLst/>
              <a:latin typeface="Segoe UI Symbol" panose="020B0502040204020203" pitchFamily="34" charset="0"/>
              <a:ea typeface="Segoe UI Symbol" panose="020B0502040204020203" pitchFamily="34" charset="0"/>
            </a:endParaRPr>
          </a:p>
        </p:txBody>
      </p:sp>
      <p:sp>
        <p:nvSpPr>
          <p:cNvPr id="26" name="TextBox 25">
            <a:extLst>
              <a:ext uri="{FF2B5EF4-FFF2-40B4-BE49-F238E27FC236}">
                <a16:creationId xmlns:a16="http://schemas.microsoft.com/office/drawing/2014/main" id="{2B58437C-B352-83BA-501D-0B1538A6E882}"/>
              </a:ext>
            </a:extLst>
          </p:cNvPr>
          <p:cNvSpPr txBox="1"/>
          <p:nvPr/>
        </p:nvSpPr>
        <p:spPr>
          <a:xfrm>
            <a:off x="4452395" y="3272073"/>
            <a:ext cx="3778200" cy="246221"/>
          </a:xfrm>
          <a:prstGeom prst="rect">
            <a:avLst/>
          </a:prstGeom>
          <a:noFill/>
        </p:spPr>
        <p:txBody>
          <a:bodyPr wrap="square">
            <a:spAutoFit/>
          </a:bodyPr>
          <a:lstStyle/>
          <a:p>
            <a:pPr marL="228600" indent="-228600" rtl="0">
              <a:spcBef>
                <a:spcPts val="1200"/>
              </a:spcBef>
              <a:spcAft>
                <a:spcPts val="200"/>
              </a:spcAft>
              <a:buNone/>
            </a:pPr>
            <a:r>
              <a:rPr lang="en-AU" sz="1000" b="1" i="0" u="none" strike="noStrike">
                <a:solidFill>
                  <a:srgbClr val="0C7544"/>
                </a:solidFill>
                <a:effectLst/>
                <a:latin typeface="Segoe UI Symbol" panose="020B0502040204020203" pitchFamily="34" charset="0"/>
                <a:ea typeface="Segoe UI Symbol" panose="020B0502040204020203" pitchFamily="34" charset="0"/>
              </a:rPr>
              <a:t>Rapid Ascent &amp; Tenure Risk</a:t>
            </a:r>
            <a:endParaRPr lang="en-AU" sz="1000" b="1">
              <a:solidFill>
                <a:srgbClr val="0C7544"/>
              </a:solidFill>
              <a:effectLst/>
              <a:latin typeface="Segoe UI Symbol" panose="020B0502040204020203" pitchFamily="34" charset="0"/>
              <a:ea typeface="Segoe UI Symbol" panose="020B0502040204020203" pitchFamily="34" charset="0"/>
            </a:endParaRPr>
          </a:p>
        </p:txBody>
      </p:sp>
      <p:sp>
        <p:nvSpPr>
          <p:cNvPr id="27" name="TextBox 26">
            <a:extLst>
              <a:ext uri="{FF2B5EF4-FFF2-40B4-BE49-F238E27FC236}">
                <a16:creationId xmlns:a16="http://schemas.microsoft.com/office/drawing/2014/main" id="{377666B3-3DE1-DE9E-2F1C-36847307A372}"/>
              </a:ext>
            </a:extLst>
          </p:cNvPr>
          <p:cNvSpPr txBox="1"/>
          <p:nvPr/>
        </p:nvSpPr>
        <p:spPr>
          <a:xfrm>
            <a:off x="11358880" y="-2885440"/>
            <a:ext cx="184731" cy="369332"/>
          </a:xfrm>
          <a:prstGeom prst="rect">
            <a:avLst/>
          </a:prstGeom>
          <a:noFill/>
        </p:spPr>
        <p:txBody>
          <a:bodyPr wrap="none" rtlCol="0">
            <a:spAutoFit/>
          </a:bodyPr>
          <a:lstStyle/>
          <a:p>
            <a:endParaRPr lang="en-US"/>
          </a:p>
        </p:txBody>
      </p:sp>
      <p:sp>
        <p:nvSpPr>
          <p:cNvPr id="28" name="TextBox 27">
            <a:extLst>
              <a:ext uri="{FF2B5EF4-FFF2-40B4-BE49-F238E27FC236}">
                <a16:creationId xmlns:a16="http://schemas.microsoft.com/office/drawing/2014/main" id="{5E2571A0-F379-2570-3A15-4F9892BD4C7C}"/>
              </a:ext>
            </a:extLst>
          </p:cNvPr>
          <p:cNvSpPr txBox="1"/>
          <p:nvPr/>
        </p:nvSpPr>
        <p:spPr>
          <a:xfrm>
            <a:off x="4452395" y="3497804"/>
            <a:ext cx="3542472" cy="646331"/>
          </a:xfrm>
          <a:prstGeom prst="rect">
            <a:avLst/>
          </a:prstGeom>
          <a:noFill/>
        </p:spPr>
        <p:txBody>
          <a:bodyPr wrap="square" rtlCol="0">
            <a:spAutoFit/>
          </a:bodyPr>
          <a:lstStyle/>
          <a:p>
            <a:pPr marL="171450" lvl="0" indent="-1714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Advanced internally from divisional VP to CFO in just 13 months, </a:t>
            </a:r>
            <a:r>
              <a:rPr lang="en-AU" sz="900" err="1">
                <a:latin typeface="Segoe UI Symbol" panose="020B0502040204020203" pitchFamily="34" charset="0"/>
                <a:ea typeface="Segoe UI Symbol" panose="020B0502040204020203" pitchFamily="34" charset="0"/>
              </a:rPr>
              <a:t>signaling</a:t>
            </a:r>
            <a:r>
              <a:rPr lang="en-AU" sz="900">
                <a:latin typeface="Segoe UI Symbol" panose="020B0502040204020203" pitchFamily="34" charset="0"/>
                <a:ea typeface="Segoe UI Symbol" panose="020B0502040204020203" pitchFamily="34" charset="0"/>
              </a:rPr>
              <a:t> strong internal mobility.</a:t>
            </a:r>
          </a:p>
          <a:p>
            <a:pPr marL="171450" lvl="0" indent="-1714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Thin runway in senior roles leaves executive durability and bench depth unresolved.</a:t>
            </a:r>
          </a:p>
        </p:txBody>
      </p:sp>
      <p:sp>
        <p:nvSpPr>
          <p:cNvPr id="29" name="Rectangle 28">
            <a:extLst>
              <a:ext uri="{FF2B5EF4-FFF2-40B4-BE49-F238E27FC236}">
                <a16:creationId xmlns:a16="http://schemas.microsoft.com/office/drawing/2014/main" id="{E5D0061C-142C-728C-660F-D4F20C5DA784}"/>
              </a:ext>
            </a:extLst>
          </p:cNvPr>
          <p:cNvSpPr/>
          <p:nvPr/>
        </p:nvSpPr>
        <p:spPr>
          <a:xfrm>
            <a:off x="4373974" y="4376500"/>
            <a:ext cx="3778200" cy="19971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0" name="TextBox 29">
            <a:extLst>
              <a:ext uri="{FF2B5EF4-FFF2-40B4-BE49-F238E27FC236}">
                <a16:creationId xmlns:a16="http://schemas.microsoft.com/office/drawing/2014/main" id="{E05AE1CE-F139-6CC9-5D44-494D1FCF8438}"/>
              </a:ext>
            </a:extLst>
          </p:cNvPr>
          <p:cNvSpPr txBox="1"/>
          <p:nvPr/>
        </p:nvSpPr>
        <p:spPr>
          <a:xfrm>
            <a:off x="4452395" y="4498585"/>
            <a:ext cx="3778200" cy="246221"/>
          </a:xfrm>
          <a:prstGeom prst="rect">
            <a:avLst/>
          </a:prstGeom>
          <a:noFill/>
        </p:spPr>
        <p:txBody>
          <a:bodyPr wrap="square">
            <a:spAutoFit/>
          </a:bodyPr>
          <a:lstStyle/>
          <a:p>
            <a:pPr marL="228600" indent="-228600" rtl="0">
              <a:spcBef>
                <a:spcPts val="1200"/>
              </a:spcBef>
              <a:spcAft>
                <a:spcPts val="200"/>
              </a:spcAft>
              <a:buNone/>
            </a:pPr>
            <a:r>
              <a:rPr lang="en-AU" sz="1000" b="1" i="0" u="none" strike="noStrike">
                <a:solidFill>
                  <a:srgbClr val="0C7544"/>
                </a:solidFill>
                <a:effectLst/>
                <a:latin typeface="Segoe UI Symbol" panose="020B0502040204020203" pitchFamily="34" charset="0"/>
                <a:ea typeface="Segoe UI Symbol" panose="020B0502040204020203" pitchFamily="34" charset="0"/>
              </a:rPr>
              <a:t>Credibility &amp; Market Alignment</a:t>
            </a:r>
            <a:endParaRPr lang="en-AU" sz="1000" b="1">
              <a:solidFill>
                <a:srgbClr val="0C7544"/>
              </a:solidFill>
              <a:effectLst/>
              <a:latin typeface="Segoe UI Symbol" panose="020B0502040204020203" pitchFamily="34" charset="0"/>
              <a:ea typeface="Segoe UI Symbol" panose="020B0502040204020203" pitchFamily="34" charset="0"/>
            </a:endParaRPr>
          </a:p>
        </p:txBody>
      </p:sp>
      <p:sp>
        <p:nvSpPr>
          <p:cNvPr id="31" name="TextBox 30">
            <a:extLst>
              <a:ext uri="{FF2B5EF4-FFF2-40B4-BE49-F238E27FC236}">
                <a16:creationId xmlns:a16="http://schemas.microsoft.com/office/drawing/2014/main" id="{F75BE95A-0FC6-11ED-5F52-946BF2D121A2}"/>
              </a:ext>
            </a:extLst>
          </p:cNvPr>
          <p:cNvSpPr txBox="1"/>
          <p:nvPr/>
        </p:nvSpPr>
        <p:spPr>
          <a:xfrm>
            <a:off x="4452395" y="4761895"/>
            <a:ext cx="3542472" cy="1477328"/>
          </a:xfrm>
          <a:prstGeom prst="rect">
            <a:avLst/>
          </a:prstGeom>
          <a:noFill/>
        </p:spPr>
        <p:txBody>
          <a:bodyPr wrap="square" rtlCol="0">
            <a:spAutoFit/>
          </a:bodyPr>
          <a:lstStyle/>
          <a:p>
            <a:pPr marL="171450" lvl="0" indent="-171450">
              <a:buFont typeface="Arial" panose="020B0604020202020204" pitchFamily="34" charset="0"/>
              <a:buChar char="•"/>
            </a:pPr>
            <a:r>
              <a:rPr lang="en-AU" sz="900" b="1">
                <a:latin typeface="Segoe UI Symbol" panose="020B0502040204020203" pitchFamily="34" charset="0"/>
                <a:ea typeface="Segoe UI Symbol" panose="020B0502040204020203" pitchFamily="34" charset="0"/>
              </a:rPr>
              <a:t>Third-Party Recognition:</a:t>
            </a:r>
            <a:r>
              <a:rPr lang="en-AU" sz="900">
                <a:latin typeface="Segoe UI Symbol" panose="020B0502040204020203" pitchFamily="34" charset="0"/>
                <a:ea typeface="Segoe UI Symbol" panose="020B0502040204020203" pitchFamily="34" charset="0"/>
              </a:rPr>
              <a:t> Ranked a top Investor Relations professional three separate times by </a:t>
            </a:r>
            <a:r>
              <a:rPr lang="en-AU" sz="900" i="1">
                <a:latin typeface="Segoe UI Symbol" panose="020B0502040204020203" pitchFamily="34" charset="0"/>
                <a:ea typeface="Segoe UI Symbol" panose="020B0502040204020203" pitchFamily="34" charset="0"/>
              </a:rPr>
              <a:t>Institutional Investor</a:t>
            </a:r>
            <a:r>
              <a:rPr lang="en-AU" sz="900">
                <a:latin typeface="Segoe UI Symbol" panose="020B0502040204020203" pitchFamily="34" charset="0"/>
                <a:ea typeface="Segoe UI Symbol" panose="020B0502040204020203" pitchFamily="34" charset="0"/>
              </a:rPr>
              <a:t> magazine.</a:t>
            </a:r>
          </a:p>
          <a:p>
            <a:pPr marL="171450" lvl="0" indent="-171450">
              <a:buFont typeface="Arial" panose="020B0604020202020204" pitchFamily="34" charset="0"/>
              <a:buChar char="•"/>
            </a:pPr>
            <a:r>
              <a:rPr lang="en-AU" sz="900" b="1">
                <a:latin typeface="Segoe UI Symbol" panose="020B0502040204020203" pitchFamily="34" charset="0"/>
                <a:ea typeface="Segoe UI Symbol" panose="020B0502040204020203" pitchFamily="34" charset="0"/>
              </a:rPr>
              <a:t>Insider Share Retention:</a:t>
            </a:r>
            <a:r>
              <a:rPr lang="en-AU" sz="900">
                <a:latin typeface="Segoe UI Symbol" panose="020B0502040204020203" pitchFamily="34" charset="0"/>
                <a:ea typeface="Segoe UI Symbol" panose="020B0502040204020203" pitchFamily="34" charset="0"/>
              </a:rPr>
              <a:t> Form 4 filings from July and August 2026 show he acquired shares via option exercises across six separate lots and retained all except the minimum sold for tax withholding ("F" transactions).</a:t>
            </a:r>
          </a:p>
          <a:p>
            <a:pPr marL="171450" lvl="0" indent="-171450">
              <a:buFont typeface="Arial" panose="020B0604020202020204" pitchFamily="34" charset="0"/>
              <a:buChar char="•"/>
            </a:pPr>
            <a:r>
              <a:rPr lang="en-AU" sz="900" b="1">
                <a:latin typeface="Segoe UI Symbol" panose="020B0502040204020203" pitchFamily="34" charset="0"/>
                <a:ea typeface="Segoe UI Symbol" panose="020B0502040204020203" pitchFamily="34" charset="0"/>
              </a:rPr>
              <a:t>Market Impact:</a:t>
            </a:r>
            <a:r>
              <a:rPr lang="en-AU" sz="900">
                <a:latin typeface="Segoe UI Symbol" panose="020B0502040204020203" pitchFamily="34" charset="0"/>
                <a:ea typeface="Segoe UI Symbol" panose="020B0502040204020203" pitchFamily="34" charset="0"/>
              </a:rPr>
              <a:t> Attributed with funding the capital allocation strategy behind a 10% two-day stock price recovery in August 2026.</a:t>
            </a:r>
          </a:p>
        </p:txBody>
      </p:sp>
      <p:sp>
        <p:nvSpPr>
          <p:cNvPr id="34" name="TextBox 33">
            <a:extLst>
              <a:ext uri="{FF2B5EF4-FFF2-40B4-BE49-F238E27FC236}">
                <a16:creationId xmlns:a16="http://schemas.microsoft.com/office/drawing/2014/main" id="{BBE46436-44FC-2BA8-6648-F97F32F4751E}"/>
              </a:ext>
            </a:extLst>
          </p:cNvPr>
          <p:cNvSpPr txBox="1"/>
          <p:nvPr/>
        </p:nvSpPr>
        <p:spPr>
          <a:xfrm>
            <a:off x="8252209" y="3305889"/>
            <a:ext cx="3778200" cy="246221"/>
          </a:xfrm>
          <a:prstGeom prst="rect">
            <a:avLst/>
          </a:prstGeom>
          <a:noFill/>
        </p:spPr>
        <p:txBody>
          <a:bodyPr wrap="square">
            <a:spAutoFit/>
          </a:bodyPr>
          <a:lstStyle/>
          <a:p>
            <a:r>
              <a:rPr lang="en-AU" sz="1000" b="1">
                <a:solidFill>
                  <a:srgbClr val="0C7544"/>
                </a:solidFill>
                <a:latin typeface="Segoe UI Symbol" panose="020B0502040204020203" pitchFamily="34" charset="0"/>
                <a:ea typeface="Segoe UI Symbol" panose="020B0502040204020203" pitchFamily="34" charset="0"/>
              </a:rPr>
              <a:t>Proven Cultural &amp; Safety Reform</a:t>
            </a:r>
            <a:endParaRPr lang="en-AU" sz="1000">
              <a:solidFill>
                <a:srgbClr val="0C7544"/>
              </a:solidFill>
              <a:latin typeface="Segoe UI Symbol" panose="020B0502040204020203" pitchFamily="34" charset="0"/>
              <a:ea typeface="Segoe UI Symbol" panose="020B0502040204020203" pitchFamily="34" charset="0"/>
            </a:endParaRPr>
          </a:p>
        </p:txBody>
      </p:sp>
      <p:sp>
        <p:nvSpPr>
          <p:cNvPr id="35" name="TextBox 34">
            <a:extLst>
              <a:ext uri="{FF2B5EF4-FFF2-40B4-BE49-F238E27FC236}">
                <a16:creationId xmlns:a16="http://schemas.microsoft.com/office/drawing/2014/main" id="{FE114CDB-5E02-264D-979D-A65ABA7BAD6C}"/>
              </a:ext>
            </a:extLst>
          </p:cNvPr>
          <p:cNvSpPr txBox="1"/>
          <p:nvPr/>
        </p:nvSpPr>
        <p:spPr>
          <a:xfrm>
            <a:off x="8252209" y="3512593"/>
            <a:ext cx="3542472" cy="1477328"/>
          </a:xfrm>
          <a:prstGeom prst="rect">
            <a:avLst/>
          </a:prstGeom>
          <a:noFill/>
        </p:spPr>
        <p:txBody>
          <a:bodyPr wrap="square" rtlCol="0">
            <a:spAutoFit/>
          </a:bodyPr>
          <a:lstStyle/>
          <a:p>
            <a:pPr marL="171450" lvl="0" indent="-171450">
              <a:buFont typeface="Arial" panose="020B0604020202020204" pitchFamily="34" charset="0"/>
              <a:buChar char="•"/>
            </a:pPr>
            <a:r>
              <a:rPr lang="en-AU" sz="900" b="1">
                <a:latin typeface="Segoe UI Symbol" panose="020B0502040204020203" pitchFamily="34" charset="0"/>
                <a:ea typeface="Segoe UI Symbol" panose="020B0502040204020203" pitchFamily="34" charset="0"/>
              </a:rPr>
              <a:t>Tenure &amp; Mandate:</a:t>
            </a:r>
            <a:r>
              <a:rPr lang="en-AU" sz="900">
                <a:latin typeface="Segoe UI Symbol" panose="020B0502040204020203" pitchFamily="34" charset="0"/>
                <a:ea typeface="Segoe UI Symbol" panose="020B0502040204020203" pitchFamily="34" charset="0"/>
              </a:rPr>
              <a:t> Appointed in 2017 as Khosrowshahi’s first executive hire to implement the 47 recommendations of the Holder Report; served 9 years in the role (2017–2026).</a:t>
            </a:r>
          </a:p>
          <a:p>
            <a:pPr marL="171450" lvl="0" indent="-171450">
              <a:buFont typeface="Arial" panose="020B0604020202020204" pitchFamily="34" charset="0"/>
              <a:buChar char="•"/>
            </a:pPr>
            <a:r>
              <a:rPr lang="en-AU" sz="900" b="1">
                <a:latin typeface="Segoe UI Symbol" panose="020B0502040204020203" pitchFamily="34" charset="0"/>
                <a:ea typeface="Segoe UI Symbol" panose="020B0502040204020203" pitchFamily="34" charset="0"/>
              </a:rPr>
              <a:t>Actionable Reforms:</a:t>
            </a:r>
            <a:r>
              <a:rPr lang="en-AU" sz="900">
                <a:latin typeface="Segoe UI Symbol" panose="020B0502040204020203" pitchFamily="34" charset="0"/>
                <a:ea typeface="Segoe UI Symbol" panose="020B0502040204020203" pitchFamily="34" charset="0"/>
              </a:rPr>
              <a:t> Hired report architect Tammy </a:t>
            </a:r>
            <a:r>
              <a:rPr lang="en-AU" sz="900" err="1">
                <a:latin typeface="Segoe UI Symbol" panose="020B0502040204020203" pitchFamily="34" charset="0"/>
                <a:ea typeface="Segoe UI Symbol" panose="020B0502040204020203" pitchFamily="34" charset="0"/>
              </a:rPr>
              <a:t>Albarrán</a:t>
            </a:r>
            <a:r>
              <a:rPr lang="en-AU" sz="900">
                <a:latin typeface="Segoe UI Symbol" panose="020B0502040204020203" pitchFamily="34" charset="0"/>
                <a:ea typeface="Segoe UI Symbol" panose="020B0502040204020203" pitchFamily="34" charset="0"/>
              </a:rPr>
              <a:t> as chief deputy, ended mandatory arbitration/confidentiality for sexual assault claims, partnered with 200+ anti-violence organizations, and published the industry's first US Safety Transparency Report.</a:t>
            </a:r>
          </a:p>
          <a:p>
            <a:pPr marL="171450" lvl="0" indent="-171450">
              <a:buFont typeface="Arial" panose="020B0604020202020204" pitchFamily="34" charset="0"/>
              <a:buChar char="•"/>
            </a:pPr>
            <a:r>
              <a:rPr lang="en-AU" sz="900" b="1">
                <a:latin typeface="Segoe UI Symbol" panose="020B0502040204020203" pitchFamily="34" charset="0"/>
                <a:ea typeface="Segoe UI Symbol" panose="020B0502040204020203" pitchFamily="34" charset="0"/>
              </a:rPr>
              <a:t>Industry Honors:</a:t>
            </a:r>
            <a:r>
              <a:rPr lang="en-AU" sz="900">
                <a:latin typeface="Segoe UI Symbol" panose="020B0502040204020203" pitchFamily="34" charset="0"/>
                <a:ea typeface="Segoe UI Symbol" panose="020B0502040204020203" pitchFamily="34" charset="0"/>
              </a:rPr>
              <a:t> Awarded 2023 General Counsel of the Year by </a:t>
            </a:r>
            <a:r>
              <a:rPr lang="en-AU" sz="900" i="1">
                <a:latin typeface="Segoe UI Symbol" panose="020B0502040204020203" pitchFamily="34" charset="0"/>
                <a:ea typeface="Segoe UI Symbol" panose="020B0502040204020203" pitchFamily="34" charset="0"/>
              </a:rPr>
              <a:t>The American Lawyer</a:t>
            </a:r>
            <a:r>
              <a:rPr lang="en-AU" sz="900">
                <a:latin typeface="Segoe UI Symbol" panose="020B0502040204020203" pitchFamily="34" charset="0"/>
                <a:ea typeface="Segoe UI Symbol" panose="020B0502040204020203" pitchFamily="34" charset="0"/>
              </a:rPr>
              <a:t>.</a:t>
            </a:r>
          </a:p>
        </p:txBody>
      </p:sp>
      <p:sp>
        <p:nvSpPr>
          <p:cNvPr id="36" name="Rectangle 35">
            <a:extLst>
              <a:ext uri="{FF2B5EF4-FFF2-40B4-BE49-F238E27FC236}">
                <a16:creationId xmlns:a16="http://schemas.microsoft.com/office/drawing/2014/main" id="{B53A2FEA-FAF9-5DBB-BE40-04A90F68290C}"/>
              </a:ext>
            </a:extLst>
          </p:cNvPr>
          <p:cNvSpPr/>
          <p:nvPr/>
        </p:nvSpPr>
        <p:spPr>
          <a:xfrm>
            <a:off x="8252209" y="5153958"/>
            <a:ext cx="3778200" cy="12197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7" name="TextBox 36">
            <a:extLst>
              <a:ext uri="{FF2B5EF4-FFF2-40B4-BE49-F238E27FC236}">
                <a16:creationId xmlns:a16="http://schemas.microsoft.com/office/drawing/2014/main" id="{92591066-F40B-098B-3A5C-5D83F6CEFC0A}"/>
              </a:ext>
            </a:extLst>
          </p:cNvPr>
          <p:cNvSpPr txBox="1"/>
          <p:nvPr/>
        </p:nvSpPr>
        <p:spPr>
          <a:xfrm>
            <a:off x="8252209" y="5204125"/>
            <a:ext cx="3778200" cy="246221"/>
          </a:xfrm>
          <a:prstGeom prst="rect">
            <a:avLst/>
          </a:prstGeom>
          <a:noFill/>
        </p:spPr>
        <p:txBody>
          <a:bodyPr wrap="square">
            <a:spAutoFit/>
          </a:bodyPr>
          <a:lstStyle/>
          <a:p>
            <a:pPr marL="228600" indent="-228600" rtl="0">
              <a:spcBef>
                <a:spcPts val="1200"/>
              </a:spcBef>
              <a:spcAft>
                <a:spcPts val="200"/>
              </a:spcAft>
              <a:buNone/>
            </a:pPr>
            <a:r>
              <a:rPr lang="en-AU" sz="1000" b="1">
                <a:solidFill>
                  <a:srgbClr val="0C7544"/>
                </a:solidFill>
                <a:latin typeface="Segoe UI Symbol" panose="020B0502040204020203" pitchFamily="34" charset="0"/>
                <a:ea typeface="Segoe UI Symbol" panose="020B0502040204020203" pitchFamily="34" charset="0"/>
              </a:rPr>
              <a:t>Durable, Institutionalized Governance</a:t>
            </a:r>
            <a:endParaRPr lang="en-AU" sz="1000" b="1">
              <a:solidFill>
                <a:srgbClr val="0C7544"/>
              </a:solidFill>
              <a:effectLst/>
              <a:latin typeface="Segoe UI Symbol" panose="020B0502040204020203" pitchFamily="34" charset="0"/>
              <a:ea typeface="Segoe UI Symbol" panose="020B0502040204020203" pitchFamily="34" charset="0"/>
            </a:endParaRPr>
          </a:p>
        </p:txBody>
      </p:sp>
      <p:sp>
        <p:nvSpPr>
          <p:cNvPr id="38" name="TextBox 37">
            <a:extLst>
              <a:ext uri="{FF2B5EF4-FFF2-40B4-BE49-F238E27FC236}">
                <a16:creationId xmlns:a16="http://schemas.microsoft.com/office/drawing/2014/main" id="{2690C8DC-1502-E5AF-1EBE-220C5461D54C}"/>
              </a:ext>
            </a:extLst>
          </p:cNvPr>
          <p:cNvSpPr txBox="1"/>
          <p:nvPr/>
        </p:nvSpPr>
        <p:spPr>
          <a:xfrm>
            <a:off x="8252209" y="5402306"/>
            <a:ext cx="3542472" cy="923330"/>
          </a:xfrm>
          <a:prstGeom prst="rect">
            <a:avLst/>
          </a:prstGeom>
          <a:noFill/>
        </p:spPr>
        <p:txBody>
          <a:bodyPr wrap="square" rtlCol="0">
            <a:spAutoFit/>
          </a:bodyPr>
          <a:lstStyle/>
          <a:p>
            <a:pPr marL="171450" lvl="1" indent="-171450" rtl="0">
              <a:buFont typeface="Arial" panose="020B0604020202020204" pitchFamily="34" charset="0"/>
              <a:buChar char="•"/>
            </a:pPr>
            <a:r>
              <a:rPr lang="en-AU" sz="900" b="1">
                <a:effectLst/>
                <a:latin typeface="Segoe UI Symbol" panose="020B0502040204020203" pitchFamily="34" charset="0"/>
                <a:ea typeface="Segoe UI Symbol" panose="020B0502040204020203" pitchFamily="34" charset="0"/>
              </a:rPr>
              <a:t>Board Integration:</a:t>
            </a:r>
            <a:r>
              <a:rPr lang="en-AU" sz="900">
                <a:effectLst/>
                <a:latin typeface="Segoe UI Symbol" panose="020B0502040204020203" pitchFamily="34" charset="0"/>
                <a:ea typeface="Segoe UI Symbol" panose="020B0502040204020203" pitchFamily="34" charset="0"/>
              </a:rPr>
              <a:t> 2026 proxy filings (DEFR14A) confirm safety is structurally embedded at the Board level via a four-pillar Global Safety Management System.</a:t>
            </a:r>
          </a:p>
          <a:p>
            <a:pPr marL="171450" lvl="1" indent="-171450" rtl="0">
              <a:buFont typeface="Arial" panose="020B0604020202020204" pitchFamily="34" charset="0"/>
              <a:buChar char="•"/>
            </a:pPr>
            <a:r>
              <a:rPr lang="en-AU" sz="900" b="1">
                <a:effectLst/>
                <a:latin typeface="Segoe UI Symbol" panose="020B0502040204020203" pitchFamily="34" charset="0"/>
                <a:ea typeface="Segoe UI Symbol" panose="020B0502040204020203" pitchFamily="34" charset="0"/>
              </a:rPr>
              <a:t>Team Bench Strength:</a:t>
            </a:r>
            <a:r>
              <a:rPr lang="en-AU" sz="900">
                <a:effectLst/>
                <a:latin typeface="Segoe UI Symbol" panose="020B0502040204020203" pitchFamily="34" charset="0"/>
                <a:ea typeface="Segoe UI Symbol" panose="020B0502040204020203" pitchFamily="34" charset="0"/>
              </a:rPr>
              <a:t> Built an internal team recognized as the Most Innovative Legal Department alongside a Lifetime Achievement Award for Uber's first Chief Privacy Officer.</a:t>
            </a:r>
          </a:p>
        </p:txBody>
      </p:sp>
    </p:spTree>
    <p:extLst>
      <p:ext uri="{BB962C8B-B14F-4D97-AF65-F5344CB8AC3E}">
        <p14:creationId xmlns:p14="http://schemas.microsoft.com/office/powerpoint/2010/main" val="19096318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533D78E-2192-88BD-85C2-91DC82C74178}"/>
              </a:ext>
            </a:extLst>
          </p:cNvPr>
          <p:cNvGraphicFramePr>
            <a:graphicFrameLocks/>
          </p:cNvGraphicFramePr>
          <p:nvPr>
            <p:custDataLst>
              <p:tags r:id="rId1"/>
            </p:custDataLst>
            <p:extLst>
              <p:ext uri="{D42A27DB-BD31-4B8C-83A1-F6EECF244321}">
                <p14:modId xmlns:p14="http://schemas.microsoft.com/office/powerpoint/2010/main" val="102228622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think-cell data - do not delete" hidden="1">
                        <a:extLst>
                          <a:ext uri="{FF2B5EF4-FFF2-40B4-BE49-F238E27FC236}">
                            <a16:creationId xmlns:a16="http://schemas.microsoft.com/office/drawing/2014/main" id="{9533D78E-2192-88BD-85C2-91DC82C74178}"/>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C315465-850F-D8B4-7247-5E0D77FF2145}"/>
              </a:ext>
            </a:extLst>
          </p:cNvPr>
          <p:cNvSpPr>
            <a:spLocks noGrp="1"/>
          </p:cNvSpPr>
          <p:nvPr>
            <p:ph type="title"/>
          </p:nvPr>
        </p:nvSpPr>
        <p:spPr/>
        <p:txBody>
          <a:bodyPr vert="horz" rIns="91440"/>
          <a:lstStyle/>
          <a:p>
            <a:r>
              <a:rPr lang="en-US"/>
              <a:t>Uber </a:t>
            </a:r>
            <a:r>
              <a:rPr lang="en-US" err="1"/>
              <a:t>utilising</a:t>
            </a:r>
            <a:r>
              <a:rPr lang="en-US"/>
              <a:t> deliberate board refreshments and clear CFO transition </a:t>
            </a:r>
          </a:p>
        </p:txBody>
      </p:sp>
      <p:sp>
        <p:nvSpPr>
          <p:cNvPr id="4" name="TextBox 3">
            <a:extLst>
              <a:ext uri="{FF2B5EF4-FFF2-40B4-BE49-F238E27FC236}">
                <a16:creationId xmlns:a16="http://schemas.microsoft.com/office/drawing/2014/main" id="{CDBC4FC7-B996-5B9A-7088-BD22FEB30FD9}"/>
              </a:ext>
            </a:extLst>
          </p:cNvPr>
          <p:cNvSpPr txBox="1"/>
          <p:nvPr/>
        </p:nvSpPr>
        <p:spPr>
          <a:xfrm>
            <a:off x="274319" y="886231"/>
            <a:ext cx="4862945" cy="276999"/>
          </a:xfrm>
          <a:prstGeom prst="rect">
            <a:avLst/>
          </a:prstGeom>
          <a:noFill/>
        </p:spPr>
        <p:txBody>
          <a:bodyPr wrap="square" rtlCol="0">
            <a:spAutoFit/>
          </a:bodyPr>
          <a:lstStyle/>
          <a:p>
            <a:r>
              <a:rPr lang="en-US" sz="1200" b="1">
                <a:latin typeface="Segoe UI Symbol" panose="020B0502040204020203" pitchFamily="34" charset="0"/>
                <a:ea typeface="Segoe UI Symbol" panose="020B0502040204020203" pitchFamily="34" charset="0"/>
              </a:rPr>
              <a:t>1 Deliberate board refreshment aligning with company direction </a:t>
            </a:r>
          </a:p>
        </p:txBody>
      </p:sp>
      <p:sp>
        <p:nvSpPr>
          <p:cNvPr id="6" name="TextBox 5">
            <a:extLst>
              <a:ext uri="{FF2B5EF4-FFF2-40B4-BE49-F238E27FC236}">
                <a16:creationId xmlns:a16="http://schemas.microsoft.com/office/drawing/2014/main" id="{9FAD89CA-78DC-A9E1-6CEB-C7AEF8D8ADE4}"/>
              </a:ext>
            </a:extLst>
          </p:cNvPr>
          <p:cNvSpPr txBox="1"/>
          <p:nvPr/>
        </p:nvSpPr>
        <p:spPr>
          <a:xfrm>
            <a:off x="6096000" y="891102"/>
            <a:ext cx="4389120" cy="276999"/>
          </a:xfrm>
          <a:prstGeom prst="rect">
            <a:avLst/>
          </a:prstGeom>
          <a:noFill/>
        </p:spPr>
        <p:txBody>
          <a:bodyPr wrap="square" rtlCol="0">
            <a:spAutoFit/>
          </a:bodyPr>
          <a:lstStyle/>
          <a:p>
            <a:r>
              <a:rPr lang="en-US" sz="1200" b="1">
                <a:latin typeface="Segoe UI Symbol" panose="020B0502040204020203" pitchFamily="34" charset="0"/>
                <a:ea typeface="Segoe UI Symbol" panose="020B0502040204020203" pitchFamily="34" charset="0"/>
              </a:rPr>
              <a:t>3 Market reaction reveals limited governance concerns</a:t>
            </a:r>
          </a:p>
        </p:txBody>
      </p:sp>
      <p:sp>
        <p:nvSpPr>
          <p:cNvPr id="8" name="TextBox 7">
            <a:extLst>
              <a:ext uri="{FF2B5EF4-FFF2-40B4-BE49-F238E27FC236}">
                <a16:creationId xmlns:a16="http://schemas.microsoft.com/office/drawing/2014/main" id="{2DCFD908-0BA2-2947-360C-8A61C4381615}"/>
              </a:ext>
            </a:extLst>
          </p:cNvPr>
          <p:cNvSpPr txBox="1"/>
          <p:nvPr/>
        </p:nvSpPr>
        <p:spPr>
          <a:xfrm>
            <a:off x="274320" y="4427002"/>
            <a:ext cx="4389120" cy="276999"/>
          </a:xfrm>
          <a:prstGeom prst="rect">
            <a:avLst/>
          </a:prstGeom>
          <a:noFill/>
        </p:spPr>
        <p:txBody>
          <a:bodyPr wrap="square" rtlCol="0">
            <a:spAutoFit/>
          </a:bodyPr>
          <a:lstStyle/>
          <a:p>
            <a:r>
              <a:rPr lang="en-US" sz="1200" b="1">
                <a:latin typeface="Segoe UI Symbol" panose="020B0502040204020203" pitchFamily="34" charset="0"/>
                <a:ea typeface="Segoe UI Symbol" panose="020B0502040204020203" pitchFamily="34" charset="0"/>
              </a:rPr>
              <a:t>2 CFO transition &amp; COO promotion</a:t>
            </a:r>
          </a:p>
        </p:txBody>
      </p:sp>
      <p:sp>
        <p:nvSpPr>
          <p:cNvPr id="10" name="TextBox 9">
            <a:extLst>
              <a:ext uri="{FF2B5EF4-FFF2-40B4-BE49-F238E27FC236}">
                <a16:creationId xmlns:a16="http://schemas.microsoft.com/office/drawing/2014/main" id="{BADF8200-7D51-7006-9868-03D8251F3F49}"/>
              </a:ext>
            </a:extLst>
          </p:cNvPr>
          <p:cNvSpPr txBox="1"/>
          <p:nvPr/>
        </p:nvSpPr>
        <p:spPr>
          <a:xfrm>
            <a:off x="6096000" y="2919417"/>
            <a:ext cx="4389120" cy="276999"/>
          </a:xfrm>
          <a:prstGeom prst="rect">
            <a:avLst/>
          </a:prstGeom>
          <a:noFill/>
        </p:spPr>
        <p:txBody>
          <a:bodyPr wrap="square" rtlCol="0">
            <a:spAutoFit/>
          </a:bodyPr>
          <a:lstStyle/>
          <a:p>
            <a:r>
              <a:rPr lang="en-US" sz="1200" b="1">
                <a:latin typeface="Segoe UI Symbol" panose="020B0502040204020203" pitchFamily="34" charset="0"/>
                <a:ea typeface="Segoe UI Symbol" panose="020B0502040204020203" pitchFamily="34" charset="0"/>
              </a:rPr>
              <a:t>4 Governance Interpretation</a:t>
            </a:r>
          </a:p>
        </p:txBody>
      </p:sp>
      <p:pic>
        <p:nvPicPr>
          <p:cNvPr id="12" name="Picture 11">
            <a:extLst>
              <a:ext uri="{FF2B5EF4-FFF2-40B4-BE49-F238E27FC236}">
                <a16:creationId xmlns:a16="http://schemas.microsoft.com/office/drawing/2014/main" id="{DCFD44F3-CD5A-6632-66C7-3D8ABBAA8DE1}"/>
              </a:ext>
            </a:extLst>
          </p:cNvPr>
          <p:cNvPicPr>
            <a:picLocks noChangeAspect="1"/>
          </p:cNvPicPr>
          <p:nvPr/>
        </p:nvPicPr>
        <p:blipFill>
          <a:blip r:embed="rId6"/>
          <a:stretch>
            <a:fillRect/>
          </a:stretch>
        </p:blipFill>
        <p:spPr>
          <a:xfrm>
            <a:off x="415344" y="1319781"/>
            <a:ext cx="922145" cy="922145"/>
          </a:xfrm>
          <a:prstGeom prst="ellipse">
            <a:avLst/>
          </a:prstGeom>
        </p:spPr>
      </p:pic>
      <p:pic>
        <p:nvPicPr>
          <p:cNvPr id="13" name="Picture 12">
            <a:extLst>
              <a:ext uri="{FF2B5EF4-FFF2-40B4-BE49-F238E27FC236}">
                <a16:creationId xmlns:a16="http://schemas.microsoft.com/office/drawing/2014/main" id="{BEA86221-9FC2-F7F3-316E-4657F8A438EE}"/>
              </a:ext>
            </a:extLst>
          </p:cNvPr>
          <p:cNvPicPr>
            <a:picLocks noChangeAspect="1"/>
          </p:cNvPicPr>
          <p:nvPr/>
        </p:nvPicPr>
        <p:blipFill>
          <a:blip r:embed="rId7"/>
          <a:stretch>
            <a:fillRect/>
          </a:stretch>
        </p:blipFill>
        <p:spPr>
          <a:xfrm>
            <a:off x="415343" y="2302890"/>
            <a:ext cx="922146" cy="922146"/>
          </a:xfrm>
          <a:prstGeom prst="rect">
            <a:avLst/>
          </a:prstGeom>
        </p:spPr>
      </p:pic>
      <p:pic>
        <p:nvPicPr>
          <p:cNvPr id="14" name="Picture 13">
            <a:extLst>
              <a:ext uri="{FF2B5EF4-FFF2-40B4-BE49-F238E27FC236}">
                <a16:creationId xmlns:a16="http://schemas.microsoft.com/office/drawing/2014/main" id="{2954DCCC-5BEE-BE91-8007-1CDFDB01671E}"/>
              </a:ext>
            </a:extLst>
          </p:cNvPr>
          <p:cNvPicPr>
            <a:picLocks noChangeAspect="1"/>
          </p:cNvPicPr>
          <p:nvPr/>
        </p:nvPicPr>
        <p:blipFill>
          <a:blip r:embed="rId8"/>
          <a:srcRect l="16994" t="859" r="10937"/>
          <a:stretch>
            <a:fillRect/>
          </a:stretch>
        </p:blipFill>
        <p:spPr>
          <a:xfrm>
            <a:off x="411889" y="3336567"/>
            <a:ext cx="925600" cy="922144"/>
          </a:xfrm>
          <a:prstGeom prst="ellipse">
            <a:avLst/>
          </a:prstGeom>
        </p:spPr>
      </p:pic>
      <p:sp>
        <p:nvSpPr>
          <p:cNvPr id="16" name="TextBox 15">
            <a:extLst>
              <a:ext uri="{FF2B5EF4-FFF2-40B4-BE49-F238E27FC236}">
                <a16:creationId xmlns:a16="http://schemas.microsoft.com/office/drawing/2014/main" id="{59F6D74D-F02E-89A4-B695-300FDA71BF14}"/>
              </a:ext>
            </a:extLst>
          </p:cNvPr>
          <p:cNvSpPr txBox="1"/>
          <p:nvPr/>
        </p:nvSpPr>
        <p:spPr>
          <a:xfrm>
            <a:off x="1337489" y="1358025"/>
            <a:ext cx="2162618" cy="246221"/>
          </a:xfrm>
          <a:prstGeom prst="rect">
            <a:avLst/>
          </a:prstGeom>
          <a:noFill/>
        </p:spPr>
        <p:txBody>
          <a:bodyPr wrap="square">
            <a:spAutoFit/>
          </a:bodyPr>
          <a:lstStyle/>
          <a:p>
            <a:r>
              <a:rPr lang="en-AU" sz="1000" b="1">
                <a:latin typeface="Segoe UI Symbol" panose="020B0502040204020203" pitchFamily="34" charset="0"/>
                <a:ea typeface="Segoe UI Symbol" panose="020B0502040204020203" pitchFamily="34" charset="0"/>
              </a:rPr>
              <a:t>Wan Ling Martello (2017-2025)</a:t>
            </a:r>
            <a:endParaRPr lang="en-US" sz="1000" b="1">
              <a:latin typeface="Segoe UI Symbol" panose="020B0502040204020203" pitchFamily="34" charset="0"/>
              <a:ea typeface="Segoe UI Symbol" panose="020B0502040204020203" pitchFamily="34" charset="0"/>
            </a:endParaRPr>
          </a:p>
        </p:txBody>
      </p:sp>
      <p:sp>
        <p:nvSpPr>
          <p:cNvPr id="17" name="TextBox 16">
            <a:extLst>
              <a:ext uri="{FF2B5EF4-FFF2-40B4-BE49-F238E27FC236}">
                <a16:creationId xmlns:a16="http://schemas.microsoft.com/office/drawing/2014/main" id="{94ADCAEE-512A-84D2-9182-6C5614920232}"/>
              </a:ext>
            </a:extLst>
          </p:cNvPr>
          <p:cNvSpPr txBox="1"/>
          <p:nvPr/>
        </p:nvSpPr>
        <p:spPr>
          <a:xfrm>
            <a:off x="1337489" y="2379617"/>
            <a:ext cx="2162618" cy="246221"/>
          </a:xfrm>
          <a:prstGeom prst="rect">
            <a:avLst/>
          </a:prstGeom>
          <a:noFill/>
        </p:spPr>
        <p:txBody>
          <a:bodyPr wrap="square">
            <a:spAutoFit/>
          </a:bodyPr>
          <a:lstStyle/>
          <a:p>
            <a:r>
              <a:rPr lang="en-AU" sz="1000" b="1">
                <a:latin typeface="Segoe UI Symbol" panose="020B0502040204020203" pitchFamily="34" charset="0"/>
                <a:ea typeface="Segoe UI Symbol" panose="020B0502040204020203" pitchFamily="34" charset="0"/>
              </a:rPr>
              <a:t>David Trujillo (2017-2026)</a:t>
            </a:r>
            <a:endParaRPr lang="en-US" sz="1000" b="1">
              <a:latin typeface="Segoe UI Symbol" panose="020B0502040204020203" pitchFamily="34" charset="0"/>
              <a:ea typeface="Segoe UI Symbol" panose="020B0502040204020203" pitchFamily="34" charset="0"/>
            </a:endParaRPr>
          </a:p>
        </p:txBody>
      </p:sp>
      <p:sp>
        <p:nvSpPr>
          <p:cNvPr id="18" name="TextBox 17">
            <a:extLst>
              <a:ext uri="{FF2B5EF4-FFF2-40B4-BE49-F238E27FC236}">
                <a16:creationId xmlns:a16="http://schemas.microsoft.com/office/drawing/2014/main" id="{AA5D6FE4-8182-12A4-0309-6CD8EA002871}"/>
              </a:ext>
            </a:extLst>
          </p:cNvPr>
          <p:cNvSpPr txBox="1"/>
          <p:nvPr/>
        </p:nvSpPr>
        <p:spPr>
          <a:xfrm>
            <a:off x="1337489" y="3319597"/>
            <a:ext cx="2162618" cy="246221"/>
          </a:xfrm>
          <a:prstGeom prst="rect">
            <a:avLst/>
          </a:prstGeom>
          <a:noFill/>
        </p:spPr>
        <p:txBody>
          <a:bodyPr wrap="square">
            <a:spAutoFit/>
          </a:bodyPr>
          <a:lstStyle/>
          <a:p>
            <a:r>
              <a:rPr lang="en-AU" sz="1000" b="1">
                <a:latin typeface="Segoe UI Symbol" panose="020B0502040204020203" pitchFamily="34" charset="0"/>
                <a:ea typeface="Segoe UI Symbol" panose="020B0502040204020203" pitchFamily="34" charset="0"/>
              </a:rPr>
              <a:t>Nikesh Arora (2026 addition)</a:t>
            </a:r>
            <a:endParaRPr lang="en-US" sz="1000" b="1">
              <a:latin typeface="Segoe UI Symbol" panose="020B0502040204020203" pitchFamily="34" charset="0"/>
              <a:ea typeface="Segoe UI Symbol" panose="020B0502040204020203" pitchFamily="34" charset="0"/>
            </a:endParaRPr>
          </a:p>
        </p:txBody>
      </p:sp>
      <p:sp>
        <p:nvSpPr>
          <p:cNvPr id="3" name="Rectangle 2">
            <a:extLst>
              <a:ext uri="{FF2B5EF4-FFF2-40B4-BE49-F238E27FC236}">
                <a16:creationId xmlns:a16="http://schemas.microsoft.com/office/drawing/2014/main" id="{11E41172-3A24-6766-14C9-EEC29C96019F}"/>
              </a:ext>
            </a:extLst>
          </p:cNvPr>
          <p:cNvSpPr/>
          <p:nvPr/>
        </p:nvSpPr>
        <p:spPr>
          <a:xfrm>
            <a:off x="351846" y="3286000"/>
            <a:ext cx="5298119" cy="1031233"/>
          </a:xfrm>
          <a:prstGeom prst="rect">
            <a:avLst/>
          </a:prstGeom>
          <a:noFill/>
          <a:ln w="12700">
            <a:solidFill>
              <a:srgbClr val="0085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22" name="TextBox 21">
            <a:extLst>
              <a:ext uri="{FF2B5EF4-FFF2-40B4-BE49-F238E27FC236}">
                <a16:creationId xmlns:a16="http://schemas.microsoft.com/office/drawing/2014/main" id="{FC914F3C-463C-0409-6AE5-E6F71B70A496}"/>
              </a:ext>
            </a:extLst>
          </p:cNvPr>
          <p:cNvSpPr txBox="1"/>
          <p:nvPr/>
        </p:nvSpPr>
        <p:spPr>
          <a:xfrm>
            <a:off x="1395140" y="3501275"/>
            <a:ext cx="4148033" cy="784830"/>
          </a:xfrm>
          <a:prstGeom prst="rect">
            <a:avLst/>
          </a:prstGeom>
          <a:noFill/>
        </p:spPr>
        <p:txBody>
          <a:bodyPr wrap="square">
            <a:spAutoFit/>
          </a:bodyPr>
          <a:lstStyle/>
          <a:p>
            <a:pPr marL="285750" indent="-2857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(CEO, Palo Alto Networks) joins as independent director - recruited specifically for cybersecurity/Al expertise</a:t>
            </a:r>
            <a:endParaRPr lang="en-AU" sz="900">
              <a:solidFill>
                <a:srgbClr val="00851B"/>
              </a:solidFill>
              <a:latin typeface="Segoe UI Symbol" panose="020B0502040204020203" pitchFamily="34" charset="0"/>
              <a:ea typeface="Segoe UI Symbol" panose="020B0502040204020203" pitchFamily="34" charset="0"/>
            </a:endParaRPr>
          </a:p>
          <a:p>
            <a:pPr marL="285750" indent="-285750">
              <a:buFont typeface="Arial" panose="020B0604020202020204" pitchFamily="34" charset="0"/>
              <a:buChar char="•"/>
            </a:pPr>
            <a:r>
              <a:rPr lang="en-AU" sz="900">
                <a:solidFill>
                  <a:srgbClr val="00851B"/>
                </a:solidFill>
                <a:latin typeface="Segoe UI Symbol" panose="020B0502040204020203" pitchFamily="34" charset="0"/>
                <a:ea typeface="Segoe UI Symbol" panose="020B0502040204020203" pitchFamily="34" charset="0"/>
              </a:rPr>
              <a:t>Two founding-era (2017) directors rotating off after -8-9 years, replaced with capability-specific expertise reveals consistency with deliberate curation, not crisis-driven struggles.</a:t>
            </a:r>
          </a:p>
        </p:txBody>
      </p:sp>
      <p:sp>
        <p:nvSpPr>
          <p:cNvPr id="23" name="TextBox 22">
            <a:extLst>
              <a:ext uri="{FF2B5EF4-FFF2-40B4-BE49-F238E27FC236}">
                <a16:creationId xmlns:a16="http://schemas.microsoft.com/office/drawing/2014/main" id="{82287B52-1D6B-D7AF-E284-A868EA6C3226}"/>
              </a:ext>
            </a:extLst>
          </p:cNvPr>
          <p:cNvSpPr txBox="1"/>
          <p:nvPr/>
        </p:nvSpPr>
        <p:spPr>
          <a:xfrm>
            <a:off x="1395140" y="1598599"/>
            <a:ext cx="4148033" cy="646331"/>
          </a:xfrm>
          <a:prstGeom prst="rect">
            <a:avLst/>
          </a:prstGeom>
          <a:noFill/>
        </p:spPr>
        <p:txBody>
          <a:bodyPr wrap="square">
            <a:spAutoFit/>
          </a:bodyPr>
          <a:lstStyle/>
          <a:p>
            <a:pPr marL="285750" indent="-285750">
              <a:buFont typeface="Arial" panose="020B0604020202020204" pitchFamily="34" charset="0"/>
              <a:buChar char="•"/>
            </a:pPr>
            <a:r>
              <a:rPr lang="en-AU" sz="900">
                <a:solidFill>
                  <a:schemeClr val="tx1"/>
                </a:solidFill>
                <a:latin typeface="Segoe UI Symbol" panose="020B0502040204020203" pitchFamily="34" charset="0"/>
                <a:ea typeface="Segoe UI Symbol" panose="020B0502040204020203" pitchFamily="34" charset="0"/>
              </a:rPr>
              <a:t>Rotates off after 2025 annual meeting</a:t>
            </a:r>
          </a:p>
          <a:p>
            <a:pPr marL="285750" indent="-2857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decision to leave the </a:t>
            </a:r>
            <a:r>
              <a:rPr lang="en-AU" sz="900" b="1">
                <a:latin typeface="Segoe UI Symbol" panose="020B0502040204020203" pitchFamily="34" charset="0"/>
                <a:ea typeface="Segoe UI Symbol" panose="020B0502040204020203" pitchFamily="34" charset="0"/>
              </a:rPr>
              <a:t>board was not</a:t>
            </a:r>
            <a:r>
              <a:rPr lang="en-AU" sz="900">
                <a:latin typeface="Segoe UI Symbol" panose="020B0502040204020203" pitchFamily="34" charset="0"/>
                <a:ea typeface="Segoe UI Symbol" panose="020B0502040204020203" pitchFamily="34" charset="0"/>
              </a:rPr>
              <a:t> due to any disagreements with the company's operations, policies, or practices</a:t>
            </a:r>
          </a:p>
          <a:p>
            <a:pPr marL="285750" indent="-285750">
              <a:buFont typeface="Arial" panose="020B0604020202020204" pitchFamily="34" charset="0"/>
              <a:buChar char="•"/>
            </a:pPr>
            <a:r>
              <a:rPr lang="en-AU" sz="900">
                <a:solidFill>
                  <a:schemeClr val="tx1"/>
                </a:solidFill>
                <a:latin typeface="Segoe UI Symbol" panose="020B0502040204020203" pitchFamily="34" charset="0"/>
                <a:ea typeface="Segoe UI Symbol" panose="020B0502040204020203" pitchFamily="34" charset="0"/>
              </a:rPr>
              <a:t>Likely due to misalignment with strategic vision </a:t>
            </a:r>
          </a:p>
        </p:txBody>
      </p:sp>
      <p:sp>
        <p:nvSpPr>
          <p:cNvPr id="24" name="TextBox 23">
            <a:extLst>
              <a:ext uri="{FF2B5EF4-FFF2-40B4-BE49-F238E27FC236}">
                <a16:creationId xmlns:a16="http://schemas.microsoft.com/office/drawing/2014/main" id="{EB6CC5DC-246B-7C45-E11F-8D1D119B0737}"/>
              </a:ext>
            </a:extLst>
          </p:cNvPr>
          <p:cNvSpPr txBox="1"/>
          <p:nvPr/>
        </p:nvSpPr>
        <p:spPr>
          <a:xfrm>
            <a:off x="1395140" y="2647436"/>
            <a:ext cx="4148033" cy="507831"/>
          </a:xfrm>
          <a:prstGeom prst="rect">
            <a:avLst/>
          </a:prstGeom>
          <a:noFill/>
        </p:spPr>
        <p:txBody>
          <a:bodyPr wrap="square">
            <a:spAutoFit/>
          </a:bodyPr>
          <a:lstStyle/>
          <a:p>
            <a:pPr marL="285750" indent="-285750">
              <a:buFont typeface="Arial" panose="020B0604020202020204" pitchFamily="34" charset="0"/>
              <a:buChar char="•"/>
            </a:pPr>
            <a:r>
              <a:rPr lang="en-AU" sz="900">
                <a:solidFill>
                  <a:schemeClr val="tx1"/>
                </a:solidFill>
                <a:latin typeface="Segoe UI Symbol" panose="020B0502040204020203" pitchFamily="34" charset="0"/>
                <a:ea typeface="Segoe UI Symbol" panose="020B0502040204020203" pitchFamily="34" charset="0"/>
              </a:rPr>
              <a:t>Rotates off after 2026 annual meeting</a:t>
            </a:r>
          </a:p>
          <a:p>
            <a:pPr marL="285750" indent="-285750">
              <a:buFont typeface="Arial" panose="020B0604020202020204" pitchFamily="34" charset="0"/>
              <a:buChar char="•"/>
            </a:pPr>
            <a:r>
              <a:rPr lang="en-AU" sz="900">
                <a:solidFill>
                  <a:schemeClr val="tx1"/>
                </a:solidFill>
                <a:latin typeface="Segoe UI Symbol" panose="020B0502040204020203" pitchFamily="34" charset="0"/>
                <a:ea typeface="Segoe UI Symbol" panose="020B0502040204020203" pitchFamily="34" charset="0"/>
              </a:rPr>
              <a:t>Likely due to misalignment with strategic vision </a:t>
            </a:r>
            <a:r>
              <a:rPr lang="en-AU" sz="900">
                <a:solidFill>
                  <a:schemeClr val="tx1"/>
                </a:solidFill>
                <a:latin typeface="Segoe UI Symbol" panose="020B0502040204020203" pitchFamily="34" charset="0"/>
                <a:ea typeface="Segoe UI Symbol" panose="020B0502040204020203" pitchFamily="34" charset="0"/>
                <a:sym typeface="Wingdings" pitchFamily="2" charset="2"/>
              </a:rPr>
              <a:t> was on board of media-based companies: e.g. Univision, Vice media, etc </a:t>
            </a:r>
            <a:endParaRPr lang="en-AU" sz="900">
              <a:solidFill>
                <a:schemeClr val="tx1"/>
              </a:solidFill>
              <a:latin typeface="Segoe UI Symbol" panose="020B0502040204020203" pitchFamily="34" charset="0"/>
              <a:ea typeface="Segoe UI Symbol" panose="020B0502040204020203" pitchFamily="34" charset="0"/>
            </a:endParaRPr>
          </a:p>
        </p:txBody>
      </p:sp>
      <p:sp>
        <p:nvSpPr>
          <p:cNvPr id="26" name="TextBox 25">
            <a:extLst>
              <a:ext uri="{FF2B5EF4-FFF2-40B4-BE49-F238E27FC236}">
                <a16:creationId xmlns:a16="http://schemas.microsoft.com/office/drawing/2014/main" id="{1428E4C0-2790-3BCA-68F2-E595CC54A3BF}"/>
              </a:ext>
            </a:extLst>
          </p:cNvPr>
          <p:cNvSpPr txBox="1"/>
          <p:nvPr/>
        </p:nvSpPr>
        <p:spPr>
          <a:xfrm>
            <a:off x="389223" y="4813770"/>
            <a:ext cx="5424768" cy="784830"/>
          </a:xfrm>
          <a:prstGeom prst="rect">
            <a:avLst/>
          </a:prstGeom>
          <a:noFill/>
        </p:spPr>
        <p:txBody>
          <a:bodyPr wrap="square" rtlCol="0">
            <a:spAutoFit/>
          </a:bodyPr>
          <a:lstStyle/>
          <a:p>
            <a:pPr marL="285750" indent="-285750">
              <a:buFont typeface="Arial" panose="020B0604020202020204" pitchFamily="34" charset="0"/>
              <a:buChar char="•"/>
            </a:pPr>
            <a:r>
              <a:rPr lang="en-AU" sz="900" b="1">
                <a:latin typeface="Segoe UI Symbol" panose="020B0502040204020203" pitchFamily="34" charset="0"/>
                <a:ea typeface="Segoe UI Symbol" panose="020B0502040204020203" pitchFamily="34" charset="0"/>
              </a:rPr>
              <a:t>2018 - 2023: Nelson Chai</a:t>
            </a:r>
            <a:r>
              <a:rPr lang="en-AU" sz="900">
                <a:latin typeface="Segoe UI Symbol" panose="020B0502040204020203" pitchFamily="34" charset="0"/>
                <a:ea typeface="Segoe UI Symbol" panose="020B0502040204020203" pitchFamily="34" charset="0"/>
              </a:rPr>
              <a:t> </a:t>
            </a:r>
            <a:r>
              <a:rPr lang="en-AU" sz="900">
                <a:latin typeface="Segoe UI Symbol" panose="020B0502040204020203" pitchFamily="34" charset="0"/>
                <a:ea typeface="Segoe UI Symbol" panose="020B0502040204020203" pitchFamily="34" charset="0"/>
                <a:sym typeface="Wingdings" pitchFamily="2" charset="2"/>
              </a:rPr>
              <a:t> </a:t>
            </a:r>
            <a:r>
              <a:rPr lang="en-AU" sz="900">
                <a:latin typeface="Segoe UI Symbol" panose="020B0502040204020203" pitchFamily="34" charset="0"/>
                <a:ea typeface="Segoe UI Symbol" panose="020B0502040204020203" pitchFamily="34" charset="0"/>
              </a:rPr>
              <a:t> led Uber through 2019 IPO</a:t>
            </a:r>
          </a:p>
          <a:p>
            <a:pPr marL="285750" indent="-285750">
              <a:buFont typeface="Arial" panose="020B0604020202020204" pitchFamily="34" charset="0"/>
              <a:buChar char="•"/>
            </a:pPr>
            <a:r>
              <a:rPr lang="en-AU" sz="900" b="1">
                <a:latin typeface="Segoe UI Symbol" panose="020B0502040204020203" pitchFamily="34" charset="0"/>
                <a:ea typeface="Segoe UI Symbol" panose="020B0502040204020203" pitchFamily="34" charset="0"/>
              </a:rPr>
              <a:t>2023 - Feb 2026: Prashanth Mahendra-Rajah </a:t>
            </a:r>
            <a:r>
              <a:rPr lang="en-AU" sz="900">
                <a:latin typeface="Segoe UI Symbol" panose="020B0502040204020203" pitchFamily="34" charset="0"/>
                <a:ea typeface="Segoe UI Symbol" panose="020B0502040204020203" pitchFamily="34" charset="0"/>
              </a:rPr>
              <a:t>qualifying termination under executive severance plan: departure disclosed; stayed as senior finance advisor through Jul 1, 2026 (5-month overlap) </a:t>
            </a:r>
          </a:p>
          <a:p>
            <a:pPr marL="285750" indent="-285750">
              <a:buFont typeface="Arial" panose="020B0604020202020204" pitchFamily="34" charset="0"/>
              <a:buChar char="•"/>
            </a:pPr>
            <a:r>
              <a:rPr lang="en-AU" sz="900" b="1">
                <a:latin typeface="Segoe UI Symbol" panose="020B0502040204020203" pitchFamily="34" charset="0"/>
                <a:ea typeface="Segoe UI Symbol" panose="020B0502040204020203" pitchFamily="34" charset="0"/>
              </a:rPr>
              <a:t>Feb 16, 2026 - present:</a:t>
            </a:r>
            <a:r>
              <a:rPr lang="en-AU" sz="900">
                <a:latin typeface="Segoe UI Symbol" panose="020B0502040204020203" pitchFamily="34" charset="0"/>
                <a:ea typeface="Segoe UI Symbol" panose="020B0502040204020203" pitchFamily="34" charset="0"/>
              </a:rPr>
              <a:t> </a:t>
            </a:r>
            <a:r>
              <a:rPr lang="en-AU" sz="900" b="1">
                <a:latin typeface="Segoe UI Symbol" panose="020B0502040204020203" pitchFamily="34" charset="0"/>
                <a:ea typeface="Segoe UI Symbol" panose="020B0502040204020203" pitchFamily="34" charset="0"/>
              </a:rPr>
              <a:t>Balaji Krishnamurthy -</a:t>
            </a:r>
            <a:r>
              <a:rPr lang="en-AU" sz="900">
                <a:latin typeface="Segoe UI Symbol" panose="020B0502040204020203" pitchFamily="34" charset="0"/>
                <a:ea typeface="Segoe UI Symbol" panose="020B0502040204020203" pitchFamily="34" charset="0"/>
              </a:rPr>
              <a:t> 6+ years at Uber (joined Nov 2019, IR → VP Strategic Finance → CFO): also a </a:t>
            </a:r>
            <a:r>
              <a:rPr lang="en-AU" sz="900" err="1">
                <a:latin typeface="Segoe UI Symbol" panose="020B0502040204020203" pitchFamily="34" charset="0"/>
                <a:ea typeface="Segoe UI Symbol" panose="020B0502040204020203" pitchFamily="34" charset="0"/>
              </a:rPr>
              <a:t>Waabi</a:t>
            </a:r>
            <a:r>
              <a:rPr lang="en-AU" sz="900">
                <a:latin typeface="Segoe UI Symbol" panose="020B0502040204020203" pitchFamily="34" charset="0"/>
                <a:ea typeface="Segoe UI Symbol" panose="020B0502040204020203" pitchFamily="34" charset="0"/>
              </a:rPr>
              <a:t> (AV) board member since Sep 2024</a:t>
            </a:r>
          </a:p>
        </p:txBody>
      </p:sp>
      <p:sp>
        <p:nvSpPr>
          <p:cNvPr id="27" name="Rectangle 26">
            <a:extLst>
              <a:ext uri="{FF2B5EF4-FFF2-40B4-BE49-F238E27FC236}">
                <a16:creationId xmlns:a16="http://schemas.microsoft.com/office/drawing/2014/main" id="{2C0CE466-896F-8A07-9FCF-0BCFA946E06B}"/>
              </a:ext>
            </a:extLst>
          </p:cNvPr>
          <p:cNvSpPr/>
          <p:nvPr/>
        </p:nvSpPr>
        <p:spPr>
          <a:xfrm>
            <a:off x="6233744" y="1442587"/>
            <a:ext cx="1529864" cy="1215640"/>
          </a:xfrm>
          <a:prstGeom prst="rect">
            <a:avLst/>
          </a:prstGeom>
          <a:solidFill>
            <a:srgbClr val="01784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0" name="Rectangle 29">
            <a:extLst>
              <a:ext uri="{FF2B5EF4-FFF2-40B4-BE49-F238E27FC236}">
                <a16:creationId xmlns:a16="http://schemas.microsoft.com/office/drawing/2014/main" id="{D20D337B-4DED-201B-B7FB-6CFAE230DFC2}"/>
              </a:ext>
            </a:extLst>
          </p:cNvPr>
          <p:cNvSpPr/>
          <p:nvPr/>
        </p:nvSpPr>
        <p:spPr>
          <a:xfrm>
            <a:off x="7889628" y="1448281"/>
            <a:ext cx="1529864" cy="1177555"/>
          </a:xfrm>
          <a:prstGeom prst="rect">
            <a:avLst/>
          </a:prstGeom>
          <a:solidFill>
            <a:srgbClr val="02C168">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1" name="Rectangle 30">
            <a:extLst>
              <a:ext uri="{FF2B5EF4-FFF2-40B4-BE49-F238E27FC236}">
                <a16:creationId xmlns:a16="http://schemas.microsoft.com/office/drawing/2014/main" id="{53399AF8-FB31-32EF-EEA9-419EDA0F60C5}"/>
              </a:ext>
            </a:extLst>
          </p:cNvPr>
          <p:cNvSpPr/>
          <p:nvPr/>
        </p:nvSpPr>
        <p:spPr>
          <a:xfrm>
            <a:off x="9545512" y="1442587"/>
            <a:ext cx="1529864" cy="1161925"/>
          </a:xfrm>
          <a:prstGeom prst="rect">
            <a:avLst/>
          </a:prstGeom>
          <a:solidFill>
            <a:srgbClr val="81DBB1">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2" name="TextBox 31">
            <a:extLst>
              <a:ext uri="{FF2B5EF4-FFF2-40B4-BE49-F238E27FC236}">
                <a16:creationId xmlns:a16="http://schemas.microsoft.com/office/drawing/2014/main" id="{26333C0E-5C7C-536B-77B6-0E21E7DB75AD}"/>
              </a:ext>
            </a:extLst>
          </p:cNvPr>
          <p:cNvSpPr txBox="1"/>
          <p:nvPr/>
        </p:nvSpPr>
        <p:spPr>
          <a:xfrm>
            <a:off x="6297424" y="1511926"/>
            <a:ext cx="1375995" cy="1092607"/>
          </a:xfrm>
          <a:prstGeom prst="rect">
            <a:avLst/>
          </a:prstGeom>
          <a:noFill/>
        </p:spPr>
        <p:txBody>
          <a:bodyPr wrap="square" rtlCol="0">
            <a:spAutoFit/>
          </a:bodyPr>
          <a:lstStyle/>
          <a:p>
            <a:r>
              <a:rPr lang="en-US" sz="2000" b="1">
                <a:latin typeface="Segoe UI Symbol" panose="020B0502040204020203" pitchFamily="34" charset="0"/>
                <a:ea typeface="Segoe UI Symbol" panose="020B0502040204020203" pitchFamily="34" charset="0"/>
              </a:rPr>
              <a:t>-6% </a:t>
            </a:r>
          </a:p>
          <a:p>
            <a:r>
              <a:rPr lang="en-US" sz="900">
                <a:latin typeface="Segoe UI Symbol" panose="020B0502040204020203" pitchFamily="34" charset="0"/>
                <a:ea typeface="Segoe UI Symbol" panose="020B0502040204020203" pitchFamily="34" charset="0"/>
              </a:rPr>
              <a:t>Share more on CEO announcement (Feb 4) – attributed to Q1 guidance miss, not the transition itself</a:t>
            </a:r>
          </a:p>
        </p:txBody>
      </p:sp>
      <p:sp>
        <p:nvSpPr>
          <p:cNvPr id="34" name="TextBox 33">
            <a:extLst>
              <a:ext uri="{FF2B5EF4-FFF2-40B4-BE49-F238E27FC236}">
                <a16:creationId xmlns:a16="http://schemas.microsoft.com/office/drawing/2014/main" id="{EEF25EBF-5767-FE10-567B-4B46B14094B5}"/>
              </a:ext>
            </a:extLst>
          </p:cNvPr>
          <p:cNvSpPr txBox="1"/>
          <p:nvPr/>
        </p:nvSpPr>
        <p:spPr>
          <a:xfrm>
            <a:off x="7983129" y="1541594"/>
            <a:ext cx="1342862" cy="954107"/>
          </a:xfrm>
          <a:prstGeom prst="rect">
            <a:avLst/>
          </a:prstGeom>
          <a:noFill/>
        </p:spPr>
        <p:txBody>
          <a:bodyPr wrap="square">
            <a:spAutoFit/>
          </a:bodyPr>
          <a:lstStyle/>
          <a:p>
            <a:pPr marL="0" marR="0">
              <a:buNone/>
            </a:pPr>
            <a:r>
              <a:rPr lang="en-AU" sz="2000" b="1">
                <a:effectLst/>
                <a:latin typeface="Segoe UI Symbol" panose="020B0502040204020203" pitchFamily="34" charset="0"/>
                <a:ea typeface="Segoe UI Symbol" panose="020B0502040204020203" pitchFamily="34" charset="0"/>
              </a:rPr>
              <a:t>Buy</a:t>
            </a:r>
          </a:p>
          <a:p>
            <a:pPr marL="0" marR="0">
              <a:buNone/>
            </a:pPr>
            <a:r>
              <a:rPr lang="en-AU" sz="900">
                <a:effectLst/>
                <a:latin typeface="Segoe UI Symbol" panose="020B0502040204020203" pitchFamily="34" charset="0"/>
                <a:ea typeface="Segoe UI Symbol" panose="020B0502040204020203" pitchFamily="34" charset="0"/>
              </a:rPr>
              <a:t>Analyst rating held steady: $109 PT maintained through the transition</a:t>
            </a:r>
          </a:p>
        </p:txBody>
      </p:sp>
      <p:sp>
        <p:nvSpPr>
          <p:cNvPr id="35" name="TextBox 34">
            <a:extLst>
              <a:ext uri="{FF2B5EF4-FFF2-40B4-BE49-F238E27FC236}">
                <a16:creationId xmlns:a16="http://schemas.microsoft.com/office/drawing/2014/main" id="{AED2E345-1F76-8861-6F49-4A31A039CEA8}"/>
              </a:ext>
            </a:extLst>
          </p:cNvPr>
          <p:cNvSpPr txBox="1"/>
          <p:nvPr/>
        </p:nvSpPr>
        <p:spPr>
          <a:xfrm>
            <a:off x="9665075" y="1517440"/>
            <a:ext cx="1342862" cy="1092607"/>
          </a:xfrm>
          <a:prstGeom prst="rect">
            <a:avLst/>
          </a:prstGeom>
          <a:noFill/>
        </p:spPr>
        <p:txBody>
          <a:bodyPr wrap="square">
            <a:spAutoFit/>
          </a:bodyPr>
          <a:lstStyle/>
          <a:p>
            <a:pPr marL="0" marR="0">
              <a:buNone/>
            </a:pPr>
            <a:r>
              <a:rPr lang="en-AU" sz="2000" b="1">
                <a:effectLst/>
                <a:latin typeface="Segoe UI Symbol" panose="020B0502040204020203" pitchFamily="34" charset="0"/>
                <a:ea typeface="Segoe UI Symbol" panose="020B0502040204020203" pitchFamily="34" charset="0"/>
              </a:rPr>
              <a:t>+10%</a:t>
            </a:r>
          </a:p>
          <a:p>
            <a:r>
              <a:rPr lang="en-AU" sz="900">
                <a:effectLst/>
                <a:latin typeface="Segoe UI Symbol" panose="020B0502040204020203" pitchFamily="34" charset="0"/>
                <a:ea typeface="Segoe UI Symbol" panose="020B0502040204020203" pitchFamily="34" charset="0"/>
              </a:rPr>
              <a:t>=</a:t>
            </a:r>
            <a:r>
              <a:rPr lang="en-AU" sz="900">
                <a:latin typeface="Segoe UI Symbol" panose="020B0502040204020203" pitchFamily="34" charset="0"/>
                <a:ea typeface="Segoe UI Symbol" panose="020B0502040204020203" pitchFamily="34" charset="0"/>
              </a:rPr>
              <a:t>2-day stock recovery (Aug 2026) partly credited to new CFO's AV capital-allocation messaging</a:t>
            </a:r>
          </a:p>
        </p:txBody>
      </p:sp>
      <p:sp>
        <p:nvSpPr>
          <p:cNvPr id="36" name="Rectangle 35">
            <a:extLst>
              <a:ext uri="{FF2B5EF4-FFF2-40B4-BE49-F238E27FC236}">
                <a16:creationId xmlns:a16="http://schemas.microsoft.com/office/drawing/2014/main" id="{16AEB163-61E5-5FF7-D63D-2A26626D76AD}"/>
              </a:ext>
            </a:extLst>
          </p:cNvPr>
          <p:cNvSpPr/>
          <p:nvPr/>
        </p:nvSpPr>
        <p:spPr>
          <a:xfrm>
            <a:off x="6220488" y="3565817"/>
            <a:ext cx="2407697" cy="1658909"/>
          </a:xfrm>
          <a:prstGeom prst="rect">
            <a:avLst/>
          </a:prstGeom>
          <a:solidFill>
            <a:srgbClr val="02C168">
              <a:alpha val="29804"/>
            </a:srgbClr>
          </a:solidFill>
          <a:ln>
            <a:solidFill>
              <a:srgbClr val="02C1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8" name="Rectangle 37">
            <a:extLst>
              <a:ext uri="{FF2B5EF4-FFF2-40B4-BE49-F238E27FC236}">
                <a16:creationId xmlns:a16="http://schemas.microsoft.com/office/drawing/2014/main" id="{487C1A76-7ACF-85A0-B321-EE003B81F6F4}"/>
              </a:ext>
            </a:extLst>
          </p:cNvPr>
          <p:cNvSpPr/>
          <p:nvPr/>
        </p:nvSpPr>
        <p:spPr>
          <a:xfrm>
            <a:off x="9034682" y="3557091"/>
            <a:ext cx="2407697" cy="1667633"/>
          </a:xfrm>
          <a:prstGeom prst="rect">
            <a:avLst/>
          </a:prstGeom>
          <a:solidFill>
            <a:srgbClr val="C0504D">
              <a:alpha val="29804"/>
            </a:srgb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0" name="TextBox 39">
            <a:extLst>
              <a:ext uri="{FF2B5EF4-FFF2-40B4-BE49-F238E27FC236}">
                <a16:creationId xmlns:a16="http://schemas.microsoft.com/office/drawing/2014/main" id="{723800C1-F52E-D161-5C98-7B6245E32E8F}"/>
              </a:ext>
            </a:extLst>
          </p:cNvPr>
          <p:cNvSpPr txBox="1"/>
          <p:nvPr/>
        </p:nvSpPr>
        <p:spPr>
          <a:xfrm>
            <a:off x="6347642" y="3638488"/>
            <a:ext cx="2153388" cy="1477328"/>
          </a:xfrm>
          <a:prstGeom prst="rect">
            <a:avLst/>
          </a:prstGeom>
          <a:noFill/>
        </p:spPr>
        <p:txBody>
          <a:bodyPr wrap="square">
            <a:spAutoFit/>
          </a:bodyPr>
          <a:lstStyle/>
          <a:p>
            <a:pPr marL="0" marR="0">
              <a:buNone/>
            </a:pPr>
            <a:r>
              <a:rPr lang="en-AU" sz="900" b="1" u="sng">
                <a:effectLst/>
                <a:latin typeface="Segoe UI Symbol" panose="020B0502040204020203" pitchFamily="34" charset="0"/>
                <a:ea typeface="Segoe UI Symbol" panose="020B0502040204020203" pitchFamily="34" charset="0"/>
              </a:rPr>
              <a:t>Upgraded from prior view</a:t>
            </a:r>
          </a:p>
          <a:p>
            <a:pPr marL="0" marR="0">
              <a:buNone/>
            </a:pPr>
            <a:endParaRPr lang="en-AU" sz="900" b="1" u="sng">
              <a:effectLst/>
              <a:latin typeface="Segoe UI Symbol" panose="020B0502040204020203" pitchFamily="34" charset="0"/>
              <a:ea typeface="Segoe UI Symbol" panose="020B0502040204020203" pitchFamily="34" charset="0"/>
            </a:endParaRPr>
          </a:p>
          <a:p>
            <a:pPr marL="171450" marR="0" indent="-171450">
              <a:buFont typeface="Arial" panose="020B0604020202020204" pitchFamily="34" charset="0"/>
              <a:buChar char="•"/>
            </a:pPr>
            <a:r>
              <a:rPr lang="en-AU" sz="900">
                <a:effectLst/>
                <a:latin typeface="Segoe UI Symbol" panose="020B0502040204020203" pitchFamily="34" charset="0"/>
                <a:ea typeface="Segoe UI Symbol" panose="020B0502040204020203" pitchFamily="34" charset="0"/>
              </a:rPr>
              <a:t>Severance-plan disclosure + 5-month overlap - managed process, not abrupt exit</a:t>
            </a:r>
          </a:p>
          <a:p>
            <a:pPr marL="171450" marR="0" indent="-171450">
              <a:buFont typeface="Arial" panose="020B0604020202020204" pitchFamily="34" charset="0"/>
              <a:buChar char="•"/>
            </a:pPr>
            <a:r>
              <a:rPr lang="en-AU" sz="900">
                <a:effectLst/>
                <a:latin typeface="Segoe UI Symbol" panose="020B0502040204020203" pitchFamily="34" charset="0"/>
                <a:ea typeface="Segoe UI Symbol" panose="020B0502040204020203" pitchFamily="34" charset="0"/>
              </a:rPr>
              <a:t>Krishnamurthy's 6+ yr tenure understates continuity vs. "13 </a:t>
            </a:r>
            <a:r>
              <a:rPr lang="en-AU" sz="900" err="1">
                <a:effectLst/>
                <a:latin typeface="Segoe UI Symbol" panose="020B0502040204020203" pitchFamily="34" charset="0"/>
                <a:ea typeface="Segoe UI Symbol" panose="020B0502040204020203" pitchFamily="34" charset="0"/>
              </a:rPr>
              <a:t>manths</a:t>
            </a:r>
            <a:r>
              <a:rPr lang="en-AU" sz="900">
                <a:effectLst/>
                <a:latin typeface="Segoe UI Symbol" panose="020B0502040204020203" pitchFamily="34" charset="0"/>
                <a:ea typeface="Segoe UI Symbol" panose="020B0502040204020203" pitchFamily="34" charset="0"/>
              </a:rPr>
              <a:t> pre-CFO" framing alone</a:t>
            </a:r>
          </a:p>
          <a:p>
            <a:pPr marL="171450" marR="0" indent="-171450">
              <a:buFont typeface="Arial" panose="020B0604020202020204" pitchFamily="34" charset="0"/>
              <a:buChar char="•"/>
            </a:pPr>
            <a:r>
              <a:rPr lang="en-AU" sz="900">
                <a:effectLst/>
                <a:latin typeface="Segoe UI Symbol" panose="020B0502040204020203" pitchFamily="34" charset="0"/>
                <a:ea typeface="Segoe UI Symbol" panose="020B0502040204020203" pitchFamily="34" charset="0"/>
              </a:rPr>
              <a:t>Board refreshment (Arora in) is capability-driven, not reactive</a:t>
            </a:r>
          </a:p>
        </p:txBody>
      </p:sp>
      <p:sp>
        <p:nvSpPr>
          <p:cNvPr id="42" name="TextBox 41">
            <a:extLst>
              <a:ext uri="{FF2B5EF4-FFF2-40B4-BE49-F238E27FC236}">
                <a16:creationId xmlns:a16="http://schemas.microsoft.com/office/drawing/2014/main" id="{71D78BA1-0711-0E4A-F7B7-ADFC49B1F6D6}"/>
              </a:ext>
            </a:extLst>
          </p:cNvPr>
          <p:cNvSpPr txBox="1"/>
          <p:nvPr/>
        </p:nvSpPr>
        <p:spPr>
          <a:xfrm>
            <a:off x="9161331" y="3642172"/>
            <a:ext cx="2133202" cy="1338828"/>
          </a:xfrm>
          <a:prstGeom prst="rect">
            <a:avLst/>
          </a:prstGeom>
          <a:noFill/>
        </p:spPr>
        <p:txBody>
          <a:bodyPr wrap="square">
            <a:spAutoFit/>
          </a:bodyPr>
          <a:lstStyle/>
          <a:p>
            <a:pPr marL="0" marR="0" algn="l">
              <a:buNone/>
            </a:pPr>
            <a:r>
              <a:rPr lang="en-AU" sz="900" b="1" u="sng">
                <a:effectLst/>
                <a:latin typeface="Segoe UI Symbol" panose="020B0502040204020203" pitchFamily="34" charset="0"/>
                <a:ea typeface="Segoe UI Symbol" panose="020B0502040204020203" pitchFamily="34" charset="0"/>
              </a:rPr>
              <a:t>Sharpened, not resolved</a:t>
            </a:r>
          </a:p>
          <a:p>
            <a:pPr marL="0" marR="0" algn="l">
              <a:buNone/>
            </a:pPr>
            <a:endParaRPr lang="en-AU" sz="900" b="1" u="sng">
              <a:effectLst/>
              <a:latin typeface="Segoe UI Symbol" panose="020B0502040204020203" pitchFamily="34" charset="0"/>
              <a:ea typeface="Segoe UI Symbol" panose="020B0502040204020203" pitchFamily="34" charset="0"/>
            </a:endParaRPr>
          </a:p>
          <a:p>
            <a:pPr marL="171450" marR="0" indent="-171450" algn="l">
              <a:buFont typeface="Arial" panose="020B0604020202020204" pitchFamily="34" charset="0"/>
              <a:buChar char="•"/>
            </a:pPr>
            <a:r>
              <a:rPr lang="en-AU" sz="900">
                <a:effectLst/>
                <a:latin typeface="Segoe UI Symbol" panose="020B0502040204020203" pitchFamily="34" charset="0"/>
                <a:ea typeface="Segoe UI Symbol" panose="020B0502040204020203" pitchFamily="34" charset="0"/>
              </a:rPr>
              <a:t>Krishnamurthy is both CFO and a </a:t>
            </a:r>
            <a:r>
              <a:rPr lang="en-AU" sz="900" err="1">
                <a:effectLst/>
                <a:latin typeface="Segoe UI Symbol" panose="020B0502040204020203" pitchFamily="34" charset="0"/>
                <a:ea typeface="Segoe UI Symbol" panose="020B0502040204020203" pitchFamily="34" charset="0"/>
              </a:rPr>
              <a:t>Waabi</a:t>
            </a:r>
            <a:r>
              <a:rPr lang="en-AU" sz="900">
                <a:effectLst/>
                <a:latin typeface="Segoe UI Symbol" panose="020B0502040204020203" pitchFamily="34" charset="0"/>
                <a:ea typeface="Segoe UI Symbol" panose="020B0502040204020203" pitchFamily="34" charset="0"/>
              </a:rPr>
              <a:t> (AV) board member </a:t>
            </a:r>
            <a:r>
              <a:rPr lang="en-AU" sz="900">
                <a:effectLst/>
                <a:latin typeface="Segoe UI Symbol" panose="020B0502040204020203" pitchFamily="34" charset="0"/>
                <a:ea typeface="Segoe UI Symbol" panose="020B0502040204020203" pitchFamily="34" charset="0"/>
                <a:sym typeface="Wingdings" pitchFamily="2" charset="2"/>
              </a:rPr>
              <a:t></a:t>
            </a:r>
            <a:r>
              <a:rPr lang="en-AU" sz="900">
                <a:effectLst/>
                <a:latin typeface="Segoe UI Symbol" panose="020B0502040204020203" pitchFamily="34" charset="0"/>
                <a:ea typeface="Segoe UI Symbol" panose="020B0502040204020203" pitchFamily="34" charset="0"/>
              </a:rPr>
              <a:t> AV capital discipline now concentrated in one AV-advocate executive</a:t>
            </a:r>
          </a:p>
          <a:p>
            <a:pPr marL="171450" marR="0" indent="-171450" algn="l">
              <a:buFont typeface="Arial" panose="020B0604020202020204" pitchFamily="34" charset="0"/>
              <a:buChar char="•"/>
            </a:pPr>
            <a:r>
              <a:rPr lang="en-AU" sz="900">
                <a:effectLst/>
                <a:latin typeface="Segoe UI Symbol" panose="020B0502040204020203" pitchFamily="34" charset="0"/>
                <a:ea typeface="Segoe UI Symbol" panose="020B0502040204020203" pitchFamily="34" charset="0"/>
              </a:rPr>
              <a:t>No visibility yet on his own successor bench in Strategic Finance</a:t>
            </a:r>
          </a:p>
        </p:txBody>
      </p:sp>
      <p:sp>
        <p:nvSpPr>
          <p:cNvPr id="43" name="Rectangle 42">
            <a:extLst>
              <a:ext uri="{FF2B5EF4-FFF2-40B4-BE49-F238E27FC236}">
                <a16:creationId xmlns:a16="http://schemas.microsoft.com/office/drawing/2014/main" id="{571D5960-DBC8-EA73-22F1-628BD278B515}"/>
              </a:ext>
            </a:extLst>
          </p:cNvPr>
          <p:cNvSpPr/>
          <p:nvPr/>
        </p:nvSpPr>
        <p:spPr>
          <a:xfrm>
            <a:off x="6233744" y="5437900"/>
            <a:ext cx="5208635" cy="731490"/>
          </a:xfrm>
          <a:prstGeom prst="rect">
            <a:avLst/>
          </a:prstGeom>
          <a:noFill/>
          <a:ln w="12700">
            <a:solidFill>
              <a:srgbClr val="0085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900">
                <a:solidFill>
                  <a:schemeClr val="tx1"/>
                </a:solidFill>
                <a:latin typeface="Segoe UI Symbol" panose="020B0502040204020203" pitchFamily="34" charset="0"/>
                <a:ea typeface="Segoe UI Symbol" panose="020B0502040204020203" pitchFamily="34" charset="0"/>
              </a:rPr>
              <a:t>Improves the prior 'unresolved, leaning cautious' verdict — but narrows the open question to whether AV capital discipline is now over-concentrated in one relatively new, personally AV-advocating</a:t>
            </a:r>
          </a:p>
        </p:txBody>
      </p:sp>
      <p:sp>
        <p:nvSpPr>
          <p:cNvPr id="49" name="TextBox 48">
            <a:extLst>
              <a:ext uri="{FF2B5EF4-FFF2-40B4-BE49-F238E27FC236}">
                <a16:creationId xmlns:a16="http://schemas.microsoft.com/office/drawing/2014/main" id="{923C7F0B-47AA-11FE-B983-AD20204605E7}"/>
              </a:ext>
            </a:extLst>
          </p:cNvPr>
          <p:cNvSpPr txBox="1"/>
          <p:nvPr/>
        </p:nvSpPr>
        <p:spPr>
          <a:xfrm>
            <a:off x="427915" y="5652255"/>
            <a:ext cx="4935937" cy="784830"/>
          </a:xfrm>
          <a:prstGeom prst="rect">
            <a:avLst/>
          </a:prstGeom>
          <a:noFill/>
        </p:spPr>
        <p:txBody>
          <a:bodyPr wrap="square">
            <a:spAutoFit/>
          </a:bodyPr>
          <a:lstStyle/>
          <a:p>
            <a:endParaRPr lang="en-AU" sz="900">
              <a:latin typeface="Segoe UI Symbol" panose="020B0502040204020203" pitchFamily="34" charset="0"/>
              <a:ea typeface="Segoe UI Symbol" panose="020B0502040204020203" pitchFamily="34" charset="0"/>
            </a:endParaRPr>
          </a:p>
          <a:p>
            <a:r>
              <a:rPr lang="en-AU" sz="900" b="1" u="sng">
                <a:latin typeface="Segoe UI Symbol" panose="020B0502040204020203" pitchFamily="34" charset="0"/>
                <a:ea typeface="Segoe UI Symbol" panose="020B0502040204020203" pitchFamily="34" charset="0"/>
              </a:rPr>
              <a:t>Chairperson’s 2026 letter to shareholders </a:t>
            </a:r>
          </a:p>
          <a:p>
            <a:pPr marL="285750" indent="-2857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Andrew Macdonald's promotion to President &amp; COO explicitly credited </a:t>
            </a:r>
          </a:p>
          <a:p>
            <a:pPr marL="285750" indent="-2857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CFO transition </a:t>
            </a:r>
          </a:p>
          <a:p>
            <a:pPr marL="285750" indent="-285750">
              <a:buFont typeface="Arial" panose="020B0604020202020204" pitchFamily="34" charset="0"/>
              <a:buChar char="•"/>
            </a:pPr>
            <a:r>
              <a:rPr lang="en-AU" sz="900">
                <a:latin typeface="Segoe UI Symbol" panose="020B0502040204020203" pitchFamily="34" charset="0"/>
                <a:ea typeface="Segoe UI Symbol" panose="020B0502040204020203" pitchFamily="34" charset="0"/>
              </a:rPr>
              <a:t>Signals a single, successfully-executed leadership evolution </a:t>
            </a:r>
            <a:endParaRPr lang="en-US" sz="900">
              <a:latin typeface="Segoe UI Symbol" panose="020B0502040204020203" pitchFamily="34" charset="0"/>
              <a:ea typeface="Segoe UI Symbol" panose="020B0502040204020203" pitchFamily="34" charset="0"/>
            </a:endParaRPr>
          </a:p>
        </p:txBody>
      </p:sp>
      <p:cxnSp>
        <p:nvCxnSpPr>
          <p:cNvPr id="15" name="Straight Connector 14">
            <a:extLst>
              <a:ext uri="{FF2B5EF4-FFF2-40B4-BE49-F238E27FC236}">
                <a16:creationId xmlns:a16="http://schemas.microsoft.com/office/drawing/2014/main" id="{4A08B0B4-D19A-D4BA-B5E0-98617DAA0B2E}"/>
              </a:ext>
            </a:extLst>
          </p:cNvPr>
          <p:cNvCxnSpPr>
            <a:cxnSpLocks/>
          </p:cNvCxnSpPr>
          <p:nvPr/>
        </p:nvCxnSpPr>
        <p:spPr>
          <a:xfrm>
            <a:off x="351846" y="1166620"/>
            <a:ext cx="4889414"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4A8D880-49CC-A448-5CF8-AE04F72DC6F4}"/>
              </a:ext>
            </a:extLst>
          </p:cNvPr>
          <p:cNvCxnSpPr>
            <a:cxnSpLocks/>
          </p:cNvCxnSpPr>
          <p:nvPr/>
        </p:nvCxnSpPr>
        <p:spPr>
          <a:xfrm>
            <a:off x="6183478" y="1163230"/>
            <a:ext cx="4889414"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B4787DA1-B301-0E0C-5187-CDA29D41E0D8}"/>
              </a:ext>
            </a:extLst>
          </p:cNvPr>
          <p:cNvCxnSpPr>
            <a:cxnSpLocks/>
          </p:cNvCxnSpPr>
          <p:nvPr/>
        </p:nvCxnSpPr>
        <p:spPr>
          <a:xfrm>
            <a:off x="351846" y="4704001"/>
            <a:ext cx="4889414"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AD7CF46B-C2C4-CFAA-51A7-25659DF62DF3}"/>
              </a:ext>
            </a:extLst>
          </p:cNvPr>
          <p:cNvCxnSpPr>
            <a:cxnSpLocks/>
          </p:cNvCxnSpPr>
          <p:nvPr/>
        </p:nvCxnSpPr>
        <p:spPr>
          <a:xfrm>
            <a:off x="6183478" y="3196416"/>
            <a:ext cx="4889414" cy="0"/>
          </a:xfrm>
          <a:prstGeom prst="line">
            <a:avLst/>
          </a:prstGeom>
          <a:ln w="12700">
            <a:solidFill>
              <a:srgbClr val="01784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23068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90C5BA71-09C1-D8E1-951F-C9A8FC680CF3}"/>
              </a:ext>
            </a:extLst>
          </p:cNvPr>
          <p:cNvGraphicFramePr>
            <a:graphicFrameLocks/>
          </p:cNvGraphicFramePr>
          <p:nvPr>
            <p:custDataLst>
              <p:tags r:id="rId1"/>
            </p:custDataLst>
            <p:extLst>
              <p:ext uri="{D42A27DB-BD31-4B8C-83A1-F6EECF244321}">
                <p14:modId xmlns:p14="http://schemas.microsoft.com/office/powerpoint/2010/main" val="146317582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8" name="think-cell data - do not delete" hidden="1">
                        <a:extLst>
                          <a:ext uri="{FF2B5EF4-FFF2-40B4-BE49-F238E27FC236}">
                            <a16:creationId xmlns:a16="http://schemas.microsoft.com/office/drawing/2014/main" id="{90C5BA71-09C1-D8E1-951F-C9A8FC680CF3}"/>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8463D2B-A99F-D947-60A4-23E173C86D68}"/>
              </a:ext>
            </a:extLst>
          </p:cNvPr>
          <p:cNvSpPr>
            <a:spLocks noGrp="1"/>
          </p:cNvSpPr>
          <p:nvPr>
            <p:ph type="title"/>
          </p:nvPr>
        </p:nvSpPr>
        <p:spPr/>
        <p:txBody>
          <a:bodyPr vert="horz" rIns="91440"/>
          <a:lstStyle/>
          <a:p>
            <a:r>
              <a:rPr lang="en-AU" spc="-40"/>
              <a:t>With a </a:t>
            </a:r>
            <a:r>
              <a:rPr lang="en-AU"/>
              <a:t>board</a:t>
            </a:r>
            <a:r>
              <a:rPr lang="en-AU" spc="-40"/>
              <a:t> </a:t>
            </a:r>
            <a:r>
              <a:rPr lang="en-AU" spc="-65"/>
              <a:t>with</a:t>
            </a:r>
            <a:r>
              <a:rPr lang="en-AU" spc="-35"/>
              <a:t> </a:t>
            </a:r>
            <a:r>
              <a:rPr lang="en-AU"/>
              <a:t>a</a:t>
            </a:r>
            <a:r>
              <a:rPr lang="en-AU" spc="-35"/>
              <a:t> </a:t>
            </a:r>
            <a:r>
              <a:rPr lang="en-AU" spc="-40"/>
              <a:t>wealth</a:t>
            </a:r>
            <a:r>
              <a:rPr lang="en-AU" spc="-35"/>
              <a:t> </a:t>
            </a:r>
            <a:r>
              <a:rPr lang="en-AU" spc="-10"/>
              <a:t>of</a:t>
            </a:r>
            <a:r>
              <a:rPr lang="en-AU" spc="-30"/>
              <a:t> </a:t>
            </a:r>
            <a:r>
              <a:rPr lang="en-AU" spc="-10"/>
              <a:t>experience</a:t>
            </a:r>
            <a:r>
              <a:rPr lang="en-AU" spc="-35"/>
              <a:t> </a:t>
            </a:r>
            <a:r>
              <a:rPr lang="en-AU"/>
              <a:t>across</a:t>
            </a:r>
            <a:r>
              <a:rPr lang="en-AU" spc="-40"/>
              <a:t> </a:t>
            </a:r>
            <a:r>
              <a:rPr lang="en-AU" spc="-65"/>
              <a:t>multiple</a:t>
            </a:r>
            <a:r>
              <a:rPr lang="en-AU" spc="-35"/>
              <a:t> </a:t>
            </a:r>
            <a:r>
              <a:rPr lang="en-AU" spc="-10"/>
              <a:t>sectors</a:t>
            </a:r>
            <a:endParaRPr lang="en-US"/>
          </a:p>
        </p:txBody>
      </p:sp>
      <p:sp>
        <p:nvSpPr>
          <p:cNvPr id="3" name="object 8">
            <a:extLst>
              <a:ext uri="{FF2B5EF4-FFF2-40B4-BE49-F238E27FC236}">
                <a16:creationId xmlns:a16="http://schemas.microsoft.com/office/drawing/2014/main" id="{90821A5E-52F4-3FC6-BF9E-7267FCFCFE4F}"/>
              </a:ext>
            </a:extLst>
          </p:cNvPr>
          <p:cNvSpPr txBox="1"/>
          <p:nvPr/>
        </p:nvSpPr>
        <p:spPr>
          <a:xfrm>
            <a:off x="213882" y="750062"/>
            <a:ext cx="5700712" cy="5678606"/>
          </a:xfrm>
          <a:prstGeom prst="rect">
            <a:avLst/>
          </a:prstGeom>
        </p:spPr>
        <p:txBody>
          <a:bodyPr vert="horz" wrap="square" lIns="0" tIns="12700" rIns="0" bIns="0" rtlCol="0">
            <a:spAutoFit/>
          </a:bodyPr>
          <a:lstStyle/>
          <a:p>
            <a:pPr marL="12700">
              <a:lnSpc>
                <a:spcPct val="100000"/>
              </a:lnSpc>
              <a:spcBef>
                <a:spcPts val="100"/>
              </a:spcBef>
            </a:pPr>
            <a:endParaRPr lang="en-AU" sz="850">
              <a:latin typeface="Segoe UI Symbol" panose="020B0502040204020203" pitchFamily="34" charset="0"/>
              <a:ea typeface="Segoe UI Symbol" panose="020B0502040204020203" pitchFamily="34" charset="0"/>
              <a:cs typeface="Trebuchet MS"/>
            </a:endParaRPr>
          </a:p>
          <a:p>
            <a:pPr marL="12700">
              <a:lnSpc>
                <a:spcPct val="100000"/>
              </a:lnSpc>
              <a:spcBef>
                <a:spcPts val="100"/>
              </a:spcBef>
            </a:pPr>
            <a:endParaRPr lang="en-AU" sz="850">
              <a:latin typeface="Segoe UI Symbol" panose="020B0502040204020203" pitchFamily="34" charset="0"/>
              <a:ea typeface="Segoe UI Symbol" panose="020B0502040204020203" pitchFamily="34" charset="0"/>
              <a:cs typeface="Trebuchet MS"/>
            </a:endParaRPr>
          </a:p>
          <a:p>
            <a:pPr marL="1384935" marR="3005455">
              <a:lnSpc>
                <a:spcPct val="102899"/>
              </a:lnSpc>
              <a:spcBef>
                <a:spcPts val="5"/>
              </a:spcBef>
            </a:pPr>
            <a:r>
              <a:rPr lang="en-AU" sz="850" b="1" spc="-65">
                <a:solidFill>
                  <a:srgbClr val="03C168"/>
                </a:solidFill>
                <a:latin typeface="Segoe UI Symbol" panose="020B0502040204020203" pitchFamily="34" charset="0"/>
                <a:ea typeface="Segoe UI Symbol" panose="020B0502040204020203" pitchFamily="34" charset="0"/>
                <a:cs typeface="Trebuchet MS"/>
              </a:rPr>
              <a:t>Ronald Sugar</a:t>
            </a:r>
          </a:p>
          <a:p>
            <a:pPr marL="1384935" marR="3005455">
              <a:lnSpc>
                <a:spcPct val="102899"/>
              </a:lnSpc>
              <a:spcBef>
                <a:spcPts val="5"/>
              </a:spcBef>
            </a:pPr>
            <a:r>
              <a:rPr lang="en-AU" sz="850" b="1" spc="-30">
                <a:solidFill>
                  <a:srgbClr val="03C168"/>
                </a:solidFill>
                <a:latin typeface="Segoe UI Symbol" panose="020B0502040204020203" pitchFamily="34" charset="0"/>
                <a:ea typeface="Segoe UI Symbol" panose="020B0502040204020203" pitchFamily="34" charset="0"/>
                <a:cs typeface="Trebuchet MS"/>
              </a:rPr>
              <a:t>Chair</a:t>
            </a:r>
            <a:r>
              <a:rPr lang="en-AU" sz="850" b="1" spc="-60">
                <a:solidFill>
                  <a:srgbClr val="03C168"/>
                </a:solidFill>
                <a:latin typeface="Segoe UI Symbol" panose="020B0502040204020203" pitchFamily="34" charset="0"/>
                <a:ea typeface="Segoe UI Symbol" panose="020B0502040204020203" pitchFamily="34" charset="0"/>
                <a:cs typeface="Trebuchet MS"/>
              </a:rPr>
              <a:t> </a:t>
            </a:r>
            <a:r>
              <a:rPr lang="en-AU" sz="850" b="1" spc="-45">
                <a:solidFill>
                  <a:srgbClr val="03C168"/>
                </a:solidFill>
                <a:latin typeface="Segoe UI Symbol" panose="020B0502040204020203" pitchFamily="34" charset="0"/>
                <a:ea typeface="Segoe UI Symbol" panose="020B0502040204020203" pitchFamily="34" charset="0"/>
                <a:cs typeface="Trebuchet MS"/>
              </a:rPr>
              <a:t>of</a:t>
            </a:r>
            <a:r>
              <a:rPr lang="en-AU" sz="850" b="1" spc="-55">
                <a:solidFill>
                  <a:srgbClr val="03C168"/>
                </a:solidFill>
                <a:latin typeface="Segoe UI Symbol" panose="020B0502040204020203" pitchFamily="34" charset="0"/>
                <a:ea typeface="Segoe UI Symbol" panose="020B0502040204020203" pitchFamily="34" charset="0"/>
                <a:cs typeface="Trebuchet MS"/>
              </a:rPr>
              <a:t> </a:t>
            </a:r>
            <a:r>
              <a:rPr lang="en-AU" sz="850" b="1" spc="-60">
                <a:solidFill>
                  <a:srgbClr val="03C168"/>
                </a:solidFill>
                <a:latin typeface="Segoe UI Symbol" panose="020B0502040204020203" pitchFamily="34" charset="0"/>
                <a:ea typeface="Segoe UI Symbol" panose="020B0502040204020203" pitchFamily="34" charset="0"/>
                <a:cs typeface="Trebuchet MS"/>
              </a:rPr>
              <a:t>the</a:t>
            </a:r>
            <a:r>
              <a:rPr lang="en-AU" sz="850" b="1" spc="-65">
                <a:solidFill>
                  <a:srgbClr val="03C168"/>
                </a:solidFill>
                <a:latin typeface="Segoe UI Symbol" panose="020B0502040204020203" pitchFamily="34" charset="0"/>
                <a:ea typeface="Segoe UI Symbol" panose="020B0502040204020203" pitchFamily="34" charset="0"/>
                <a:cs typeface="Trebuchet MS"/>
              </a:rPr>
              <a:t> </a:t>
            </a:r>
            <a:r>
              <a:rPr lang="en-AU" sz="850" b="1" spc="-20">
                <a:solidFill>
                  <a:srgbClr val="03C168"/>
                </a:solidFill>
                <a:latin typeface="Segoe UI Symbol" panose="020B0502040204020203" pitchFamily="34" charset="0"/>
                <a:ea typeface="Segoe UI Symbol" panose="020B0502040204020203" pitchFamily="34" charset="0"/>
                <a:cs typeface="Trebuchet MS"/>
              </a:rPr>
              <a:t>Board</a:t>
            </a:r>
            <a:endParaRPr lang="en-AU" sz="850">
              <a:solidFill>
                <a:srgbClr val="03C168"/>
              </a:solidFill>
              <a:latin typeface="Segoe UI Symbol" panose="020B0502040204020203" pitchFamily="34" charset="0"/>
              <a:ea typeface="Segoe UI Symbol" panose="020B0502040204020203" pitchFamily="34" charset="0"/>
              <a:cs typeface="Trebuchet MS"/>
            </a:endParaRPr>
          </a:p>
          <a:p>
            <a:pPr marL="1384935" marR="156210">
              <a:lnSpc>
                <a:spcPct val="100000"/>
              </a:lnSpc>
              <a:spcBef>
                <a:spcPts val="15"/>
              </a:spcBef>
            </a:pPr>
            <a:r>
              <a:rPr lang="en-AU" sz="800">
                <a:latin typeface="Segoe UI Symbol" panose="020B0502040204020203" pitchFamily="34" charset="0"/>
                <a:ea typeface="Segoe UI Symbol" panose="020B0502040204020203" pitchFamily="34" charset="0"/>
              </a:rPr>
              <a:t>Brings decades of leadership at the intersection of technology, </a:t>
            </a:r>
            <a:r>
              <a:rPr lang="en-AU" sz="800" err="1">
                <a:latin typeface="Segoe UI Symbol" panose="020B0502040204020203" pitchFamily="34" charset="0"/>
                <a:ea typeface="Segoe UI Symbol" panose="020B0502040204020203" pitchFamily="34" charset="0"/>
              </a:rPr>
              <a:t>defense</a:t>
            </a:r>
            <a:r>
              <a:rPr lang="en-AU" sz="800">
                <a:latin typeface="Segoe UI Symbol" panose="020B0502040204020203" pitchFamily="34" charset="0"/>
                <a:ea typeface="Segoe UI Symbol" panose="020B0502040204020203" pitchFamily="34" charset="0"/>
              </a:rPr>
              <a:t>, and global enterprise management to Uber's board. Prior to serving as Independent Chairperson since 2018, Sugar spent nearly a decade as Chairman and CEO of Northrop Grumman, steering the aerospace and </a:t>
            </a:r>
            <a:r>
              <a:rPr lang="en-AU" sz="800" err="1">
                <a:latin typeface="Segoe UI Symbol" panose="020B0502040204020203" pitchFamily="34" charset="0"/>
                <a:ea typeface="Segoe UI Symbol" panose="020B0502040204020203" pitchFamily="34" charset="0"/>
              </a:rPr>
              <a:t>defense</a:t>
            </a:r>
            <a:r>
              <a:rPr lang="en-AU" sz="800">
                <a:latin typeface="Segoe UI Symbol" panose="020B0502040204020203" pitchFamily="34" charset="0"/>
                <a:ea typeface="Segoe UI Symbol" panose="020B0502040204020203" pitchFamily="34" charset="0"/>
              </a:rPr>
              <a:t> giant through a period of major growth and consolidation. He rose through the ranks as President and COO of both Northrop Grumman and Litton Industries, and earlier served as CFO of TRW Inc. Sugar also sits on the board of Apple.</a:t>
            </a:r>
            <a:endParaRPr lang="en-AU" sz="800">
              <a:latin typeface="Segoe UI Symbol" panose="020B0502040204020203" pitchFamily="34" charset="0"/>
              <a:ea typeface="Segoe UI Symbol" panose="020B0502040204020203" pitchFamily="34" charset="0"/>
              <a:cs typeface="Trebuchet MS"/>
            </a:endParaRPr>
          </a:p>
          <a:p>
            <a:pPr>
              <a:lnSpc>
                <a:spcPct val="100000"/>
              </a:lnSpc>
              <a:spcBef>
                <a:spcPts val="165"/>
              </a:spcBef>
            </a:pPr>
            <a:endParaRPr lang="en-AU" sz="850">
              <a:latin typeface="Segoe UI Symbol" panose="020B0502040204020203" pitchFamily="34" charset="0"/>
              <a:ea typeface="Segoe UI Symbol" panose="020B0502040204020203" pitchFamily="34" charset="0"/>
              <a:cs typeface="Trebuchet MS"/>
            </a:endParaRPr>
          </a:p>
          <a:p>
            <a:pPr marL="1384935">
              <a:lnSpc>
                <a:spcPct val="100000"/>
              </a:lnSpc>
            </a:pPr>
            <a:r>
              <a:rPr lang="en-AU" sz="850" b="1" spc="-45">
                <a:solidFill>
                  <a:srgbClr val="03C168"/>
                </a:solidFill>
                <a:latin typeface="Segoe UI Symbol" panose="020B0502040204020203" pitchFamily="34" charset="0"/>
                <a:ea typeface="Segoe UI Symbol" panose="020B0502040204020203" pitchFamily="34" charset="0"/>
                <a:cs typeface="Trebuchet MS"/>
              </a:rPr>
              <a:t>Dara Khosrowshahi</a:t>
            </a:r>
          </a:p>
          <a:p>
            <a:pPr marL="1384935">
              <a:lnSpc>
                <a:spcPct val="100000"/>
              </a:lnSpc>
            </a:pPr>
            <a:r>
              <a:rPr lang="en-AU" sz="850" b="1" spc="-45">
                <a:solidFill>
                  <a:srgbClr val="03C168"/>
                </a:solidFill>
                <a:latin typeface="Segoe UI Symbol" panose="020B0502040204020203" pitchFamily="34" charset="0"/>
                <a:ea typeface="Segoe UI Symbol" panose="020B0502040204020203" pitchFamily="34" charset="0"/>
                <a:cs typeface="Trebuchet MS"/>
              </a:rPr>
              <a:t>Executive Director </a:t>
            </a:r>
            <a:endParaRPr lang="en-AU" sz="850">
              <a:solidFill>
                <a:srgbClr val="03C168"/>
              </a:solidFill>
              <a:latin typeface="Segoe UI Symbol" panose="020B0502040204020203" pitchFamily="34" charset="0"/>
              <a:ea typeface="Segoe UI Symbol" panose="020B0502040204020203" pitchFamily="34" charset="0"/>
              <a:cs typeface="Trebuchet MS"/>
            </a:endParaRPr>
          </a:p>
          <a:p>
            <a:pPr marL="1384935" marR="5080">
              <a:lnSpc>
                <a:spcPct val="100000"/>
              </a:lnSpc>
              <a:spcBef>
                <a:spcPts val="10"/>
              </a:spcBef>
            </a:pPr>
            <a:r>
              <a:rPr lang="en-AU" sz="800">
                <a:latin typeface="Segoe UI Symbol" panose="020B0502040204020203" pitchFamily="34" charset="0"/>
                <a:ea typeface="Segoe UI Symbol" panose="020B0502040204020203" pitchFamily="34" charset="0"/>
              </a:rPr>
              <a:t>Brings nearly a decade of experience steering Uber through one of the most closely watched corporate turnarounds in modern business history. Since becoming CEO in 2017, he has expanded Uber's operations across more than 70 countries while leading the company to sustained profitability. Prior to Uber, Khosrowshahi spent over a decade as CEO of Expedia, transforming it into one of the world's largest online travel companies through aggressive investment in mobile and a series of strategic acquisitions.</a:t>
            </a:r>
            <a:endParaRPr lang="en-AU" sz="800">
              <a:latin typeface="Segoe UI Symbol" panose="020B0502040204020203" pitchFamily="34" charset="0"/>
              <a:ea typeface="Segoe UI Symbol" panose="020B0502040204020203" pitchFamily="34" charset="0"/>
              <a:cs typeface="Trebuchet MS"/>
            </a:endParaRPr>
          </a:p>
          <a:p>
            <a:pPr>
              <a:lnSpc>
                <a:spcPct val="100000"/>
              </a:lnSpc>
              <a:spcBef>
                <a:spcPts val="70"/>
              </a:spcBef>
            </a:pPr>
            <a:endParaRPr lang="en-AU" sz="800">
              <a:latin typeface="Segoe UI Symbol" panose="020B0502040204020203" pitchFamily="34" charset="0"/>
              <a:ea typeface="Segoe UI Symbol" panose="020B0502040204020203" pitchFamily="34" charset="0"/>
              <a:cs typeface="Trebuchet MS"/>
            </a:endParaRPr>
          </a:p>
          <a:p>
            <a:pPr marL="1384935">
              <a:lnSpc>
                <a:spcPct val="100000"/>
              </a:lnSpc>
            </a:pPr>
            <a:r>
              <a:rPr lang="en-AU" sz="850" b="1" spc="-35">
                <a:solidFill>
                  <a:srgbClr val="03C168"/>
                </a:solidFill>
                <a:latin typeface="Segoe UI Symbol" panose="020B0502040204020203" pitchFamily="34" charset="0"/>
                <a:ea typeface="Segoe UI Symbol" panose="020B0502040204020203" pitchFamily="34" charset="0"/>
                <a:cs typeface="Trebuchet MS"/>
              </a:rPr>
              <a:t>Revathi Advaithi</a:t>
            </a:r>
            <a:endParaRPr lang="en-AU" sz="850">
              <a:solidFill>
                <a:srgbClr val="03C168"/>
              </a:solidFill>
              <a:latin typeface="Segoe UI Symbol" panose="020B0502040204020203" pitchFamily="34" charset="0"/>
              <a:ea typeface="Segoe UI Symbol" panose="020B0502040204020203" pitchFamily="34" charset="0"/>
              <a:cs typeface="Trebuchet MS"/>
            </a:endParaRPr>
          </a:p>
          <a:p>
            <a:pPr marL="1384935">
              <a:lnSpc>
                <a:spcPct val="100000"/>
              </a:lnSpc>
              <a:spcBef>
                <a:spcPts val="130"/>
              </a:spcBef>
            </a:pPr>
            <a:r>
              <a:rPr lang="en-AU" sz="850" b="1">
                <a:solidFill>
                  <a:srgbClr val="03C168"/>
                </a:solidFill>
                <a:latin typeface="Segoe UI Symbol" panose="020B0502040204020203" pitchFamily="34" charset="0"/>
                <a:ea typeface="Segoe UI Symbol" panose="020B0502040204020203" pitchFamily="34" charset="0"/>
                <a:cs typeface="Trebuchet MS"/>
              </a:rPr>
              <a:t>Non-</a:t>
            </a:r>
            <a:r>
              <a:rPr lang="en-AU" sz="850" b="1" spc="-45">
                <a:solidFill>
                  <a:srgbClr val="03C168"/>
                </a:solidFill>
                <a:latin typeface="Segoe UI Symbol" panose="020B0502040204020203" pitchFamily="34" charset="0"/>
                <a:ea typeface="Segoe UI Symbol" panose="020B0502040204020203" pitchFamily="34" charset="0"/>
                <a:cs typeface="Trebuchet MS"/>
              </a:rPr>
              <a:t>Executive</a:t>
            </a:r>
            <a:r>
              <a:rPr lang="en-AU" sz="850" b="1" spc="85">
                <a:solidFill>
                  <a:srgbClr val="03C168"/>
                </a:solidFill>
                <a:latin typeface="Segoe UI Symbol" panose="020B0502040204020203" pitchFamily="34" charset="0"/>
                <a:ea typeface="Segoe UI Symbol" panose="020B0502040204020203" pitchFamily="34" charset="0"/>
                <a:cs typeface="Trebuchet MS"/>
              </a:rPr>
              <a:t> </a:t>
            </a:r>
            <a:r>
              <a:rPr lang="en-AU" sz="850" b="1" spc="-10">
                <a:solidFill>
                  <a:srgbClr val="03C168"/>
                </a:solidFill>
                <a:latin typeface="Segoe UI Symbol" panose="020B0502040204020203" pitchFamily="34" charset="0"/>
                <a:ea typeface="Segoe UI Symbol" panose="020B0502040204020203" pitchFamily="34" charset="0"/>
                <a:cs typeface="Trebuchet MS"/>
              </a:rPr>
              <a:t>Director</a:t>
            </a:r>
            <a:endParaRPr lang="en-AU" sz="850">
              <a:solidFill>
                <a:srgbClr val="03C168"/>
              </a:solidFill>
              <a:latin typeface="Segoe UI Symbol" panose="020B0502040204020203" pitchFamily="34" charset="0"/>
              <a:ea typeface="Segoe UI Symbol" panose="020B0502040204020203" pitchFamily="34" charset="0"/>
              <a:cs typeface="Trebuchet MS"/>
            </a:endParaRPr>
          </a:p>
          <a:p>
            <a:pPr marL="1384935" marR="22860">
              <a:lnSpc>
                <a:spcPct val="100000"/>
              </a:lnSpc>
              <a:spcBef>
                <a:spcPts val="10"/>
              </a:spcBef>
            </a:pPr>
            <a:r>
              <a:rPr lang="en-AU" sz="800">
                <a:latin typeface="Segoe UI Symbol" panose="020B0502040204020203" pitchFamily="34" charset="0"/>
                <a:ea typeface="Segoe UI Symbol" panose="020B0502040204020203" pitchFamily="34" charset="0"/>
              </a:rPr>
              <a:t>Brings a long track record of operational leadership in global manufacturing and technology to Uber's board. She has served as CEO of Flex since 2019, guiding the electronics manufacturing giant through significant supply chain and geopolitical disruption. Before Flex, Advaithi spent roughly a decade at Eaton, rising to Chief Operating Officer of its global electrical business, following earlier leadership roles at Honeywell. She has been named to Fortune's Most Powerful Women list every year since 2019.</a:t>
            </a:r>
          </a:p>
          <a:p>
            <a:pPr marL="1384935" marR="22860">
              <a:lnSpc>
                <a:spcPct val="100000"/>
              </a:lnSpc>
              <a:spcBef>
                <a:spcPts val="10"/>
              </a:spcBef>
            </a:pPr>
            <a:endParaRPr lang="en-AU" sz="800" b="1" spc="-30">
              <a:solidFill>
                <a:srgbClr val="03C168"/>
              </a:solidFill>
              <a:latin typeface="Segoe UI Symbol" panose="020B0502040204020203" pitchFamily="34" charset="0"/>
              <a:ea typeface="Segoe UI Symbol" panose="020B0502040204020203" pitchFamily="34" charset="0"/>
              <a:cs typeface="Trebuchet MS"/>
            </a:endParaRPr>
          </a:p>
          <a:p>
            <a:pPr marL="1384935" marR="22860">
              <a:lnSpc>
                <a:spcPct val="100400"/>
              </a:lnSpc>
              <a:spcBef>
                <a:spcPts val="10"/>
              </a:spcBef>
            </a:pPr>
            <a:r>
              <a:rPr lang="en-AU" sz="850" b="1" spc="-10">
                <a:solidFill>
                  <a:srgbClr val="03C168"/>
                </a:solidFill>
                <a:latin typeface="Segoe UI Symbol" panose="020B0502040204020203" pitchFamily="34" charset="0"/>
                <a:ea typeface="Segoe UI Symbol" panose="020B0502040204020203" pitchFamily="34" charset="0"/>
                <a:cs typeface="Trebuchet MS"/>
              </a:rPr>
              <a:t>Nikesh Arora</a:t>
            </a:r>
            <a:endParaRPr lang="en-AU" sz="850">
              <a:solidFill>
                <a:srgbClr val="03C168"/>
              </a:solidFill>
              <a:latin typeface="Segoe UI Symbol" panose="020B0502040204020203" pitchFamily="34" charset="0"/>
              <a:ea typeface="Segoe UI Symbol" panose="020B0502040204020203" pitchFamily="34" charset="0"/>
              <a:cs typeface="Trebuchet MS"/>
            </a:endParaRPr>
          </a:p>
          <a:p>
            <a:pPr marL="1384935">
              <a:lnSpc>
                <a:spcPct val="100000"/>
              </a:lnSpc>
              <a:spcBef>
                <a:spcPts val="60"/>
              </a:spcBef>
            </a:pPr>
            <a:r>
              <a:rPr lang="en-AU" sz="850" b="1">
                <a:solidFill>
                  <a:srgbClr val="03C168"/>
                </a:solidFill>
                <a:latin typeface="Segoe UI Symbol" panose="020B0502040204020203" pitchFamily="34" charset="0"/>
                <a:ea typeface="Segoe UI Symbol" panose="020B0502040204020203" pitchFamily="34" charset="0"/>
                <a:cs typeface="Trebuchet MS"/>
              </a:rPr>
              <a:t>Non-</a:t>
            </a:r>
            <a:r>
              <a:rPr lang="en-AU" sz="850" b="1" spc="-45">
                <a:solidFill>
                  <a:srgbClr val="03C168"/>
                </a:solidFill>
                <a:latin typeface="Segoe UI Symbol" panose="020B0502040204020203" pitchFamily="34" charset="0"/>
                <a:ea typeface="Segoe UI Symbol" panose="020B0502040204020203" pitchFamily="34" charset="0"/>
                <a:cs typeface="Trebuchet MS"/>
              </a:rPr>
              <a:t>Executive</a:t>
            </a:r>
            <a:r>
              <a:rPr lang="en-AU" sz="850" b="1" spc="85">
                <a:solidFill>
                  <a:srgbClr val="03C168"/>
                </a:solidFill>
                <a:latin typeface="Segoe UI Symbol" panose="020B0502040204020203" pitchFamily="34" charset="0"/>
                <a:ea typeface="Segoe UI Symbol" panose="020B0502040204020203" pitchFamily="34" charset="0"/>
                <a:cs typeface="Trebuchet MS"/>
              </a:rPr>
              <a:t> </a:t>
            </a:r>
            <a:r>
              <a:rPr lang="en-AU" sz="850" b="1" spc="-10">
                <a:solidFill>
                  <a:srgbClr val="03C168"/>
                </a:solidFill>
                <a:latin typeface="Segoe UI Symbol" panose="020B0502040204020203" pitchFamily="34" charset="0"/>
                <a:ea typeface="Segoe UI Symbol" panose="020B0502040204020203" pitchFamily="34" charset="0"/>
                <a:cs typeface="Trebuchet MS"/>
              </a:rPr>
              <a:t>Director</a:t>
            </a:r>
            <a:endParaRPr lang="en-AU" sz="850" b="1">
              <a:solidFill>
                <a:srgbClr val="03C168"/>
              </a:solidFill>
              <a:latin typeface="Segoe UI Symbol" panose="020B0502040204020203" pitchFamily="34" charset="0"/>
              <a:ea typeface="Segoe UI Symbol" panose="020B0502040204020203" pitchFamily="34" charset="0"/>
              <a:cs typeface="Trebuchet MS"/>
            </a:endParaRPr>
          </a:p>
          <a:p>
            <a:pPr marL="1384935">
              <a:lnSpc>
                <a:spcPct val="100000"/>
              </a:lnSpc>
              <a:spcBef>
                <a:spcPts val="60"/>
              </a:spcBef>
            </a:pPr>
            <a:r>
              <a:rPr lang="en-AU" sz="800">
                <a:latin typeface="Segoe UI Symbol" panose="020B0502040204020203" pitchFamily="34" charset="0"/>
                <a:ea typeface="Segoe UI Symbol" panose="020B0502040204020203" pitchFamily="34" charset="0"/>
              </a:rPr>
              <a:t>Brings extensive leadership experience across technology, cybersecurity, and global platform businesses to Uber's board. He has served as Chairman and CEO of Palo Alto Networks since 2018, building it into one of the world's leading cybersecurity companies. Earlier in his career, Arora held senior executive roles at SoftBank and Google, where he served as Chief Business Officer overseeing the company's global revenue operations.</a:t>
            </a:r>
          </a:p>
          <a:p>
            <a:pPr marL="1384935">
              <a:lnSpc>
                <a:spcPct val="100000"/>
              </a:lnSpc>
              <a:spcBef>
                <a:spcPts val="60"/>
              </a:spcBef>
            </a:pPr>
            <a:endParaRPr lang="en-AU" sz="800" b="1" spc="-10">
              <a:solidFill>
                <a:srgbClr val="03C168"/>
              </a:solidFill>
              <a:latin typeface="Segoe UI Symbol" panose="020B0502040204020203" pitchFamily="34" charset="0"/>
              <a:ea typeface="Segoe UI Symbol" panose="020B0502040204020203" pitchFamily="34" charset="0"/>
              <a:cs typeface="Trebuchet MS"/>
            </a:endParaRPr>
          </a:p>
          <a:p>
            <a:pPr marL="1384935">
              <a:lnSpc>
                <a:spcPct val="100000"/>
              </a:lnSpc>
              <a:spcBef>
                <a:spcPts val="60"/>
              </a:spcBef>
            </a:pPr>
            <a:r>
              <a:rPr lang="en-AU" sz="850" b="1" spc="-10">
                <a:solidFill>
                  <a:srgbClr val="03C168"/>
                </a:solidFill>
                <a:latin typeface="Segoe UI Symbol" panose="020B0502040204020203" pitchFamily="34" charset="0"/>
                <a:ea typeface="Segoe UI Symbol" panose="020B0502040204020203" pitchFamily="34" charset="0"/>
                <a:cs typeface="Trebuchet MS"/>
              </a:rPr>
              <a:t>Robert Eckert</a:t>
            </a:r>
            <a:endParaRPr lang="en-AU" sz="850">
              <a:solidFill>
                <a:srgbClr val="03C168"/>
              </a:solidFill>
              <a:latin typeface="Segoe UI Symbol" panose="020B0502040204020203" pitchFamily="34" charset="0"/>
              <a:ea typeface="Segoe UI Symbol" panose="020B0502040204020203" pitchFamily="34" charset="0"/>
              <a:cs typeface="Trebuchet MS"/>
            </a:endParaRPr>
          </a:p>
          <a:p>
            <a:pPr marL="1384935">
              <a:lnSpc>
                <a:spcPct val="100000"/>
              </a:lnSpc>
              <a:spcBef>
                <a:spcPts val="60"/>
              </a:spcBef>
            </a:pPr>
            <a:r>
              <a:rPr lang="en-AU" sz="850" b="1">
                <a:solidFill>
                  <a:srgbClr val="03C168"/>
                </a:solidFill>
                <a:latin typeface="Segoe UI Symbol" panose="020B0502040204020203" pitchFamily="34" charset="0"/>
                <a:ea typeface="Segoe UI Symbol" panose="020B0502040204020203" pitchFamily="34" charset="0"/>
                <a:cs typeface="Trebuchet MS"/>
              </a:rPr>
              <a:t>Non-</a:t>
            </a:r>
            <a:r>
              <a:rPr lang="en-AU" sz="850" b="1" spc="-45">
                <a:solidFill>
                  <a:srgbClr val="03C168"/>
                </a:solidFill>
                <a:latin typeface="Segoe UI Symbol" panose="020B0502040204020203" pitchFamily="34" charset="0"/>
                <a:ea typeface="Segoe UI Symbol" panose="020B0502040204020203" pitchFamily="34" charset="0"/>
                <a:cs typeface="Trebuchet MS"/>
              </a:rPr>
              <a:t>Executive</a:t>
            </a:r>
            <a:r>
              <a:rPr lang="en-AU" sz="850" b="1" spc="85">
                <a:solidFill>
                  <a:srgbClr val="03C168"/>
                </a:solidFill>
                <a:latin typeface="Segoe UI Symbol" panose="020B0502040204020203" pitchFamily="34" charset="0"/>
                <a:ea typeface="Segoe UI Symbol" panose="020B0502040204020203" pitchFamily="34" charset="0"/>
                <a:cs typeface="Trebuchet MS"/>
              </a:rPr>
              <a:t> </a:t>
            </a:r>
            <a:r>
              <a:rPr lang="en-AU" sz="850" b="1" spc="-10">
                <a:solidFill>
                  <a:srgbClr val="03C168"/>
                </a:solidFill>
                <a:latin typeface="Segoe UI Symbol" panose="020B0502040204020203" pitchFamily="34" charset="0"/>
                <a:ea typeface="Segoe UI Symbol" panose="020B0502040204020203" pitchFamily="34" charset="0"/>
                <a:cs typeface="Trebuchet MS"/>
              </a:rPr>
              <a:t>Director</a:t>
            </a:r>
          </a:p>
          <a:p>
            <a:pPr marL="1384935">
              <a:lnSpc>
                <a:spcPct val="100000"/>
              </a:lnSpc>
              <a:spcBef>
                <a:spcPts val="60"/>
              </a:spcBef>
            </a:pPr>
            <a:r>
              <a:rPr lang="en-AU" sz="800">
                <a:latin typeface="Segoe UI Symbol" panose="020B0502040204020203" pitchFamily="34" charset="0"/>
                <a:ea typeface="Segoe UI Symbol" panose="020B0502040204020203" pitchFamily="34" charset="0"/>
              </a:rPr>
              <a:t>Brings decades of consumer-facing brand leadership and governance experience to Uber's board. He served as Chairman and CEO of Mattel for over a decade, overseeing major growth in the company's global toy and entertainment portfolio, and now serves as Operating Partner at FFL Partners. Eckert also serves on the board of Amgen and chairs Uber's Compensation Committee.</a:t>
            </a:r>
            <a:endParaRPr lang="en-AU" sz="800" b="1" spc="-10">
              <a:solidFill>
                <a:srgbClr val="03C168"/>
              </a:solidFill>
              <a:latin typeface="Segoe UI Symbol" panose="020B0502040204020203" pitchFamily="34" charset="0"/>
              <a:ea typeface="Segoe UI Symbol" panose="020B0502040204020203" pitchFamily="34" charset="0"/>
              <a:cs typeface="Trebuchet MS"/>
            </a:endParaRPr>
          </a:p>
        </p:txBody>
      </p:sp>
      <p:sp>
        <p:nvSpPr>
          <p:cNvPr id="4" name="object 9">
            <a:extLst>
              <a:ext uri="{FF2B5EF4-FFF2-40B4-BE49-F238E27FC236}">
                <a16:creationId xmlns:a16="http://schemas.microsoft.com/office/drawing/2014/main" id="{7B9F23B2-4847-DEE3-A8EE-7A020F8C9B59}"/>
              </a:ext>
            </a:extLst>
          </p:cNvPr>
          <p:cNvSpPr txBox="1"/>
          <p:nvPr/>
        </p:nvSpPr>
        <p:spPr>
          <a:xfrm>
            <a:off x="7635273" y="1245655"/>
            <a:ext cx="4275990" cy="4881465"/>
          </a:xfrm>
          <a:prstGeom prst="rect">
            <a:avLst/>
          </a:prstGeom>
        </p:spPr>
        <p:txBody>
          <a:bodyPr vert="horz" wrap="square" lIns="0" tIns="15875" rIns="0" bIns="0" rtlCol="0">
            <a:spAutoFit/>
          </a:bodyPr>
          <a:lstStyle/>
          <a:p>
            <a:pPr marL="12700">
              <a:lnSpc>
                <a:spcPct val="100000"/>
              </a:lnSpc>
              <a:spcBef>
                <a:spcPts val="125"/>
              </a:spcBef>
            </a:pPr>
            <a:r>
              <a:rPr lang="en-AU" sz="850" b="1">
                <a:solidFill>
                  <a:srgbClr val="03C168"/>
                </a:solidFill>
                <a:latin typeface="Segoe UI Symbol" panose="020B0502040204020203" pitchFamily="34" charset="0"/>
                <a:ea typeface="Segoe UI Symbol" panose="020B0502040204020203" pitchFamily="34" charset="0"/>
                <a:cs typeface="Trebuchet MS"/>
              </a:rPr>
              <a:t>John Thain</a:t>
            </a:r>
            <a:endParaRPr lang="en-AU" sz="850">
              <a:solidFill>
                <a:srgbClr val="03C168"/>
              </a:solidFill>
              <a:latin typeface="Segoe UI Symbol" panose="020B0502040204020203" pitchFamily="34" charset="0"/>
              <a:ea typeface="Segoe UI Symbol" panose="020B0502040204020203" pitchFamily="34" charset="0"/>
              <a:cs typeface="Trebuchet MS"/>
            </a:endParaRPr>
          </a:p>
          <a:p>
            <a:pPr marL="12700">
              <a:lnSpc>
                <a:spcPct val="100000"/>
              </a:lnSpc>
              <a:spcBef>
                <a:spcPts val="40"/>
              </a:spcBef>
            </a:pPr>
            <a:r>
              <a:rPr lang="en-AU" sz="850" b="1">
                <a:solidFill>
                  <a:srgbClr val="03C168"/>
                </a:solidFill>
                <a:latin typeface="Segoe UI Symbol" panose="020B0502040204020203" pitchFamily="34" charset="0"/>
                <a:ea typeface="Segoe UI Symbol" panose="020B0502040204020203" pitchFamily="34" charset="0"/>
                <a:cs typeface="Trebuchet MS"/>
              </a:rPr>
              <a:t>Non-</a:t>
            </a:r>
            <a:r>
              <a:rPr lang="en-AU" sz="850" b="1" spc="-45">
                <a:solidFill>
                  <a:srgbClr val="03C168"/>
                </a:solidFill>
                <a:latin typeface="Segoe UI Symbol" panose="020B0502040204020203" pitchFamily="34" charset="0"/>
                <a:ea typeface="Segoe UI Symbol" panose="020B0502040204020203" pitchFamily="34" charset="0"/>
                <a:cs typeface="Trebuchet MS"/>
              </a:rPr>
              <a:t>Executive</a:t>
            </a:r>
            <a:r>
              <a:rPr lang="en-AU" sz="850" b="1" spc="85">
                <a:solidFill>
                  <a:srgbClr val="03C168"/>
                </a:solidFill>
                <a:latin typeface="Segoe UI Symbol" panose="020B0502040204020203" pitchFamily="34" charset="0"/>
                <a:ea typeface="Segoe UI Symbol" panose="020B0502040204020203" pitchFamily="34" charset="0"/>
                <a:cs typeface="Trebuchet MS"/>
              </a:rPr>
              <a:t> </a:t>
            </a:r>
            <a:r>
              <a:rPr lang="en-AU" sz="850" b="1" spc="-10">
                <a:solidFill>
                  <a:srgbClr val="03C168"/>
                </a:solidFill>
                <a:latin typeface="Segoe UI Symbol" panose="020B0502040204020203" pitchFamily="34" charset="0"/>
                <a:ea typeface="Segoe UI Symbol" panose="020B0502040204020203" pitchFamily="34" charset="0"/>
                <a:cs typeface="Trebuchet MS"/>
              </a:rPr>
              <a:t>Director</a:t>
            </a:r>
            <a:endParaRPr lang="en-AU" sz="850">
              <a:solidFill>
                <a:srgbClr val="03C168"/>
              </a:solidFill>
              <a:latin typeface="Segoe UI Symbol" panose="020B0502040204020203" pitchFamily="34" charset="0"/>
              <a:ea typeface="Segoe UI Symbol" panose="020B0502040204020203" pitchFamily="34" charset="0"/>
              <a:cs typeface="Trebuchet MS"/>
            </a:endParaRPr>
          </a:p>
          <a:p>
            <a:pPr marL="12700" marR="5080">
              <a:lnSpc>
                <a:spcPct val="100000"/>
              </a:lnSpc>
              <a:spcBef>
                <a:spcPts val="5"/>
              </a:spcBef>
            </a:pPr>
            <a:r>
              <a:rPr lang="en-AU" sz="800">
                <a:latin typeface="Segoe UI Symbol" panose="020B0502040204020203" pitchFamily="34" charset="0"/>
                <a:ea typeface="Segoe UI Symbol" panose="020B0502040204020203" pitchFamily="34" charset="0"/>
              </a:rPr>
              <a:t>Brings extensive experience in finance, capital markets, and corporate governance to Uber's board. He previously served as Chairman and CEO of CIT Group and, earlier in his career, as CEO of Merrill Lynch and President of the NYSE, giving him a rare vantage point across both Wall Street institutions and public exchanges. Thain is now Founding Partner of Pine Island Capital Partners and serves on Uber's Audit Committee.</a:t>
            </a:r>
          </a:p>
          <a:p>
            <a:pPr marL="12700" marR="5080">
              <a:lnSpc>
                <a:spcPct val="100000"/>
              </a:lnSpc>
              <a:spcBef>
                <a:spcPts val="5"/>
              </a:spcBef>
            </a:pPr>
            <a:endParaRPr lang="en-AU" sz="800">
              <a:latin typeface="Segoe UI Symbol" panose="020B0502040204020203" pitchFamily="34" charset="0"/>
              <a:ea typeface="Segoe UI Symbol" panose="020B0502040204020203" pitchFamily="34" charset="0"/>
              <a:cs typeface="Trebuchet MS"/>
            </a:endParaRPr>
          </a:p>
          <a:p>
            <a:pPr marL="12700">
              <a:lnSpc>
                <a:spcPct val="100000"/>
              </a:lnSpc>
            </a:pPr>
            <a:r>
              <a:rPr lang="en-AU" sz="850" b="1" spc="-10" err="1">
                <a:solidFill>
                  <a:srgbClr val="03C168"/>
                </a:solidFill>
                <a:latin typeface="Segoe UI Symbol" panose="020B0502040204020203" pitchFamily="34" charset="0"/>
                <a:ea typeface="Segoe UI Symbol" panose="020B0502040204020203" pitchFamily="34" charset="0"/>
                <a:cs typeface="Trebuchet MS"/>
              </a:rPr>
              <a:t>Turqi</a:t>
            </a:r>
            <a:r>
              <a:rPr lang="en-AU" sz="850" b="1" spc="-10">
                <a:solidFill>
                  <a:srgbClr val="03C168"/>
                </a:solidFill>
                <a:latin typeface="Segoe UI Symbol" panose="020B0502040204020203" pitchFamily="34" charset="0"/>
                <a:ea typeface="Segoe UI Symbol" panose="020B0502040204020203" pitchFamily="34" charset="0"/>
                <a:cs typeface="Trebuchet MS"/>
              </a:rPr>
              <a:t> </a:t>
            </a:r>
            <a:r>
              <a:rPr lang="en-AU" sz="850" b="1" spc="-10" err="1">
                <a:solidFill>
                  <a:srgbClr val="03C168"/>
                </a:solidFill>
                <a:latin typeface="Segoe UI Symbol" panose="020B0502040204020203" pitchFamily="34" charset="0"/>
                <a:ea typeface="Segoe UI Symbol" panose="020B0502040204020203" pitchFamily="34" charset="0"/>
                <a:cs typeface="Trebuchet MS"/>
              </a:rPr>
              <a:t>Alnowaiser</a:t>
            </a:r>
            <a:endParaRPr lang="en-AU" sz="850">
              <a:solidFill>
                <a:srgbClr val="03C168"/>
              </a:solidFill>
              <a:latin typeface="Segoe UI Symbol" panose="020B0502040204020203" pitchFamily="34" charset="0"/>
              <a:ea typeface="Segoe UI Symbol" panose="020B0502040204020203" pitchFamily="34" charset="0"/>
              <a:cs typeface="Trebuchet MS"/>
            </a:endParaRPr>
          </a:p>
          <a:p>
            <a:pPr marL="12700">
              <a:lnSpc>
                <a:spcPct val="100000"/>
              </a:lnSpc>
              <a:spcBef>
                <a:spcPts val="135"/>
              </a:spcBef>
            </a:pPr>
            <a:r>
              <a:rPr lang="en-AU" sz="850" b="1">
                <a:solidFill>
                  <a:srgbClr val="03C168"/>
                </a:solidFill>
                <a:latin typeface="Segoe UI Symbol" panose="020B0502040204020203" pitchFamily="34" charset="0"/>
                <a:ea typeface="Segoe UI Symbol" panose="020B0502040204020203" pitchFamily="34" charset="0"/>
                <a:cs typeface="Trebuchet MS"/>
              </a:rPr>
              <a:t>Non-</a:t>
            </a:r>
            <a:r>
              <a:rPr lang="en-AU" sz="850" b="1" spc="-45">
                <a:solidFill>
                  <a:srgbClr val="03C168"/>
                </a:solidFill>
                <a:latin typeface="Segoe UI Symbol" panose="020B0502040204020203" pitchFamily="34" charset="0"/>
                <a:ea typeface="Segoe UI Symbol" panose="020B0502040204020203" pitchFamily="34" charset="0"/>
                <a:cs typeface="Trebuchet MS"/>
              </a:rPr>
              <a:t>Executive</a:t>
            </a:r>
            <a:r>
              <a:rPr lang="en-AU" sz="850" b="1" spc="85">
                <a:solidFill>
                  <a:srgbClr val="03C168"/>
                </a:solidFill>
                <a:latin typeface="Segoe UI Symbol" panose="020B0502040204020203" pitchFamily="34" charset="0"/>
                <a:ea typeface="Segoe UI Symbol" panose="020B0502040204020203" pitchFamily="34" charset="0"/>
                <a:cs typeface="Trebuchet MS"/>
              </a:rPr>
              <a:t> </a:t>
            </a:r>
            <a:r>
              <a:rPr lang="en-AU" sz="850" b="1" spc="-10">
                <a:solidFill>
                  <a:srgbClr val="03C168"/>
                </a:solidFill>
                <a:latin typeface="Segoe UI Symbol" panose="020B0502040204020203" pitchFamily="34" charset="0"/>
                <a:ea typeface="Segoe UI Symbol" panose="020B0502040204020203" pitchFamily="34" charset="0"/>
                <a:cs typeface="Trebuchet MS"/>
              </a:rPr>
              <a:t>Director</a:t>
            </a:r>
            <a:endParaRPr lang="en-AU" sz="850">
              <a:solidFill>
                <a:srgbClr val="03C168"/>
              </a:solidFill>
              <a:latin typeface="Segoe UI Symbol" panose="020B0502040204020203" pitchFamily="34" charset="0"/>
              <a:ea typeface="Segoe UI Symbol" panose="020B0502040204020203" pitchFamily="34" charset="0"/>
              <a:cs typeface="Trebuchet MS"/>
            </a:endParaRPr>
          </a:p>
          <a:p>
            <a:pPr marL="12700" marR="94615">
              <a:lnSpc>
                <a:spcPct val="100000"/>
              </a:lnSpc>
              <a:spcBef>
                <a:spcPts val="20"/>
              </a:spcBef>
            </a:pPr>
            <a:r>
              <a:rPr lang="en-AU" sz="800">
                <a:latin typeface="Segoe UI Symbol" panose="020B0502040204020203" pitchFamily="34" charset="0"/>
                <a:ea typeface="Segoe UI Symbol" panose="020B0502040204020203" pitchFamily="34" charset="0"/>
              </a:rPr>
              <a:t>Brings deep expertise in sovereign investment strategy and global capital markets to Uber's board. He serves as Deputy Governor and Head of the International Investments Division at Saudi Arabia's Public Investment Fund, one of the world's largest sovereign wealth funds, where he oversees a global portfolio spanning technology, mobility, and infrastructure. </a:t>
            </a:r>
            <a:r>
              <a:rPr lang="en-AU" sz="800" err="1">
                <a:latin typeface="Segoe UI Symbol" panose="020B0502040204020203" pitchFamily="34" charset="0"/>
                <a:ea typeface="Segoe UI Symbol" panose="020B0502040204020203" pitchFamily="34" charset="0"/>
              </a:rPr>
              <a:t>Alnowaiser</a:t>
            </a:r>
            <a:r>
              <a:rPr lang="en-AU" sz="800">
                <a:latin typeface="Segoe UI Symbol" panose="020B0502040204020203" pitchFamily="34" charset="0"/>
                <a:ea typeface="Segoe UI Symbol" panose="020B0502040204020203" pitchFamily="34" charset="0"/>
              </a:rPr>
              <a:t> also serves on the board of Lucid Group, reflecting his broader focus on high-growth technology and transportation investments.</a:t>
            </a:r>
          </a:p>
          <a:p>
            <a:pPr marL="12700" marR="94615">
              <a:lnSpc>
                <a:spcPct val="100000"/>
              </a:lnSpc>
              <a:spcBef>
                <a:spcPts val="20"/>
              </a:spcBef>
            </a:pPr>
            <a:endParaRPr lang="en-AU" sz="800">
              <a:latin typeface="Segoe UI Symbol" panose="020B0502040204020203" pitchFamily="34" charset="0"/>
              <a:ea typeface="Segoe UI Symbol" panose="020B0502040204020203" pitchFamily="34" charset="0"/>
              <a:cs typeface="Trebuchet MS"/>
            </a:endParaRPr>
          </a:p>
          <a:p>
            <a:pPr marL="12700">
              <a:lnSpc>
                <a:spcPct val="100000"/>
              </a:lnSpc>
              <a:spcBef>
                <a:spcPts val="5"/>
              </a:spcBef>
            </a:pPr>
            <a:r>
              <a:rPr lang="en-AU" sz="850" b="1" spc="-50">
                <a:solidFill>
                  <a:srgbClr val="03C168"/>
                </a:solidFill>
                <a:latin typeface="Segoe UI Symbol" panose="020B0502040204020203" pitchFamily="34" charset="0"/>
                <a:ea typeface="Segoe UI Symbol" panose="020B0502040204020203" pitchFamily="34" charset="0"/>
                <a:cs typeface="Trebuchet MS"/>
              </a:rPr>
              <a:t>Ursula Burns</a:t>
            </a:r>
            <a:endParaRPr lang="en-AU" sz="850">
              <a:solidFill>
                <a:srgbClr val="03C168"/>
              </a:solidFill>
              <a:latin typeface="Segoe UI Symbol" panose="020B0502040204020203" pitchFamily="34" charset="0"/>
              <a:ea typeface="Segoe UI Symbol" panose="020B0502040204020203" pitchFamily="34" charset="0"/>
              <a:cs typeface="Trebuchet MS"/>
            </a:endParaRPr>
          </a:p>
          <a:p>
            <a:pPr marL="12700">
              <a:lnSpc>
                <a:spcPct val="100000"/>
              </a:lnSpc>
              <a:spcBef>
                <a:spcPts val="35"/>
              </a:spcBef>
            </a:pPr>
            <a:r>
              <a:rPr lang="en-AU" sz="850" b="1">
                <a:solidFill>
                  <a:srgbClr val="03C168"/>
                </a:solidFill>
                <a:latin typeface="Segoe UI Symbol" panose="020B0502040204020203" pitchFamily="34" charset="0"/>
                <a:ea typeface="Segoe UI Symbol" panose="020B0502040204020203" pitchFamily="34" charset="0"/>
                <a:cs typeface="Trebuchet MS"/>
              </a:rPr>
              <a:t>Non-</a:t>
            </a:r>
            <a:r>
              <a:rPr lang="en-AU" sz="850" b="1" spc="-45">
                <a:solidFill>
                  <a:srgbClr val="03C168"/>
                </a:solidFill>
                <a:latin typeface="Segoe UI Symbol" panose="020B0502040204020203" pitchFamily="34" charset="0"/>
                <a:ea typeface="Segoe UI Symbol" panose="020B0502040204020203" pitchFamily="34" charset="0"/>
                <a:cs typeface="Trebuchet MS"/>
              </a:rPr>
              <a:t>Executive</a:t>
            </a:r>
            <a:r>
              <a:rPr lang="en-AU" sz="850" b="1" spc="85">
                <a:solidFill>
                  <a:srgbClr val="03C168"/>
                </a:solidFill>
                <a:latin typeface="Segoe UI Symbol" panose="020B0502040204020203" pitchFamily="34" charset="0"/>
                <a:ea typeface="Segoe UI Symbol" panose="020B0502040204020203" pitchFamily="34" charset="0"/>
                <a:cs typeface="Trebuchet MS"/>
              </a:rPr>
              <a:t> </a:t>
            </a:r>
            <a:r>
              <a:rPr lang="en-AU" sz="850" b="1" spc="-10">
                <a:solidFill>
                  <a:srgbClr val="03C168"/>
                </a:solidFill>
                <a:latin typeface="Segoe UI Symbol" panose="020B0502040204020203" pitchFamily="34" charset="0"/>
                <a:ea typeface="Segoe UI Symbol" panose="020B0502040204020203" pitchFamily="34" charset="0"/>
                <a:cs typeface="Trebuchet MS"/>
              </a:rPr>
              <a:t>Director</a:t>
            </a:r>
            <a:endParaRPr lang="en-AU" sz="850">
              <a:solidFill>
                <a:srgbClr val="03C168"/>
              </a:solidFill>
              <a:latin typeface="Segoe UI Symbol" panose="020B0502040204020203" pitchFamily="34" charset="0"/>
              <a:ea typeface="Segoe UI Symbol" panose="020B0502040204020203" pitchFamily="34" charset="0"/>
              <a:cs typeface="Trebuchet MS"/>
            </a:endParaRPr>
          </a:p>
          <a:p>
            <a:pPr rtl="0"/>
            <a:r>
              <a:rPr lang="en-AU" sz="800">
                <a:latin typeface="Segoe UI Symbol" panose="020B0502040204020203" pitchFamily="34" charset="0"/>
                <a:ea typeface="Segoe UI Symbol" panose="020B0502040204020203" pitchFamily="34" charset="0"/>
              </a:rPr>
              <a:t>Brings a groundbreaking track record as a champion for representation, operational discipline, and large-scale transformation to Uber's board. She previously served as Chairman and CEO of VEON, and before that made history as the first Black woman to lead a Fortune 500 company as Chairman and CEO of Xerox. Burns is also Co-Founder of Integrum Holdings LP and serves on the boards of Taiwan Semiconductor Manufacturing Company and IHS Holding.</a:t>
            </a:r>
          </a:p>
          <a:p>
            <a:pPr marL="12700">
              <a:lnSpc>
                <a:spcPct val="100000"/>
              </a:lnSpc>
              <a:spcBef>
                <a:spcPts val="60"/>
              </a:spcBef>
            </a:pPr>
            <a:br>
              <a:rPr lang="en-AU" sz="800" b="1">
                <a:solidFill>
                  <a:srgbClr val="03C168"/>
                </a:solidFill>
                <a:latin typeface="Segoe UI Symbol" panose="020B0502040204020203" pitchFamily="34" charset="0"/>
                <a:ea typeface="Segoe UI Symbol" panose="020B0502040204020203" pitchFamily="34" charset="0"/>
                <a:cs typeface="Trebuchet MS"/>
              </a:rPr>
            </a:br>
            <a:r>
              <a:rPr lang="en-AU" sz="850" b="1">
                <a:solidFill>
                  <a:srgbClr val="03C168"/>
                </a:solidFill>
                <a:latin typeface="Segoe UI Symbol" panose="020B0502040204020203" pitchFamily="34" charset="0"/>
                <a:ea typeface="Segoe UI Symbol" panose="020B0502040204020203" pitchFamily="34" charset="0"/>
                <a:cs typeface="Trebuchet MS"/>
              </a:rPr>
              <a:t>Mandy Ginsberg</a:t>
            </a:r>
          </a:p>
          <a:p>
            <a:pPr marL="12700">
              <a:lnSpc>
                <a:spcPct val="100000"/>
              </a:lnSpc>
              <a:spcBef>
                <a:spcPts val="60"/>
              </a:spcBef>
            </a:pPr>
            <a:r>
              <a:rPr lang="en-AU" sz="850" b="1">
                <a:solidFill>
                  <a:srgbClr val="03C168"/>
                </a:solidFill>
                <a:latin typeface="Segoe UI Symbol" panose="020B0502040204020203" pitchFamily="34" charset="0"/>
                <a:ea typeface="Segoe UI Symbol" panose="020B0502040204020203" pitchFamily="34" charset="0"/>
                <a:cs typeface="Trebuchet MS"/>
              </a:rPr>
              <a:t>Non-</a:t>
            </a:r>
            <a:r>
              <a:rPr lang="en-AU" sz="850" b="1" spc="-45">
                <a:solidFill>
                  <a:srgbClr val="03C168"/>
                </a:solidFill>
                <a:latin typeface="Segoe UI Symbol" panose="020B0502040204020203" pitchFamily="34" charset="0"/>
                <a:ea typeface="Segoe UI Symbol" panose="020B0502040204020203" pitchFamily="34" charset="0"/>
                <a:cs typeface="Trebuchet MS"/>
              </a:rPr>
              <a:t>Executive</a:t>
            </a:r>
            <a:r>
              <a:rPr lang="en-AU" sz="850" b="1" spc="85">
                <a:solidFill>
                  <a:srgbClr val="03C168"/>
                </a:solidFill>
                <a:latin typeface="Segoe UI Symbol" panose="020B0502040204020203" pitchFamily="34" charset="0"/>
                <a:ea typeface="Segoe UI Symbol" panose="020B0502040204020203" pitchFamily="34" charset="0"/>
                <a:cs typeface="Trebuchet MS"/>
              </a:rPr>
              <a:t> </a:t>
            </a:r>
            <a:r>
              <a:rPr lang="en-AU" sz="850" b="1" spc="-10">
                <a:solidFill>
                  <a:srgbClr val="03C168"/>
                </a:solidFill>
                <a:latin typeface="Segoe UI Symbol" panose="020B0502040204020203" pitchFamily="34" charset="0"/>
                <a:ea typeface="Segoe UI Symbol" panose="020B0502040204020203" pitchFamily="34" charset="0"/>
                <a:cs typeface="Trebuchet MS"/>
              </a:rPr>
              <a:t>Director</a:t>
            </a:r>
            <a:endParaRPr lang="en-AU" sz="850">
              <a:solidFill>
                <a:srgbClr val="03C168"/>
              </a:solidFill>
              <a:latin typeface="Segoe UI Symbol" panose="020B0502040204020203" pitchFamily="34" charset="0"/>
              <a:ea typeface="Segoe UI Symbol" panose="020B0502040204020203" pitchFamily="34" charset="0"/>
              <a:cs typeface="Trebuchet MS"/>
            </a:endParaRPr>
          </a:p>
          <a:p>
            <a:pPr marL="12700" marR="15875">
              <a:lnSpc>
                <a:spcPct val="100000"/>
              </a:lnSpc>
              <a:spcBef>
                <a:spcPts val="120"/>
              </a:spcBef>
            </a:pPr>
            <a:r>
              <a:rPr lang="en-AU" sz="800">
                <a:latin typeface="Segoe UI Symbol" panose="020B0502040204020203" pitchFamily="34" charset="0"/>
                <a:ea typeface="Segoe UI Symbol" panose="020B0502040204020203" pitchFamily="34" charset="0"/>
              </a:rPr>
              <a:t>Brings a proven record in consumer technology and platform growth to Uber's board. She served as CEO of Match Group, where she led the company's portfolio of dating and relationship platforms through a period of significant international expansion, and now serves as Operating Partner at Advent International. Ginsberg also serves on the board of </a:t>
            </a:r>
            <a:r>
              <a:rPr lang="en-AU" sz="800" err="1">
                <a:latin typeface="Segoe UI Symbol" panose="020B0502040204020203" pitchFamily="34" charset="0"/>
                <a:ea typeface="Segoe UI Symbol" panose="020B0502040204020203" pitchFamily="34" charset="0"/>
              </a:rPr>
              <a:t>ThredUp</a:t>
            </a:r>
            <a:r>
              <a:rPr lang="en-AU" sz="800">
                <a:latin typeface="Segoe UI Symbol" panose="020B0502040204020203" pitchFamily="34" charset="0"/>
                <a:ea typeface="Segoe UI Symbol" panose="020B0502040204020203" pitchFamily="34" charset="0"/>
              </a:rPr>
              <a:t>.</a:t>
            </a:r>
          </a:p>
          <a:p>
            <a:pPr marL="12700" marR="15875">
              <a:lnSpc>
                <a:spcPct val="100000"/>
              </a:lnSpc>
              <a:spcBef>
                <a:spcPts val="120"/>
              </a:spcBef>
            </a:pPr>
            <a:endParaRPr lang="en-AU" sz="850" spc="-40">
              <a:latin typeface="Segoe UI Symbol" panose="020B0502040204020203" pitchFamily="34" charset="0"/>
              <a:ea typeface="Segoe UI Symbol" panose="020B0502040204020203" pitchFamily="34" charset="0"/>
              <a:cs typeface="Trebuchet MS"/>
            </a:endParaRPr>
          </a:p>
          <a:p>
            <a:pPr marL="12700">
              <a:lnSpc>
                <a:spcPct val="100000"/>
              </a:lnSpc>
              <a:spcBef>
                <a:spcPts val="60"/>
              </a:spcBef>
            </a:pPr>
            <a:r>
              <a:rPr lang="en-AU" sz="850" b="1">
                <a:solidFill>
                  <a:srgbClr val="03C168"/>
                </a:solidFill>
                <a:latin typeface="Segoe UI Symbol" panose="020B0502040204020203" pitchFamily="34" charset="0"/>
                <a:ea typeface="Segoe UI Symbol" panose="020B0502040204020203" pitchFamily="34" charset="0"/>
                <a:cs typeface="Trebuchet MS"/>
              </a:rPr>
              <a:t>Alexander </a:t>
            </a:r>
            <a:r>
              <a:rPr lang="en-AU" sz="850" b="1" err="1">
                <a:solidFill>
                  <a:srgbClr val="03C168"/>
                </a:solidFill>
                <a:latin typeface="Segoe UI Symbol" panose="020B0502040204020203" pitchFamily="34" charset="0"/>
                <a:ea typeface="Segoe UI Symbol" panose="020B0502040204020203" pitchFamily="34" charset="0"/>
                <a:cs typeface="Trebuchet MS"/>
              </a:rPr>
              <a:t>Wynaendts</a:t>
            </a:r>
            <a:endParaRPr lang="en-AU" sz="850" b="1">
              <a:solidFill>
                <a:srgbClr val="03C168"/>
              </a:solidFill>
              <a:latin typeface="Segoe UI Symbol" panose="020B0502040204020203" pitchFamily="34" charset="0"/>
              <a:ea typeface="Segoe UI Symbol" panose="020B0502040204020203" pitchFamily="34" charset="0"/>
              <a:cs typeface="Trebuchet MS"/>
            </a:endParaRPr>
          </a:p>
          <a:p>
            <a:pPr marL="12700">
              <a:lnSpc>
                <a:spcPct val="100000"/>
              </a:lnSpc>
              <a:spcBef>
                <a:spcPts val="60"/>
              </a:spcBef>
            </a:pPr>
            <a:r>
              <a:rPr lang="en-AU" sz="850" b="1">
                <a:solidFill>
                  <a:srgbClr val="03C168"/>
                </a:solidFill>
                <a:latin typeface="Segoe UI Symbol" panose="020B0502040204020203" pitchFamily="34" charset="0"/>
                <a:ea typeface="Segoe UI Symbol" panose="020B0502040204020203" pitchFamily="34" charset="0"/>
                <a:cs typeface="Trebuchet MS"/>
              </a:rPr>
              <a:t>Non-</a:t>
            </a:r>
            <a:r>
              <a:rPr lang="en-AU" sz="850" b="1" spc="-45">
                <a:solidFill>
                  <a:srgbClr val="03C168"/>
                </a:solidFill>
                <a:latin typeface="Segoe UI Symbol" panose="020B0502040204020203" pitchFamily="34" charset="0"/>
                <a:ea typeface="Segoe UI Symbol" panose="020B0502040204020203" pitchFamily="34" charset="0"/>
                <a:cs typeface="Trebuchet MS"/>
              </a:rPr>
              <a:t>Executive</a:t>
            </a:r>
            <a:r>
              <a:rPr lang="en-AU" sz="850" b="1" spc="85">
                <a:solidFill>
                  <a:srgbClr val="03C168"/>
                </a:solidFill>
                <a:latin typeface="Segoe UI Symbol" panose="020B0502040204020203" pitchFamily="34" charset="0"/>
                <a:ea typeface="Segoe UI Symbol" panose="020B0502040204020203" pitchFamily="34" charset="0"/>
                <a:cs typeface="Trebuchet MS"/>
              </a:rPr>
              <a:t> </a:t>
            </a:r>
            <a:r>
              <a:rPr lang="en-AU" sz="850" b="1" spc="-10">
                <a:solidFill>
                  <a:srgbClr val="03C168"/>
                </a:solidFill>
                <a:latin typeface="Segoe UI Symbol" panose="020B0502040204020203" pitchFamily="34" charset="0"/>
                <a:ea typeface="Segoe UI Symbol" panose="020B0502040204020203" pitchFamily="34" charset="0"/>
                <a:cs typeface="Trebuchet MS"/>
              </a:rPr>
              <a:t>Director</a:t>
            </a:r>
            <a:endParaRPr lang="en-AU" sz="850">
              <a:solidFill>
                <a:srgbClr val="03C168"/>
              </a:solidFill>
              <a:latin typeface="Segoe UI Symbol" panose="020B0502040204020203" pitchFamily="34" charset="0"/>
              <a:ea typeface="Segoe UI Symbol" panose="020B0502040204020203" pitchFamily="34" charset="0"/>
              <a:cs typeface="Trebuchet MS"/>
            </a:endParaRPr>
          </a:p>
          <a:p>
            <a:pPr marL="12700" marR="15875">
              <a:lnSpc>
                <a:spcPct val="100000"/>
              </a:lnSpc>
              <a:spcBef>
                <a:spcPts val="120"/>
              </a:spcBef>
            </a:pPr>
            <a:r>
              <a:rPr lang="en-AU" sz="800">
                <a:latin typeface="Segoe UI Symbol" panose="020B0502040204020203" pitchFamily="34" charset="0"/>
                <a:ea typeface="Segoe UI Symbol" panose="020B0502040204020203" pitchFamily="34" charset="0"/>
              </a:rPr>
              <a:t>Brings decades of international financial services leadership to Uber's board. He served as CEO and Chairman of Aegon NV, a major global insurance and asset management company, where he led significant international expansion and strategic restructuring across markets in Europe, the Americas, and Asia.</a:t>
            </a:r>
            <a:endParaRPr lang="en-AU" sz="800" spc="-40">
              <a:latin typeface="Segoe UI Symbol" panose="020B0502040204020203" pitchFamily="34" charset="0"/>
              <a:ea typeface="Segoe UI Symbol" panose="020B0502040204020203" pitchFamily="34" charset="0"/>
              <a:cs typeface="Trebuchet MS"/>
            </a:endParaRPr>
          </a:p>
        </p:txBody>
      </p:sp>
      <p:sp>
        <p:nvSpPr>
          <p:cNvPr id="5" name="object 14">
            <a:extLst>
              <a:ext uri="{FF2B5EF4-FFF2-40B4-BE49-F238E27FC236}">
                <a16:creationId xmlns:a16="http://schemas.microsoft.com/office/drawing/2014/main" id="{0CA0B39F-B471-F464-6CBC-6DD80321C288}"/>
              </a:ext>
            </a:extLst>
          </p:cNvPr>
          <p:cNvSpPr txBox="1"/>
          <p:nvPr/>
        </p:nvSpPr>
        <p:spPr>
          <a:xfrm>
            <a:off x="439818" y="6646072"/>
            <a:ext cx="623570" cy="130805"/>
          </a:xfrm>
          <a:prstGeom prst="rect">
            <a:avLst/>
          </a:prstGeom>
        </p:spPr>
        <p:txBody>
          <a:bodyPr vert="horz" wrap="square" lIns="0" tIns="7620" rIns="0" bIns="0" rtlCol="0">
            <a:spAutoFit/>
          </a:bodyPr>
          <a:lstStyle/>
          <a:p>
            <a:pPr marL="12700">
              <a:lnSpc>
                <a:spcPct val="100000"/>
              </a:lnSpc>
              <a:spcBef>
                <a:spcPts val="60"/>
              </a:spcBef>
            </a:pPr>
            <a:r>
              <a:rPr lang="en-AU" sz="800" i="1" spc="-25">
                <a:solidFill>
                  <a:srgbClr val="7F7F7F"/>
                </a:solidFill>
                <a:latin typeface="Segoe UI Symbol" panose="020B0502040204020203" pitchFamily="34" charset="0"/>
                <a:ea typeface="Segoe UI Symbol" panose="020B0502040204020203" pitchFamily="34" charset="0"/>
                <a:cs typeface="Trebuchet MS"/>
              </a:rPr>
              <a:t>Source:</a:t>
            </a:r>
            <a:r>
              <a:rPr lang="en-AU" sz="800" i="1">
                <a:solidFill>
                  <a:srgbClr val="7F7F7F"/>
                </a:solidFill>
                <a:latin typeface="Segoe UI Symbol" panose="020B0502040204020203" pitchFamily="34" charset="0"/>
                <a:ea typeface="Segoe UI Symbol" panose="020B0502040204020203" pitchFamily="34" charset="0"/>
                <a:cs typeface="Trebuchet MS"/>
              </a:rPr>
              <a:t> </a:t>
            </a:r>
            <a:r>
              <a:rPr lang="en-AU" sz="800" i="1" spc="-20">
                <a:solidFill>
                  <a:srgbClr val="7F7F7F"/>
                </a:solidFill>
                <a:latin typeface="Segoe UI Symbol" panose="020B0502040204020203" pitchFamily="34" charset="0"/>
                <a:ea typeface="Segoe UI Symbol" panose="020B0502040204020203" pitchFamily="34" charset="0"/>
                <a:cs typeface="Trebuchet MS"/>
              </a:rPr>
              <a:t>Uber</a:t>
            </a:r>
            <a:endParaRPr lang="en-AU" sz="800">
              <a:latin typeface="Segoe UI Symbol" panose="020B0502040204020203" pitchFamily="34" charset="0"/>
              <a:ea typeface="Segoe UI Symbol" panose="020B0502040204020203" pitchFamily="34" charset="0"/>
              <a:cs typeface="Trebuchet MS"/>
            </a:endParaRPr>
          </a:p>
        </p:txBody>
      </p:sp>
      <p:pic>
        <p:nvPicPr>
          <p:cNvPr id="7" name="Picture 6">
            <a:extLst>
              <a:ext uri="{FF2B5EF4-FFF2-40B4-BE49-F238E27FC236}">
                <a16:creationId xmlns:a16="http://schemas.microsoft.com/office/drawing/2014/main" id="{629FA0C0-3AC6-421F-2689-30068FAE9884}"/>
              </a:ext>
            </a:extLst>
          </p:cNvPr>
          <p:cNvPicPr>
            <a:picLocks noChangeAspect="1"/>
          </p:cNvPicPr>
          <p:nvPr/>
        </p:nvPicPr>
        <p:blipFill>
          <a:blip r:embed="rId5"/>
          <a:stretch>
            <a:fillRect/>
          </a:stretch>
        </p:blipFill>
        <p:spPr>
          <a:xfrm>
            <a:off x="499978" y="1039545"/>
            <a:ext cx="945666" cy="945666"/>
          </a:xfrm>
          <a:prstGeom prst="ellipse">
            <a:avLst/>
          </a:prstGeom>
        </p:spPr>
      </p:pic>
      <p:pic>
        <p:nvPicPr>
          <p:cNvPr id="8" name="Picture 7">
            <a:extLst>
              <a:ext uri="{FF2B5EF4-FFF2-40B4-BE49-F238E27FC236}">
                <a16:creationId xmlns:a16="http://schemas.microsoft.com/office/drawing/2014/main" id="{3165588B-6B34-CA2C-60A1-4103F518EEBC}"/>
              </a:ext>
            </a:extLst>
          </p:cNvPr>
          <p:cNvPicPr>
            <a:picLocks noChangeAspect="1"/>
          </p:cNvPicPr>
          <p:nvPr/>
        </p:nvPicPr>
        <p:blipFill>
          <a:blip r:embed="rId6"/>
          <a:stretch>
            <a:fillRect/>
          </a:stretch>
        </p:blipFill>
        <p:spPr>
          <a:xfrm>
            <a:off x="499978" y="2134053"/>
            <a:ext cx="945666" cy="945666"/>
          </a:xfrm>
          <a:prstGeom prst="ellipse">
            <a:avLst/>
          </a:prstGeom>
        </p:spPr>
      </p:pic>
      <p:pic>
        <p:nvPicPr>
          <p:cNvPr id="9" name="Picture 8">
            <a:extLst>
              <a:ext uri="{FF2B5EF4-FFF2-40B4-BE49-F238E27FC236}">
                <a16:creationId xmlns:a16="http://schemas.microsoft.com/office/drawing/2014/main" id="{897FFCF4-C405-A3A1-406A-FB9D25ED33D6}"/>
              </a:ext>
            </a:extLst>
          </p:cNvPr>
          <p:cNvPicPr>
            <a:picLocks noChangeAspect="1"/>
          </p:cNvPicPr>
          <p:nvPr/>
        </p:nvPicPr>
        <p:blipFill>
          <a:blip r:embed="rId7"/>
          <a:srcRect t="1" b="24438"/>
          <a:stretch>
            <a:fillRect/>
          </a:stretch>
        </p:blipFill>
        <p:spPr>
          <a:xfrm>
            <a:off x="499977" y="3182006"/>
            <a:ext cx="945667" cy="951811"/>
          </a:xfrm>
          <a:prstGeom prst="ellipse">
            <a:avLst/>
          </a:prstGeom>
        </p:spPr>
      </p:pic>
      <p:pic>
        <p:nvPicPr>
          <p:cNvPr id="10" name="Picture 9">
            <a:extLst>
              <a:ext uri="{FF2B5EF4-FFF2-40B4-BE49-F238E27FC236}">
                <a16:creationId xmlns:a16="http://schemas.microsoft.com/office/drawing/2014/main" id="{218DBB9B-93E0-3997-3924-33F063E74DDE}"/>
              </a:ext>
            </a:extLst>
          </p:cNvPr>
          <p:cNvPicPr>
            <a:picLocks noChangeAspect="1"/>
          </p:cNvPicPr>
          <p:nvPr/>
        </p:nvPicPr>
        <p:blipFill>
          <a:blip r:embed="rId8"/>
          <a:srcRect l="16994" t="859" r="10937"/>
          <a:stretch>
            <a:fillRect/>
          </a:stretch>
        </p:blipFill>
        <p:spPr>
          <a:xfrm>
            <a:off x="499977" y="4276514"/>
            <a:ext cx="956827" cy="953254"/>
          </a:xfrm>
          <a:prstGeom prst="ellipse">
            <a:avLst/>
          </a:prstGeom>
        </p:spPr>
      </p:pic>
      <p:pic>
        <p:nvPicPr>
          <p:cNvPr id="11" name="Picture 10">
            <a:extLst>
              <a:ext uri="{FF2B5EF4-FFF2-40B4-BE49-F238E27FC236}">
                <a16:creationId xmlns:a16="http://schemas.microsoft.com/office/drawing/2014/main" id="{768AB83A-1309-73FB-9E6A-41FA9E114BB7}"/>
              </a:ext>
            </a:extLst>
          </p:cNvPr>
          <p:cNvPicPr>
            <a:picLocks noChangeAspect="1"/>
          </p:cNvPicPr>
          <p:nvPr/>
        </p:nvPicPr>
        <p:blipFill>
          <a:blip r:embed="rId9"/>
          <a:srcRect l="1805" r="9225" b="37962"/>
          <a:stretch>
            <a:fillRect/>
          </a:stretch>
        </p:blipFill>
        <p:spPr>
          <a:xfrm>
            <a:off x="455448" y="5371022"/>
            <a:ext cx="956828" cy="960164"/>
          </a:xfrm>
          <a:prstGeom prst="ellipse">
            <a:avLst/>
          </a:prstGeom>
        </p:spPr>
      </p:pic>
      <p:pic>
        <p:nvPicPr>
          <p:cNvPr id="12" name="Picture 11">
            <a:extLst>
              <a:ext uri="{FF2B5EF4-FFF2-40B4-BE49-F238E27FC236}">
                <a16:creationId xmlns:a16="http://schemas.microsoft.com/office/drawing/2014/main" id="{CE6D5993-8AD2-0BFB-67FB-9A2164BCBD47}"/>
              </a:ext>
            </a:extLst>
          </p:cNvPr>
          <p:cNvPicPr>
            <a:picLocks noChangeAspect="1"/>
          </p:cNvPicPr>
          <p:nvPr/>
        </p:nvPicPr>
        <p:blipFill>
          <a:blip r:embed="rId10"/>
          <a:srcRect l="17780" r="16497"/>
          <a:stretch>
            <a:fillRect/>
          </a:stretch>
        </p:blipFill>
        <p:spPr>
          <a:xfrm>
            <a:off x="6490355" y="5371246"/>
            <a:ext cx="956827" cy="959940"/>
          </a:xfrm>
          <a:prstGeom prst="ellipse">
            <a:avLst/>
          </a:prstGeom>
        </p:spPr>
      </p:pic>
      <p:pic>
        <p:nvPicPr>
          <p:cNvPr id="13" name="Picture 12">
            <a:extLst>
              <a:ext uri="{FF2B5EF4-FFF2-40B4-BE49-F238E27FC236}">
                <a16:creationId xmlns:a16="http://schemas.microsoft.com/office/drawing/2014/main" id="{6D6A73BC-56AF-A3FE-9129-F810D8A60748}"/>
              </a:ext>
            </a:extLst>
          </p:cNvPr>
          <p:cNvPicPr>
            <a:picLocks noChangeAspect="1"/>
          </p:cNvPicPr>
          <p:nvPr/>
        </p:nvPicPr>
        <p:blipFill>
          <a:blip r:embed="rId11"/>
          <a:stretch>
            <a:fillRect/>
          </a:stretch>
        </p:blipFill>
        <p:spPr>
          <a:xfrm>
            <a:off x="6490355" y="4281138"/>
            <a:ext cx="940870" cy="944006"/>
          </a:xfrm>
          <a:prstGeom prst="ellipse">
            <a:avLst/>
          </a:prstGeom>
        </p:spPr>
      </p:pic>
      <p:pic>
        <p:nvPicPr>
          <p:cNvPr id="14" name="Picture 13">
            <a:extLst>
              <a:ext uri="{FF2B5EF4-FFF2-40B4-BE49-F238E27FC236}">
                <a16:creationId xmlns:a16="http://schemas.microsoft.com/office/drawing/2014/main" id="{C6695371-B548-67E9-DCD2-CCF5F7A1BE9C}"/>
              </a:ext>
            </a:extLst>
          </p:cNvPr>
          <p:cNvPicPr>
            <a:picLocks noChangeAspect="1"/>
          </p:cNvPicPr>
          <p:nvPr/>
        </p:nvPicPr>
        <p:blipFill rotWithShape="1">
          <a:blip r:embed="rId12"/>
          <a:srcRect/>
          <a:stretch>
            <a:fillRect/>
          </a:stretch>
        </p:blipFill>
        <p:spPr>
          <a:xfrm>
            <a:off x="6469663" y="3188150"/>
            <a:ext cx="945667" cy="945667"/>
          </a:xfrm>
          <a:prstGeom prst="ellipse">
            <a:avLst/>
          </a:prstGeom>
        </p:spPr>
      </p:pic>
      <p:pic>
        <p:nvPicPr>
          <p:cNvPr id="15" name="Picture 14">
            <a:extLst>
              <a:ext uri="{FF2B5EF4-FFF2-40B4-BE49-F238E27FC236}">
                <a16:creationId xmlns:a16="http://schemas.microsoft.com/office/drawing/2014/main" id="{B248A373-40FF-5B1F-0FF4-954D186FB0F4}"/>
              </a:ext>
            </a:extLst>
          </p:cNvPr>
          <p:cNvPicPr>
            <a:picLocks noChangeAspect="1"/>
          </p:cNvPicPr>
          <p:nvPr/>
        </p:nvPicPr>
        <p:blipFill>
          <a:blip r:embed="rId13"/>
          <a:stretch>
            <a:fillRect/>
          </a:stretch>
        </p:blipFill>
        <p:spPr>
          <a:xfrm>
            <a:off x="6469663" y="2071002"/>
            <a:ext cx="945666" cy="945666"/>
          </a:xfrm>
          <a:prstGeom prst="ellipse">
            <a:avLst/>
          </a:prstGeom>
        </p:spPr>
      </p:pic>
      <p:pic>
        <p:nvPicPr>
          <p:cNvPr id="16" name="Picture 15">
            <a:extLst>
              <a:ext uri="{FF2B5EF4-FFF2-40B4-BE49-F238E27FC236}">
                <a16:creationId xmlns:a16="http://schemas.microsoft.com/office/drawing/2014/main" id="{F7A1A6EE-26E3-98D0-58C8-69E25B840DDB}"/>
              </a:ext>
            </a:extLst>
          </p:cNvPr>
          <p:cNvPicPr>
            <a:picLocks noChangeAspect="1"/>
          </p:cNvPicPr>
          <p:nvPr/>
        </p:nvPicPr>
        <p:blipFill>
          <a:blip r:embed="rId14"/>
          <a:stretch>
            <a:fillRect/>
          </a:stretch>
        </p:blipFill>
        <p:spPr>
          <a:xfrm>
            <a:off x="6495934" y="1160022"/>
            <a:ext cx="945667" cy="945667"/>
          </a:xfrm>
          <a:prstGeom prst="ellipse">
            <a:avLst/>
          </a:prstGeom>
        </p:spPr>
      </p:pic>
      <p:sp>
        <p:nvSpPr>
          <p:cNvPr id="17" name="TextBox 16">
            <a:extLst>
              <a:ext uri="{FF2B5EF4-FFF2-40B4-BE49-F238E27FC236}">
                <a16:creationId xmlns:a16="http://schemas.microsoft.com/office/drawing/2014/main" id="{81A22D41-4BCB-8F65-7F62-BB1A413696A3}"/>
              </a:ext>
            </a:extLst>
          </p:cNvPr>
          <p:cNvSpPr txBox="1"/>
          <p:nvPr/>
        </p:nvSpPr>
        <p:spPr>
          <a:xfrm>
            <a:off x="369653" y="744509"/>
            <a:ext cx="6100010" cy="292388"/>
          </a:xfrm>
          <a:prstGeom prst="rect">
            <a:avLst/>
          </a:prstGeom>
          <a:noFill/>
        </p:spPr>
        <p:txBody>
          <a:bodyPr wrap="square">
            <a:spAutoFit/>
          </a:bodyPr>
          <a:lstStyle/>
          <a:p>
            <a:pPr marL="12700">
              <a:lnSpc>
                <a:spcPct val="100000"/>
              </a:lnSpc>
              <a:spcBef>
                <a:spcPts val="100"/>
              </a:spcBef>
            </a:pPr>
            <a:r>
              <a:rPr lang="en-AU" sz="1300" spc="-50">
                <a:solidFill>
                  <a:srgbClr val="017840"/>
                </a:solidFill>
                <a:latin typeface="Segoe UI Symbol" panose="020B0502040204020203" pitchFamily="34" charset="0"/>
                <a:ea typeface="Segoe UI Symbol" panose="020B0502040204020203" pitchFamily="34" charset="0"/>
                <a:cs typeface="Trebuchet MS"/>
              </a:rPr>
              <a:t>Board</a:t>
            </a:r>
            <a:r>
              <a:rPr lang="en-AU" sz="1300" spc="-90">
                <a:solidFill>
                  <a:srgbClr val="017840"/>
                </a:solidFill>
                <a:latin typeface="Segoe UI Symbol" panose="020B0502040204020203" pitchFamily="34" charset="0"/>
                <a:ea typeface="Segoe UI Symbol" panose="020B0502040204020203" pitchFamily="34" charset="0"/>
                <a:cs typeface="Trebuchet MS"/>
              </a:rPr>
              <a:t> </a:t>
            </a:r>
            <a:r>
              <a:rPr lang="en-AU" sz="1300" spc="-80">
                <a:solidFill>
                  <a:srgbClr val="017840"/>
                </a:solidFill>
                <a:latin typeface="Segoe UI Symbol" panose="020B0502040204020203" pitchFamily="34" charset="0"/>
                <a:ea typeface="Segoe UI Symbol" panose="020B0502040204020203" pitchFamily="34" charset="0"/>
                <a:cs typeface="Trebuchet MS"/>
              </a:rPr>
              <a:t>of</a:t>
            </a:r>
            <a:r>
              <a:rPr lang="en-AU" sz="1300" spc="-90">
                <a:solidFill>
                  <a:srgbClr val="017840"/>
                </a:solidFill>
                <a:latin typeface="Segoe UI Symbol" panose="020B0502040204020203" pitchFamily="34" charset="0"/>
                <a:ea typeface="Segoe UI Symbol" panose="020B0502040204020203" pitchFamily="34" charset="0"/>
                <a:cs typeface="Trebuchet MS"/>
              </a:rPr>
              <a:t> </a:t>
            </a:r>
            <a:r>
              <a:rPr lang="en-AU" sz="1300" spc="-60">
                <a:solidFill>
                  <a:srgbClr val="017840"/>
                </a:solidFill>
                <a:latin typeface="Segoe UI Symbol" panose="020B0502040204020203" pitchFamily="34" charset="0"/>
                <a:ea typeface="Segoe UI Symbol" panose="020B0502040204020203" pitchFamily="34" charset="0"/>
                <a:cs typeface="Trebuchet MS"/>
              </a:rPr>
              <a:t>Directors</a:t>
            </a:r>
            <a:r>
              <a:rPr lang="en-AU" sz="1300" spc="-95">
                <a:solidFill>
                  <a:srgbClr val="017840"/>
                </a:solidFill>
                <a:latin typeface="Segoe UI Symbol" panose="020B0502040204020203" pitchFamily="34" charset="0"/>
                <a:ea typeface="Segoe UI Symbol" panose="020B0502040204020203" pitchFamily="34" charset="0"/>
                <a:cs typeface="Trebuchet MS"/>
              </a:rPr>
              <a:t> </a:t>
            </a:r>
            <a:r>
              <a:rPr lang="en-AU" sz="1300" spc="-10">
                <a:solidFill>
                  <a:srgbClr val="017840"/>
                </a:solidFill>
                <a:latin typeface="Segoe UI Symbol" panose="020B0502040204020203" pitchFamily="34" charset="0"/>
                <a:ea typeface="Segoe UI Symbol" panose="020B0502040204020203" pitchFamily="34" charset="0"/>
                <a:cs typeface="Trebuchet MS"/>
              </a:rPr>
              <a:t>Overview</a:t>
            </a:r>
          </a:p>
        </p:txBody>
      </p:sp>
    </p:spTree>
    <p:extLst>
      <p:ext uri="{BB962C8B-B14F-4D97-AF65-F5344CB8AC3E}">
        <p14:creationId xmlns:p14="http://schemas.microsoft.com/office/powerpoint/2010/main" val="33778023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5BC4E10-01AB-26AE-31BB-D81F5A5AC190}"/>
              </a:ext>
            </a:extLst>
          </p:cNvPr>
          <p:cNvGraphicFramePr>
            <a:graphicFrameLocks/>
          </p:cNvGraphicFramePr>
          <p:nvPr>
            <p:custDataLst>
              <p:tags r:id="rId1"/>
            </p:custDataLst>
            <p:extLst>
              <p:ext uri="{D42A27DB-BD31-4B8C-83A1-F6EECF244321}">
                <p14:modId xmlns:p14="http://schemas.microsoft.com/office/powerpoint/2010/main" val="380979473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think-cell data - do not delete" hidden="1">
                        <a:extLst>
                          <a:ext uri="{FF2B5EF4-FFF2-40B4-BE49-F238E27FC236}">
                            <a16:creationId xmlns:a16="http://schemas.microsoft.com/office/drawing/2014/main" id="{75BC4E10-01AB-26AE-31BB-D81F5A5AC190}"/>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pic>
        <p:nvPicPr>
          <p:cNvPr id="45" name="Picture 44">
            <a:extLst>
              <a:ext uri="{FF2B5EF4-FFF2-40B4-BE49-F238E27FC236}">
                <a16:creationId xmlns:a16="http://schemas.microsoft.com/office/drawing/2014/main" id="{89955918-2340-A0BA-4BCF-A73F99B6243D}"/>
              </a:ext>
            </a:extLst>
          </p:cNvPr>
          <p:cNvPicPr>
            <a:picLocks noChangeAspect="1"/>
          </p:cNvPicPr>
          <p:nvPr/>
        </p:nvPicPr>
        <p:blipFill>
          <a:blip r:embed="rId8"/>
          <a:srcRect l="4330" b="3765"/>
          <a:stretch>
            <a:fillRect/>
          </a:stretch>
        </p:blipFill>
        <p:spPr>
          <a:xfrm>
            <a:off x="274319" y="1064271"/>
            <a:ext cx="6177541" cy="4436003"/>
          </a:xfrm>
          <a:prstGeom prst="rect">
            <a:avLst/>
          </a:prstGeom>
        </p:spPr>
      </p:pic>
      <p:sp>
        <p:nvSpPr>
          <p:cNvPr id="36" name="Rectangle 35">
            <a:extLst>
              <a:ext uri="{FF2B5EF4-FFF2-40B4-BE49-F238E27FC236}">
                <a16:creationId xmlns:a16="http://schemas.microsoft.com/office/drawing/2014/main" id="{986582B5-EB23-FCEE-BC22-FF2CF207EECD}"/>
              </a:ext>
            </a:extLst>
          </p:cNvPr>
          <p:cNvSpPr/>
          <p:nvPr/>
        </p:nvSpPr>
        <p:spPr>
          <a:xfrm>
            <a:off x="3748354" y="5105793"/>
            <a:ext cx="2502357" cy="656500"/>
          </a:xfrm>
          <a:prstGeom prst="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27" name="TextBox 26">
            <a:extLst>
              <a:ext uri="{FF2B5EF4-FFF2-40B4-BE49-F238E27FC236}">
                <a16:creationId xmlns:a16="http://schemas.microsoft.com/office/drawing/2014/main" id="{AC045D93-C27F-5053-6C40-25210327A1CA}"/>
              </a:ext>
            </a:extLst>
          </p:cNvPr>
          <p:cNvSpPr txBox="1"/>
          <p:nvPr/>
        </p:nvSpPr>
        <p:spPr>
          <a:xfrm>
            <a:off x="3903065" y="5205995"/>
            <a:ext cx="21929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
              <a:buChar char="•"/>
            </a:pPr>
            <a:r>
              <a:rPr lang="en-US" sz="1200" b="1" u="none" strike="noStrike">
                <a:latin typeface="Segoe UI Symbol" panose="020B0502040204020203" pitchFamily="34" charset="0"/>
                <a:ea typeface="Segoe UI Symbol" panose="020B0502040204020203" pitchFamily="34" charset="0"/>
                <a:cs typeface="Google Sans"/>
              </a:rPr>
              <a:t>C-Suite Average:</a:t>
            </a:r>
            <a:r>
              <a:rPr lang="en-US" sz="1200" b="0" u="none" strike="noStrike">
                <a:latin typeface="Segoe UI Symbol" panose="020B0502040204020203" pitchFamily="34" charset="0"/>
                <a:ea typeface="Segoe UI Symbol" panose="020B0502040204020203" pitchFamily="34" charset="0"/>
                <a:cs typeface="Google Sans"/>
              </a:rPr>
              <a:t> </a:t>
            </a:r>
            <a:r>
              <a:rPr lang="en-US" sz="1200" u="none" strike="noStrike">
                <a:latin typeface="Segoe UI Symbol" panose="020B0502040204020203" pitchFamily="34" charset="0"/>
                <a:ea typeface="Segoe UI Symbol" panose="020B0502040204020203" pitchFamily="34" charset="0"/>
                <a:cs typeface="Google Sans"/>
              </a:rPr>
              <a:t>4.9 years</a:t>
            </a:r>
            <a:endParaRPr lang="en-US" sz="1200">
              <a:solidFill>
                <a:srgbClr val="000000"/>
              </a:solidFill>
              <a:latin typeface="Segoe UI Symbol" panose="020B0502040204020203" pitchFamily="34" charset="0"/>
              <a:ea typeface="Segoe UI Symbol" panose="020B0502040204020203" pitchFamily="34" charset="0"/>
              <a:cs typeface="Google Sans"/>
            </a:endParaRPr>
          </a:p>
          <a:p>
            <a:pPr>
              <a:buFont typeface=""/>
              <a:buChar char="•"/>
            </a:pPr>
            <a:r>
              <a:rPr lang="en-US" sz="1200" b="1">
                <a:latin typeface="Segoe UI Symbol" panose="020B0502040204020203" pitchFamily="34" charset="0"/>
                <a:ea typeface="Segoe UI Symbol" panose="020B0502040204020203" pitchFamily="34" charset="0"/>
              </a:rPr>
              <a:t>Uber's Average: </a:t>
            </a:r>
            <a:r>
              <a:rPr lang="en-US" sz="1200">
                <a:latin typeface="Segoe UI Symbol" panose="020B0502040204020203" pitchFamily="34" charset="0"/>
                <a:ea typeface="Segoe UI Symbol" panose="020B0502040204020203" pitchFamily="34" charset="0"/>
              </a:rPr>
              <a:t>5.9 years</a:t>
            </a:r>
            <a:endParaRPr lang="en-US">
              <a:latin typeface="Segoe UI Symbol" panose="020B0502040204020203" pitchFamily="34" charset="0"/>
              <a:ea typeface="Segoe UI Symbol" panose="020B0502040204020203" pitchFamily="34" charset="0"/>
            </a:endParaRPr>
          </a:p>
        </p:txBody>
      </p:sp>
      <p:sp>
        <p:nvSpPr>
          <p:cNvPr id="2" name="Title 1">
            <a:extLst>
              <a:ext uri="{FF2B5EF4-FFF2-40B4-BE49-F238E27FC236}">
                <a16:creationId xmlns:a16="http://schemas.microsoft.com/office/drawing/2014/main" id="{B13FD386-69D6-C935-947F-DF22A057162B}"/>
              </a:ext>
            </a:extLst>
          </p:cNvPr>
          <p:cNvSpPr>
            <a:spLocks noGrp="1"/>
          </p:cNvSpPr>
          <p:nvPr>
            <p:ph type="title"/>
          </p:nvPr>
        </p:nvSpPr>
        <p:spPr/>
        <p:txBody>
          <a:bodyPr vert="horz" rIns="91440"/>
          <a:lstStyle/>
          <a:p>
            <a:r>
              <a:rPr lang="en-AU"/>
              <a:t>Whilst</a:t>
            </a:r>
            <a:r>
              <a:rPr lang="en-AU" spc="-55"/>
              <a:t> </a:t>
            </a:r>
            <a:r>
              <a:rPr lang="en-AU"/>
              <a:t>insiders</a:t>
            </a:r>
            <a:r>
              <a:rPr lang="en-AU" spc="-55"/>
              <a:t> </a:t>
            </a:r>
            <a:r>
              <a:rPr lang="en-AU"/>
              <a:t>account</a:t>
            </a:r>
            <a:r>
              <a:rPr lang="en-AU" spc="-55"/>
              <a:t> </a:t>
            </a:r>
            <a:r>
              <a:rPr lang="en-AU" spc="-50"/>
              <a:t>for</a:t>
            </a:r>
            <a:r>
              <a:rPr lang="en-AU" spc="-55"/>
              <a:t> </a:t>
            </a:r>
            <a:r>
              <a:rPr lang="en-AU"/>
              <a:t>0.2%</a:t>
            </a:r>
            <a:r>
              <a:rPr lang="en-AU" spc="-50"/>
              <a:t> </a:t>
            </a:r>
            <a:r>
              <a:rPr lang="en-AU" spc="-10"/>
              <a:t>of</a:t>
            </a:r>
            <a:r>
              <a:rPr lang="en-AU" spc="-55"/>
              <a:t> </a:t>
            </a:r>
            <a:r>
              <a:rPr lang="en-AU"/>
              <a:t>shares,</a:t>
            </a:r>
            <a:r>
              <a:rPr lang="en-AU" spc="-55"/>
              <a:t> </a:t>
            </a:r>
            <a:r>
              <a:rPr lang="en-AU"/>
              <a:t>average</a:t>
            </a:r>
            <a:r>
              <a:rPr lang="en-AU" spc="-55"/>
              <a:t> </a:t>
            </a:r>
            <a:r>
              <a:rPr lang="en-AU" spc="-40"/>
              <a:t>tenure</a:t>
            </a:r>
            <a:r>
              <a:rPr lang="en-AU" spc="-60"/>
              <a:t> </a:t>
            </a:r>
            <a:r>
              <a:rPr lang="en-AU" spc="-10"/>
              <a:t>of</a:t>
            </a:r>
            <a:r>
              <a:rPr lang="en-AU" spc="-50"/>
              <a:t> </a:t>
            </a:r>
            <a:r>
              <a:rPr lang="en-AU"/>
              <a:t>management</a:t>
            </a:r>
            <a:r>
              <a:rPr lang="en-AU" spc="-55"/>
              <a:t> </a:t>
            </a:r>
            <a:r>
              <a:rPr lang="en-AU" spc="-45"/>
              <a:t>team</a:t>
            </a:r>
            <a:r>
              <a:rPr lang="en-AU" spc="-50"/>
              <a:t> </a:t>
            </a:r>
            <a:r>
              <a:rPr lang="en-AU"/>
              <a:t>is</a:t>
            </a:r>
            <a:r>
              <a:rPr lang="en-AU" spc="-60"/>
              <a:t> </a:t>
            </a:r>
            <a:r>
              <a:rPr lang="en-AU"/>
              <a:t>above</a:t>
            </a:r>
            <a:r>
              <a:rPr lang="en-AU" spc="-60"/>
              <a:t> </a:t>
            </a:r>
            <a:r>
              <a:rPr lang="en-AU" spc="-10"/>
              <a:t>average</a:t>
            </a:r>
            <a:endParaRPr lang="en-US"/>
          </a:p>
        </p:txBody>
      </p:sp>
      <p:sp>
        <p:nvSpPr>
          <p:cNvPr id="28" name="object 42">
            <a:extLst>
              <a:ext uri="{FF2B5EF4-FFF2-40B4-BE49-F238E27FC236}">
                <a16:creationId xmlns:a16="http://schemas.microsoft.com/office/drawing/2014/main" id="{C331FF28-A09A-F8F2-4BF1-60B518CBDD7D}"/>
              </a:ext>
            </a:extLst>
          </p:cNvPr>
          <p:cNvSpPr txBox="1"/>
          <p:nvPr/>
        </p:nvSpPr>
        <p:spPr>
          <a:xfrm>
            <a:off x="493237" y="6296712"/>
            <a:ext cx="1072422" cy="130805"/>
          </a:xfrm>
          <a:prstGeom prst="rect">
            <a:avLst/>
          </a:prstGeom>
        </p:spPr>
        <p:txBody>
          <a:bodyPr vert="horz" wrap="square" lIns="0" tIns="7620" rIns="0" bIns="0" rtlCol="0" anchor="t">
            <a:spAutoFit/>
          </a:bodyPr>
          <a:lstStyle/>
          <a:p>
            <a:pPr marL="12700">
              <a:spcBef>
                <a:spcPts val="60"/>
              </a:spcBef>
            </a:pPr>
            <a:r>
              <a:rPr lang="en-AU" sz="800" i="1" spc="-25">
                <a:solidFill>
                  <a:srgbClr val="7F7F7F"/>
                </a:solidFill>
                <a:latin typeface="Segoe UI Symbol" panose="020B0502040204020203" pitchFamily="34" charset="0"/>
                <a:ea typeface="Segoe UI Symbol" panose="020B0502040204020203" pitchFamily="34" charset="0"/>
                <a:cs typeface="Trebuchet MS"/>
              </a:rPr>
              <a:t>Source:</a:t>
            </a:r>
            <a:r>
              <a:rPr lang="en-AU" sz="800" i="1" spc="-10">
                <a:solidFill>
                  <a:srgbClr val="7F7F7F"/>
                </a:solidFill>
                <a:latin typeface="Segoe UI Symbol" panose="020B0502040204020203" pitchFamily="34" charset="0"/>
                <a:ea typeface="Segoe UI Symbol" panose="020B0502040204020203" pitchFamily="34" charset="0"/>
                <a:cs typeface="Trebuchet MS"/>
              </a:rPr>
              <a:t> Yahoo Finance</a:t>
            </a:r>
            <a:endParaRPr lang="en-AU" sz="800" i="1" spc="-60">
              <a:solidFill>
                <a:srgbClr val="7F7F7F"/>
              </a:solidFill>
              <a:latin typeface="Segoe UI Symbol" panose="020B0502040204020203" pitchFamily="34" charset="0"/>
              <a:ea typeface="Segoe UI Symbol" panose="020B0502040204020203" pitchFamily="34" charset="0"/>
              <a:cs typeface="Trebuchet MS"/>
            </a:endParaRPr>
          </a:p>
        </p:txBody>
      </p:sp>
      <p:graphicFrame>
        <p:nvGraphicFramePr>
          <p:cNvPr id="31" name="Chart 30">
            <a:extLst>
              <a:ext uri="{FF2B5EF4-FFF2-40B4-BE49-F238E27FC236}">
                <a16:creationId xmlns:a16="http://schemas.microsoft.com/office/drawing/2014/main" id="{20B83C0F-84F7-3F14-372E-CF01E9841615}"/>
              </a:ext>
            </a:extLst>
          </p:cNvPr>
          <p:cNvGraphicFramePr/>
          <p:nvPr>
            <p:custDataLst>
              <p:tags r:id="rId2"/>
            </p:custDataLst>
            <p:extLst>
              <p:ext uri="{D42A27DB-BD31-4B8C-83A1-F6EECF244321}">
                <p14:modId xmlns:p14="http://schemas.microsoft.com/office/powerpoint/2010/main" val="2882894795"/>
              </p:ext>
            </p:extLst>
          </p:nvPr>
        </p:nvGraphicFramePr>
        <p:xfrm>
          <a:off x="6570485" y="941838"/>
          <a:ext cx="4891987" cy="4144736"/>
        </p:xfrm>
        <a:graphic>
          <a:graphicData uri="http://schemas.openxmlformats.org/drawingml/2006/chart">
            <c:chart xmlns:c="http://schemas.openxmlformats.org/drawingml/2006/chart" xmlns:r="http://schemas.openxmlformats.org/officeDocument/2006/relationships" r:id="rId9"/>
          </a:graphicData>
        </a:graphic>
      </p:graphicFrame>
      <p:sp>
        <p:nvSpPr>
          <p:cNvPr id="32" name="Rectangle 31">
            <a:extLst>
              <a:ext uri="{FF2B5EF4-FFF2-40B4-BE49-F238E27FC236}">
                <a16:creationId xmlns:a16="http://schemas.microsoft.com/office/drawing/2014/main" id="{3F875D9B-E121-B5F2-F194-049524AC17C7}"/>
              </a:ext>
            </a:extLst>
          </p:cNvPr>
          <p:cNvSpPr/>
          <p:nvPr>
            <p:custDataLst>
              <p:tags r:id="rId3"/>
            </p:custDataLst>
          </p:nvPr>
        </p:nvSpPr>
        <p:spPr bwMode="gray">
          <a:xfrm>
            <a:off x="8618185" y="2035412"/>
            <a:ext cx="264341" cy="145651"/>
          </a:xfrm>
          <a:prstGeom prst="rect">
            <a:avLst/>
          </a:prstGeom>
          <a:solidFill>
            <a:srgbClr val="03C168"/>
          </a:solidFill>
          <a:ln w="25400" cap="flat" cmpd="sng" algn="ctr">
            <a:no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vert="horz" wrap="none" lIns="25400" tIns="0" rIns="25400" bIns="0" rtlCol="0" anchor="ctr"/>
          <a:lstStyle/>
          <a:p>
            <a:pPr algn="ctr">
              <a:lnSpc>
                <a:spcPct val="90000"/>
              </a:lnSpc>
              <a:spcBef>
                <a:spcPct val="0"/>
              </a:spcBef>
              <a:spcAft>
                <a:spcPct val="0"/>
              </a:spcAft>
            </a:pPr>
            <a:fld id="{024DD8F5-01F3-4ADC-B3E3-4495612D156A}" type="datetime'''''''''''''''7.''''''''''''''''''''''''''''''9''''%'">
              <a:rPr lang="en-US" altLang="en-US" sz="1400" kern="1200" smtClean="0">
                <a:solidFill>
                  <a:schemeClr val="tx1"/>
                </a:solidFill>
                <a:effectLst/>
                <a:highlight>
                  <a:srgbClr val="80DCB1"/>
                </a:highlight>
                <a:latin typeface="Segoe UI Symbol" panose="020B0502040204020203" pitchFamily="34" charset="0"/>
                <a:ea typeface="Segoe UI Symbol" panose="020B0502040204020203" pitchFamily="34" charset="0"/>
                <a:cs typeface="+mn-lt"/>
                <a:sym typeface="+mn-lt"/>
              </a:rPr>
              <a:pPr algn="ctr">
                <a:lnSpc>
                  <a:spcPct val="90000"/>
                </a:lnSpc>
                <a:spcBef>
                  <a:spcPct val="0"/>
                </a:spcBef>
                <a:spcAft>
                  <a:spcPct val="0"/>
                </a:spcAft>
              </a:pPr>
              <a:t>7.9%</a:t>
            </a:fld>
            <a:endParaRPr lang="en-US" sz="1400" kern="1200">
              <a:solidFill>
                <a:schemeClr val="tx1"/>
              </a:solidFill>
              <a:highlight>
                <a:srgbClr val="80DCB1"/>
              </a:highlight>
              <a:latin typeface="Segoe UI Symbol" panose="020B0502040204020203" pitchFamily="34" charset="0"/>
              <a:ea typeface="Segoe UI Symbol" panose="020B0502040204020203" pitchFamily="34" charset="0"/>
              <a:cs typeface="+mn-lt"/>
              <a:sym typeface="+mn-lt"/>
            </a:endParaRPr>
          </a:p>
        </p:txBody>
      </p:sp>
      <p:sp>
        <p:nvSpPr>
          <p:cNvPr id="33" name="Rectangle 32">
            <a:extLst>
              <a:ext uri="{FF2B5EF4-FFF2-40B4-BE49-F238E27FC236}">
                <a16:creationId xmlns:a16="http://schemas.microsoft.com/office/drawing/2014/main" id="{23EE33BC-AD55-D093-AE65-4DD6041E2291}"/>
              </a:ext>
            </a:extLst>
          </p:cNvPr>
          <p:cNvSpPr/>
          <p:nvPr>
            <p:custDataLst>
              <p:tags r:id="rId4"/>
            </p:custDataLst>
          </p:nvPr>
        </p:nvSpPr>
        <p:spPr bwMode="gray">
          <a:xfrm flipH="1">
            <a:off x="9139591" y="1618626"/>
            <a:ext cx="78106" cy="189187"/>
          </a:xfrm>
          <a:prstGeom prst="rect">
            <a:avLst/>
          </a:prstGeom>
          <a:solidFill>
            <a:schemeClr val="tx1"/>
          </a:solidFill>
          <a:ln w="25400" cap="flat" cmpd="sng" algn="ctr">
            <a:no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vert="horz" wrap="none" lIns="25400" tIns="0" rIns="25400" bIns="0" rtlCol="0" anchor="ctr"/>
          <a:lstStyle/>
          <a:p>
            <a:pPr algn="ctr">
              <a:lnSpc>
                <a:spcPct val="90000"/>
              </a:lnSpc>
              <a:spcBef>
                <a:spcPct val="0"/>
              </a:spcBef>
              <a:spcAft>
                <a:spcPct val="0"/>
              </a:spcAft>
            </a:pPr>
            <a:fld id="{0C8F5BB4-1779-41D0-B769-FC4BAC9687F2}" type="datetime'''''''''''3''''''''''''''''''''.''''''''''2''''''''''%'''''''">
              <a:rPr lang="en-US" altLang="en-US" sz="800" kern="1200" smtClean="0">
                <a:solidFill>
                  <a:schemeClr val="bg1"/>
                </a:solidFill>
                <a:effectLst/>
                <a:highlight>
                  <a:srgbClr val="000000"/>
                </a:highlight>
                <a:latin typeface="Segoe UI Symbol" panose="020B0502040204020203" pitchFamily="34" charset="0"/>
                <a:ea typeface="Segoe UI Symbol" panose="020B0502040204020203" pitchFamily="34" charset="0"/>
                <a:cs typeface="+mn-lt"/>
                <a:sym typeface="+mn-lt"/>
              </a:rPr>
              <a:pPr algn="ctr">
                <a:lnSpc>
                  <a:spcPct val="90000"/>
                </a:lnSpc>
                <a:spcBef>
                  <a:spcPct val="0"/>
                </a:spcBef>
                <a:spcAft>
                  <a:spcPct val="0"/>
                </a:spcAft>
              </a:pPr>
              <a:t>3.2%</a:t>
            </a:fld>
            <a:endParaRPr lang="en-US" sz="800" kern="1200">
              <a:solidFill>
                <a:schemeClr val="bg1"/>
              </a:solidFill>
              <a:highlight>
                <a:srgbClr val="000000"/>
              </a:highlight>
              <a:latin typeface="Segoe UI Symbol" panose="020B0502040204020203" pitchFamily="34" charset="0"/>
              <a:ea typeface="Segoe UI Symbol" panose="020B0502040204020203" pitchFamily="34" charset="0"/>
              <a:cs typeface="+mn-lt"/>
              <a:sym typeface="+mn-lt"/>
            </a:endParaRPr>
          </a:p>
        </p:txBody>
      </p:sp>
      <p:sp>
        <p:nvSpPr>
          <p:cNvPr id="35" name="Title 1">
            <a:extLst>
              <a:ext uri="{FF2B5EF4-FFF2-40B4-BE49-F238E27FC236}">
                <a16:creationId xmlns:a16="http://schemas.microsoft.com/office/drawing/2014/main" id="{94ADAE30-BD83-35BC-9D8D-76561FF8647A}"/>
              </a:ext>
            </a:extLst>
          </p:cNvPr>
          <p:cNvSpPr txBox="1">
            <a:spLocks/>
          </p:cNvSpPr>
          <p:nvPr/>
        </p:nvSpPr>
        <p:spPr>
          <a:xfrm>
            <a:off x="7639128" y="1066827"/>
            <a:ext cx="3079033" cy="376555"/>
          </a:xfrm>
          <a:prstGeom prst="rect">
            <a:avLst/>
          </a:prstGeom>
        </p:spPr>
        <p:txBody>
          <a:bodyPr vert="horz" wrap="square" lIns="0" tIns="0" rIns="91440" bIns="0">
            <a:normAutofit/>
          </a:bodyPr>
          <a:lstStyle>
            <a:lvl1pPr>
              <a:defRPr sz="1800" b="0" i="0">
                <a:solidFill>
                  <a:schemeClr val="tx1"/>
                </a:solidFill>
                <a:latin typeface="Segoe UI Symbol" panose="020B0502040204020203" pitchFamily="34" charset="0"/>
                <a:ea typeface="Segoe UI Symbol" panose="020B0502040204020203" pitchFamily="34" charset="0"/>
                <a:cs typeface="Trebuchet MS"/>
              </a:defRPr>
            </a:lvl1pPr>
          </a:lstStyle>
          <a:p>
            <a:r>
              <a:rPr lang="en-US" sz="1600" spc="-30"/>
              <a:t>Dara </a:t>
            </a:r>
            <a:r>
              <a:rPr lang="en-US" sz="1600" spc="-30" err="1"/>
              <a:t>Khosrowshahi’s</a:t>
            </a:r>
            <a:r>
              <a:rPr lang="en-US" sz="1600" spc="-30"/>
              <a:t> pay structure</a:t>
            </a:r>
            <a:endParaRPr lang="en-US" sz="1600"/>
          </a:p>
        </p:txBody>
      </p:sp>
      <p:sp>
        <p:nvSpPr>
          <p:cNvPr id="37" name="Rectangle 36">
            <a:extLst>
              <a:ext uri="{FF2B5EF4-FFF2-40B4-BE49-F238E27FC236}">
                <a16:creationId xmlns:a16="http://schemas.microsoft.com/office/drawing/2014/main" id="{544070AE-CA8A-3BB7-D5D9-0AA79FC61426}"/>
              </a:ext>
            </a:extLst>
          </p:cNvPr>
          <p:cNvSpPr/>
          <p:nvPr/>
        </p:nvSpPr>
        <p:spPr>
          <a:xfrm>
            <a:off x="7746704" y="4941062"/>
            <a:ext cx="142664" cy="145651"/>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8" name="Rectangle 37">
            <a:extLst>
              <a:ext uri="{FF2B5EF4-FFF2-40B4-BE49-F238E27FC236}">
                <a16:creationId xmlns:a16="http://schemas.microsoft.com/office/drawing/2014/main" id="{920B316E-1521-5C75-B817-EFDF047C8F78}"/>
              </a:ext>
            </a:extLst>
          </p:cNvPr>
          <p:cNvSpPr/>
          <p:nvPr/>
        </p:nvSpPr>
        <p:spPr>
          <a:xfrm>
            <a:off x="7746704" y="5168573"/>
            <a:ext cx="142664" cy="145651"/>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9" name="Rectangle 38">
            <a:extLst>
              <a:ext uri="{FF2B5EF4-FFF2-40B4-BE49-F238E27FC236}">
                <a16:creationId xmlns:a16="http://schemas.microsoft.com/office/drawing/2014/main" id="{88CDDCD1-8A39-A6E6-0CCA-F67052344C33}"/>
              </a:ext>
            </a:extLst>
          </p:cNvPr>
          <p:cNvSpPr/>
          <p:nvPr/>
        </p:nvSpPr>
        <p:spPr>
          <a:xfrm>
            <a:off x="7746704" y="5397411"/>
            <a:ext cx="142664" cy="145651"/>
          </a:xfrm>
          <a:prstGeom prst="rect">
            <a:avLst/>
          </a:prstGeom>
          <a:solidFill>
            <a:srgbClr val="80DCB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0" name="Rectangle 39">
            <a:extLst>
              <a:ext uri="{FF2B5EF4-FFF2-40B4-BE49-F238E27FC236}">
                <a16:creationId xmlns:a16="http://schemas.microsoft.com/office/drawing/2014/main" id="{874BBD9B-128F-A757-4133-F250E9579916}"/>
              </a:ext>
            </a:extLst>
          </p:cNvPr>
          <p:cNvSpPr/>
          <p:nvPr/>
        </p:nvSpPr>
        <p:spPr>
          <a:xfrm>
            <a:off x="7746704" y="5626249"/>
            <a:ext cx="142664" cy="14565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1" name="TextBox 40">
            <a:extLst>
              <a:ext uri="{FF2B5EF4-FFF2-40B4-BE49-F238E27FC236}">
                <a16:creationId xmlns:a16="http://schemas.microsoft.com/office/drawing/2014/main" id="{9B0AC9C5-C5A2-B307-F5BD-9392BDCD685B}"/>
              </a:ext>
            </a:extLst>
          </p:cNvPr>
          <p:cNvSpPr txBox="1"/>
          <p:nvPr/>
        </p:nvSpPr>
        <p:spPr>
          <a:xfrm>
            <a:off x="7900552" y="5583658"/>
            <a:ext cx="1507144" cy="230832"/>
          </a:xfrm>
          <a:prstGeom prst="rect">
            <a:avLst/>
          </a:prstGeom>
          <a:noFill/>
        </p:spPr>
        <p:txBody>
          <a:bodyPr wrap="square" rtlCol="0">
            <a:spAutoFit/>
          </a:bodyPr>
          <a:lstStyle/>
          <a:p>
            <a:r>
              <a:rPr lang="en-US" sz="900">
                <a:latin typeface="Segoe UI Symbol" panose="020B0502040204020203" pitchFamily="34" charset="0"/>
                <a:ea typeface="Segoe UI Symbol" panose="020B0502040204020203" pitchFamily="34" charset="0"/>
              </a:rPr>
              <a:t>Base salary = $1.1 million</a:t>
            </a:r>
          </a:p>
        </p:txBody>
      </p:sp>
      <p:sp>
        <p:nvSpPr>
          <p:cNvPr id="44" name="TextBox 43">
            <a:extLst>
              <a:ext uri="{FF2B5EF4-FFF2-40B4-BE49-F238E27FC236}">
                <a16:creationId xmlns:a16="http://schemas.microsoft.com/office/drawing/2014/main" id="{720433EB-7B58-22EC-00E2-10CDAD544E8E}"/>
              </a:ext>
            </a:extLst>
          </p:cNvPr>
          <p:cNvSpPr txBox="1"/>
          <p:nvPr/>
        </p:nvSpPr>
        <p:spPr>
          <a:xfrm>
            <a:off x="7895904" y="4891123"/>
            <a:ext cx="1617751" cy="230832"/>
          </a:xfrm>
          <a:prstGeom prst="rect">
            <a:avLst/>
          </a:prstGeom>
          <a:noFill/>
        </p:spPr>
        <p:txBody>
          <a:bodyPr wrap="square" rtlCol="0">
            <a:spAutoFit/>
          </a:bodyPr>
          <a:lstStyle/>
          <a:p>
            <a:r>
              <a:rPr lang="en-US" sz="900">
                <a:latin typeface="Segoe UI Symbol" panose="020B0502040204020203" pitchFamily="34" charset="0"/>
                <a:ea typeface="Segoe UI Symbol" panose="020B0502040204020203" pitchFamily="34" charset="0"/>
              </a:rPr>
              <a:t>Stock Awards = $1.1 million</a:t>
            </a:r>
          </a:p>
        </p:txBody>
      </p:sp>
      <p:sp>
        <p:nvSpPr>
          <p:cNvPr id="43" name="TextBox 42">
            <a:extLst>
              <a:ext uri="{FF2B5EF4-FFF2-40B4-BE49-F238E27FC236}">
                <a16:creationId xmlns:a16="http://schemas.microsoft.com/office/drawing/2014/main" id="{5BC9C421-0CED-2422-4992-DFF659ABAB5E}"/>
              </a:ext>
            </a:extLst>
          </p:cNvPr>
          <p:cNvSpPr txBox="1"/>
          <p:nvPr/>
        </p:nvSpPr>
        <p:spPr>
          <a:xfrm>
            <a:off x="7877361" y="5147316"/>
            <a:ext cx="1745991" cy="230832"/>
          </a:xfrm>
          <a:prstGeom prst="rect">
            <a:avLst/>
          </a:prstGeom>
          <a:noFill/>
        </p:spPr>
        <p:txBody>
          <a:bodyPr wrap="square" rtlCol="0">
            <a:spAutoFit/>
          </a:bodyPr>
          <a:lstStyle/>
          <a:p>
            <a:r>
              <a:rPr lang="en-US" sz="900">
                <a:latin typeface="Segoe UI Symbol" panose="020B0502040204020203" pitchFamily="34" charset="0"/>
                <a:ea typeface="Segoe UI Symbol" panose="020B0502040204020203" pitchFamily="34" charset="0"/>
              </a:rPr>
              <a:t>Option Awards = $23.7 million</a:t>
            </a:r>
          </a:p>
        </p:txBody>
      </p:sp>
      <p:sp>
        <p:nvSpPr>
          <p:cNvPr id="42" name="TextBox 41">
            <a:extLst>
              <a:ext uri="{FF2B5EF4-FFF2-40B4-BE49-F238E27FC236}">
                <a16:creationId xmlns:a16="http://schemas.microsoft.com/office/drawing/2014/main" id="{1EDC2706-E910-9B7F-56D1-F726730DF855}"/>
              </a:ext>
            </a:extLst>
          </p:cNvPr>
          <p:cNvSpPr txBox="1"/>
          <p:nvPr/>
        </p:nvSpPr>
        <p:spPr>
          <a:xfrm>
            <a:off x="7900552" y="5381546"/>
            <a:ext cx="2714205" cy="230832"/>
          </a:xfrm>
          <a:prstGeom prst="rect">
            <a:avLst/>
          </a:prstGeom>
          <a:noFill/>
        </p:spPr>
        <p:txBody>
          <a:bodyPr wrap="square" rtlCol="0">
            <a:spAutoFit/>
          </a:bodyPr>
          <a:lstStyle/>
          <a:p>
            <a:r>
              <a:rPr lang="en-US" sz="900">
                <a:latin typeface="Segoe UI Symbol" panose="020B0502040204020203" pitchFamily="34" charset="0"/>
                <a:ea typeface="Segoe UI Symbol" panose="020B0502040204020203" pitchFamily="34" charset="0"/>
              </a:rPr>
              <a:t>Non-Equity Incentive Compensation = 2.8 million</a:t>
            </a:r>
          </a:p>
        </p:txBody>
      </p:sp>
    </p:spTree>
    <p:extLst>
      <p:ext uri="{BB962C8B-B14F-4D97-AF65-F5344CB8AC3E}">
        <p14:creationId xmlns:p14="http://schemas.microsoft.com/office/powerpoint/2010/main" val="207373957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55D72-4CC5-7B54-280D-C1D1EA0D1806}"/>
              </a:ext>
            </a:extLst>
          </p:cNvPr>
          <p:cNvSpPr>
            <a:spLocks noGrp="1"/>
          </p:cNvSpPr>
          <p:nvPr>
            <p:ph type="title"/>
          </p:nvPr>
        </p:nvSpPr>
        <p:spPr/>
        <p:txBody>
          <a:bodyPr/>
          <a:lstStyle/>
          <a:p>
            <a:r>
              <a:rPr lang="en-US"/>
              <a:t>With governance performing exceptionally well  </a:t>
            </a:r>
          </a:p>
        </p:txBody>
      </p:sp>
      <p:pic>
        <p:nvPicPr>
          <p:cNvPr id="3" name="Picture 2">
            <a:extLst>
              <a:ext uri="{FF2B5EF4-FFF2-40B4-BE49-F238E27FC236}">
                <a16:creationId xmlns:a16="http://schemas.microsoft.com/office/drawing/2014/main" id="{8837780C-7677-1320-F4D8-73B6E8E5717B}"/>
              </a:ext>
            </a:extLst>
          </p:cNvPr>
          <p:cNvPicPr>
            <a:picLocks noChangeAspect="1"/>
          </p:cNvPicPr>
          <p:nvPr/>
        </p:nvPicPr>
        <p:blipFill>
          <a:blip r:embed="rId2"/>
          <a:stretch>
            <a:fillRect/>
          </a:stretch>
        </p:blipFill>
        <p:spPr>
          <a:xfrm>
            <a:off x="588209" y="1325456"/>
            <a:ext cx="11015581" cy="4484915"/>
          </a:xfrm>
          <a:prstGeom prst="rect">
            <a:avLst/>
          </a:prstGeom>
        </p:spPr>
      </p:pic>
      <p:sp>
        <p:nvSpPr>
          <p:cNvPr id="4" name="TextBox 3">
            <a:extLst>
              <a:ext uri="{FF2B5EF4-FFF2-40B4-BE49-F238E27FC236}">
                <a16:creationId xmlns:a16="http://schemas.microsoft.com/office/drawing/2014/main" id="{A8F24004-F2E9-E8F5-39E6-EF5D618B9542}"/>
              </a:ext>
            </a:extLst>
          </p:cNvPr>
          <p:cNvSpPr txBox="1"/>
          <p:nvPr/>
        </p:nvSpPr>
        <p:spPr>
          <a:xfrm>
            <a:off x="274320" y="6496915"/>
            <a:ext cx="1050288" cy="215444"/>
          </a:xfrm>
          <a:prstGeom prst="rect">
            <a:avLst/>
          </a:prstGeom>
          <a:noFill/>
        </p:spPr>
        <p:txBody>
          <a:bodyPr wrap="none" rtlCol="0">
            <a:spAutoFit/>
          </a:bodyPr>
          <a:lstStyle/>
          <a:p>
            <a:r>
              <a:rPr lang="en-US" sz="800">
                <a:solidFill>
                  <a:schemeClr val="tx1">
                    <a:lumMod val="50000"/>
                    <a:lumOff val="50000"/>
                  </a:schemeClr>
                </a:solidFill>
                <a:latin typeface="Segoe UI Symbol" panose="020B0502040204020203" pitchFamily="34" charset="0"/>
                <a:ea typeface="Segoe UI Symbol" panose="020B0502040204020203" pitchFamily="34" charset="0"/>
              </a:rPr>
              <a:t>Source: Bloomberg</a:t>
            </a:r>
          </a:p>
        </p:txBody>
      </p:sp>
    </p:spTree>
    <p:extLst>
      <p:ext uri="{BB962C8B-B14F-4D97-AF65-F5344CB8AC3E}">
        <p14:creationId xmlns:p14="http://schemas.microsoft.com/office/powerpoint/2010/main" val="48276935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26B951E-534C-195A-62A3-21E18DA2659F}"/>
              </a:ext>
            </a:extLst>
          </p:cNvPr>
          <p:cNvGraphicFramePr>
            <a:graphicFrameLocks/>
          </p:cNvGraphicFramePr>
          <p:nvPr>
            <p:custDataLst>
              <p:tags r:id="rId1"/>
            </p:custDataLst>
            <p:extLst>
              <p:ext uri="{D42A27DB-BD31-4B8C-83A1-F6EECF244321}">
                <p14:modId xmlns:p14="http://schemas.microsoft.com/office/powerpoint/2010/main" val="93810872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think-cell data - do not delete" hidden="1">
                        <a:extLst>
                          <a:ext uri="{FF2B5EF4-FFF2-40B4-BE49-F238E27FC236}">
                            <a16:creationId xmlns:a16="http://schemas.microsoft.com/office/drawing/2014/main" id="{226B951E-534C-195A-62A3-21E18DA2659F}"/>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3" name="Title 1">
            <a:extLst>
              <a:ext uri="{FF2B5EF4-FFF2-40B4-BE49-F238E27FC236}">
                <a16:creationId xmlns:a16="http://schemas.microsoft.com/office/drawing/2014/main" id="{6107A3A2-9BAD-790F-1753-08942E332B5B}"/>
              </a:ext>
            </a:extLst>
          </p:cNvPr>
          <p:cNvSpPr>
            <a:spLocks noGrp="1"/>
          </p:cNvSpPr>
          <p:nvPr>
            <p:ph type="title"/>
          </p:nvPr>
        </p:nvSpPr>
        <p:spPr>
          <a:xfrm>
            <a:off x="364041" y="236856"/>
            <a:ext cx="9152709" cy="376555"/>
          </a:xfrm>
        </p:spPr>
        <p:txBody>
          <a:bodyPr vert="horz" rIns="91440">
            <a:noAutofit/>
          </a:bodyPr>
          <a:lstStyle/>
          <a:p>
            <a:r>
              <a:rPr lang="en-AU" sz="1400" dirty="0"/>
              <a:t>Capital allocation has been disciplined and value-accretive, but alignment relies on incentives rather than ownership, and the Delivery Hero deal is an untested step-up in size</a:t>
            </a:r>
            <a:endParaRPr lang="en-AU" sz="1400" b="1" dirty="0"/>
          </a:p>
        </p:txBody>
      </p:sp>
      <p:sp>
        <p:nvSpPr>
          <p:cNvPr id="6" name="Rectangle 5">
            <a:extLst>
              <a:ext uri="{FF2B5EF4-FFF2-40B4-BE49-F238E27FC236}">
                <a16:creationId xmlns:a16="http://schemas.microsoft.com/office/drawing/2014/main" id="{129C5440-6257-AA48-7C4C-7855C425674F}"/>
              </a:ext>
            </a:extLst>
          </p:cNvPr>
          <p:cNvSpPr/>
          <p:nvPr/>
        </p:nvSpPr>
        <p:spPr>
          <a:xfrm>
            <a:off x="274320" y="1011380"/>
            <a:ext cx="6000812" cy="2746279"/>
          </a:xfrm>
          <a:prstGeom prst="rect">
            <a:avLst/>
          </a:prstGeom>
          <a:noFill/>
          <a:ln w="95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8" name="TextBox 7">
            <a:extLst>
              <a:ext uri="{FF2B5EF4-FFF2-40B4-BE49-F238E27FC236}">
                <a16:creationId xmlns:a16="http://schemas.microsoft.com/office/drawing/2014/main" id="{42F84199-7EF0-5A78-6BF1-824FD1C87D92}"/>
              </a:ext>
            </a:extLst>
          </p:cNvPr>
          <p:cNvSpPr txBox="1"/>
          <p:nvPr/>
        </p:nvSpPr>
        <p:spPr>
          <a:xfrm>
            <a:off x="430009" y="1116432"/>
            <a:ext cx="4884671" cy="276999"/>
          </a:xfrm>
          <a:prstGeom prst="rect">
            <a:avLst/>
          </a:prstGeom>
          <a:noFill/>
        </p:spPr>
        <p:txBody>
          <a:bodyPr wrap="none" rtlCol="0">
            <a:spAutoFit/>
          </a:bodyPr>
          <a:lstStyle/>
          <a:p>
            <a:r>
              <a:rPr lang="en-US" sz="1200" b="1">
                <a:latin typeface="Segoe UI Symbol" panose="020B0502040204020203" pitchFamily="34" charset="0"/>
                <a:ea typeface="Segoe UI Symbol" panose="020B0502040204020203" pitchFamily="34" charset="0"/>
              </a:rPr>
              <a:t>1 Buybacks have been the primary use of a record free cash flow base</a:t>
            </a:r>
          </a:p>
        </p:txBody>
      </p:sp>
      <p:cxnSp>
        <p:nvCxnSpPr>
          <p:cNvPr id="10" name="Straight Connector 9">
            <a:extLst>
              <a:ext uri="{FF2B5EF4-FFF2-40B4-BE49-F238E27FC236}">
                <a16:creationId xmlns:a16="http://schemas.microsoft.com/office/drawing/2014/main" id="{6F416289-A538-0432-8C9B-846A42CBBDA8}"/>
              </a:ext>
            </a:extLst>
          </p:cNvPr>
          <p:cNvCxnSpPr/>
          <p:nvPr/>
        </p:nvCxnSpPr>
        <p:spPr>
          <a:xfrm>
            <a:off x="571475" y="1409172"/>
            <a:ext cx="5094263" cy="0"/>
          </a:xfrm>
          <a:prstGeom prst="line">
            <a:avLst/>
          </a:prstGeom>
        </p:spPr>
        <p:style>
          <a:lnRef idx="1">
            <a:schemeClr val="dk1"/>
          </a:lnRef>
          <a:fillRef idx="0">
            <a:schemeClr val="dk1"/>
          </a:fillRef>
          <a:effectRef idx="0">
            <a:schemeClr val="dk1"/>
          </a:effectRef>
          <a:fontRef idx="minor">
            <a:schemeClr val="tx1"/>
          </a:fontRef>
        </p:style>
      </p:cxnSp>
      <p:sp>
        <p:nvSpPr>
          <p:cNvPr id="11" name="Rectangle 10">
            <a:extLst>
              <a:ext uri="{FF2B5EF4-FFF2-40B4-BE49-F238E27FC236}">
                <a16:creationId xmlns:a16="http://schemas.microsoft.com/office/drawing/2014/main" id="{84CBDBFC-2F19-0D91-AD68-FFB683549B9B}"/>
              </a:ext>
            </a:extLst>
          </p:cNvPr>
          <p:cNvSpPr/>
          <p:nvPr/>
        </p:nvSpPr>
        <p:spPr>
          <a:xfrm>
            <a:off x="727772" y="1886750"/>
            <a:ext cx="590204" cy="597608"/>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2" name="Rectangle 11">
            <a:extLst>
              <a:ext uri="{FF2B5EF4-FFF2-40B4-BE49-F238E27FC236}">
                <a16:creationId xmlns:a16="http://schemas.microsoft.com/office/drawing/2014/main" id="{20329481-1342-134A-7ACC-053C8F6E5A97}"/>
              </a:ext>
            </a:extLst>
          </p:cNvPr>
          <p:cNvSpPr/>
          <p:nvPr/>
        </p:nvSpPr>
        <p:spPr>
          <a:xfrm>
            <a:off x="1771428" y="2017222"/>
            <a:ext cx="590204" cy="46713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3" name="Rectangle 12">
            <a:extLst>
              <a:ext uri="{FF2B5EF4-FFF2-40B4-BE49-F238E27FC236}">
                <a16:creationId xmlns:a16="http://schemas.microsoft.com/office/drawing/2014/main" id="{30EA76F3-81C0-7E59-2E22-46F1A34A2C2C}"/>
              </a:ext>
            </a:extLst>
          </p:cNvPr>
          <p:cNvSpPr/>
          <p:nvPr/>
        </p:nvSpPr>
        <p:spPr>
          <a:xfrm>
            <a:off x="2815084" y="1560035"/>
            <a:ext cx="590204" cy="901008"/>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4" name="Rectangle 13">
            <a:extLst>
              <a:ext uri="{FF2B5EF4-FFF2-40B4-BE49-F238E27FC236}">
                <a16:creationId xmlns:a16="http://schemas.microsoft.com/office/drawing/2014/main" id="{932B7BE7-AB99-9324-6D4A-50AC27987B9B}"/>
              </a:ext>
            </a:extLst>
          </p:cNvPr>
          <p:cNvSpPr/>
          <p:nvPr/>
        </p:nvSpPr>
        <p:spPr>
          <a:xfrm>
            <a:off x="3927733" y="2208414"/>
            <a:ext cx="590204" cy="252629"/>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5" name="Rectangle 14">
            <a:extLst>
              <a:ext uri="{FF2B5EF4-FFF2-40B4-BE49-F238E27FC236}">
                <a16:creationId xmlns:a16="http://schemas.microsoft.com/office/drawing/2014/main" id="{C8838AE9-F757-744F-5DB2-4C98961D7385}"/>
              </a:ext>
            </a:extLst>
          </p:cNvPr>
          <p:cNvSpPr/>
          <p:nvPr/>
        </p:nvSpPr>
        <p:spPr>
          <a:xfrm>
            <a:off x="5355848" y="1560036"/>
            <a:ext cx="590204" cy="894318"/>
          </a:xfrm>
          <a:prstGeom prst="rect">
            <a:avLst/>
          </a:prstGeom>
          <a:solidFill>
            <a:srgbClr val="80DCB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cxnSp>
        <p:nvCxnSpPr>
          <p:cNvPr id="16" name="Straight Connector 15">
            <a:extLst>
              <a:ext uri="{FF2B5EF4-FFF2-40B4-BE49-F238E27FC236}">
                <a16:creationId xmlns:a16="http://schemas.microsoft.com/office/drawing/2014/main" id="{A8C48673-F431-AA18-2A20-D723B62B999A}"/>
              </a:ext>
            </a:extLst>
          </p:cNvPr>
          <p:cNvCxnSpPr>
            <a:cxnSpLocks/>
          </p:cNvCxnSpPr>
          <p:nvPr/>
        </p:nvCxnSpPr>
        <p:spPr>
          <a:xfrm>
            <a:off x="4880239" y="1591575"/>
            <a:ext cx="0" cy="892782"/>
          </a:xfrm>
          <a:prstGeom prst="line">
            <a:avLst/>
          </a:prstGeom>
        </p:spPr>
        <p:style>
          <a:lnRef idx="1">
            <a:schemeClr val="dk1"/>
          </a:lnRef>
          <a:fillRef idx="0">
            <a:schemeClr val="dk1"/>
          </a:fillRef>
          <a:effectRef idx="0">
            <a:schemeClr val="dk1"/>
          </a:effectRef>
          <a:fontRef idx="minor">
            <a:schemeClr val="tx1"/>
          </a:fontRef>
        </p:style>
      </p:cxnSp>
      <p:sp>
        <p:nvSpPr>
          <p:cNvPr id="18" name="Rectangle 17">
            <a:extLst>
              <a:ext uri="{FF2B5EF4-FFF2-40B4-BE49-F238E27FC236}">
                <a16:creationId xmlns:a16="http://schemas.microsoft.com/office/drawing/2014/main" id="{264DDC47-C119-CDFB-961C-8D42EA5068DA}"/>
              </a:ext>
            </a:extLst>
          </p:cNvPr>
          <p:cNvSpPr/>
          <p:nvPr/>
        </p:nvSpPr>
        <p:spPr>
          <a:xfrm>
            <a:off x="727772" y="2823688"/>
            <a:ext cx="5137266" cy="5217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20" name="TextBox 19">
            <a:extLst>
              <a:ext uri="{FF2B5EF4-FFF2-40B4-BE49-F238E27FC236}">
                <a16:creationId xmlns:a16="http://schemas.microsoft.com/office/drawing/2014/main" id="{12129CB9-54B8-E237-BFFC-7C872090DD42}"/>
              </a:ext>
            </a:extLst>
          </p:cNvPr>
          <p:cNvSpPr txBox="1"/>
          <p:nvPr/>
        </p:nvSpPr>
        <p:spPr>
          <a:xfrm>
            <a:off x="793453" y="2837654"/>
            <a:ext cx="4962545" cy="507831"/>
          </a:xfrm>
          <a:prstGeom prst="rect">
            <a:avLst/>
          </a:prstGeom>
          <a:noFill/>
        </p:spPr>
        <p:txBody>
          <a:bodyPr wrap="square">
            <a:spAutoFit/>
          </a:bodyPr>
          <a:lstStyle/>
          <a:p>
            <a:pPr marL="0" marR="0">
              <a:buNone/>
            </a:pPr>
            <a:r>
              <a:rPr lang="en-AU" sz="900">
                <a:effectLst/>
                <a:latin typeface="Segoe UI Symbol" panose="020B0502040204020203" pitchFamily="34" charset="0"/>
                <a:ea typeface="Segoe UI Symbol" panose="020B0502040204020203" pitchFamily="34" charset="0"/>
              </a:rPr>
              <a:t>~40m shares retired in Q1 2026 alone versus ~-80m across the whole of 2025. Diluted share count -4% YoY in Q2 2026 despite the quarter's step-down in repurchases — the reduction is real, not an SBC-offset optic.</a:t>
            </a:r>
          </a:p>
        </p:txBody>
      </p:sp>
      <p:sp>
        <p:nvSpPr>
          <p:cNvPr id="22" name="TextBox 21">
            <a:extLst>
              <a:ext uri="{FF2B5EF4-FFF2-40B4-BE49-F238E27FC236}">
                <a16:creationId xmlns:a16="http://schemas.microsoft.com/office/drawing/2014/main" id="{FA157A83-3E8F-3EA0-532D-2B6933157D1D}"/>
              </a:ext>
            </a:extLst>
          </p:cNvPr>
          <p:cNvSpPr txBox="1"/>
          <p:nvPr/>
        </p:nvSpPr>
        <p:spPr>
          <a:xfrm>
            <a:off x="296439" y="3410687"/>
            <a:ext cx="5709867" cy="338554"/>
          </a:xfrm>
          <a:prstGeom prst="rect">
            <a:avLst/>
          </a:prstGeom>
          <a:noFill/>
        </p:spPr>
        <p:txBody>
          <a:bodyPr wrap="square">
            <a:spAutoFit/>
          </a:bodyPr>
          <a:lstStyle/>
          <a:p>
            <a:pPr marL="0" marR="0">
              <a:buNone/>
            </a:pPr>
            <a:r>
              <a:rPr lang="en-AU" sz="800">
                <a:solidFill>
                  <a:schemeClr val="tx1">
                    <a:lumMod val="50000"/>
                    <a:lumOff val="50000"/>
                  </a:schemeClr>
                </a:solidFill>
                <a:effectLst/>
                <a:latin typeface="Segoe UI Symbol" panose="020B0502040204020203" pitchFamily="34" charset="0"/>
                <a:ea typeface="Segoe UI Symbol" panose="020B0502040204020203" pitchFamily="34" charset="0"/>
              </a:rPr>
              <a:t>Uber 10-Q, Q2 2026 (Note 7, Share Repurchase Program); 10-Q, Q1 2026 (Note 7); Uber Q1 2026 Prepared Remarks, p. 6; Uber Q2 2026 Prepared Remarks, p. 8.</a:t>
            </a:r>
          </a:p>
        </p:txBody>
      </p:sp>
      <p:sp>
        <p:nvSpPr>
          <p:cNvPr id="23" name="TextBox 22">
            <a:extLst>
              <a:ext uri="{FF2B5EF4-FFF2-40B4-BE49-F238E27FC236}">
                <a16:creationId xmlns:a16="http://schemas.microsoft.com/office/drawing/2014/main" id="{B147B8E6-3FF1-3728-4C39-BFA1ACB4BA75}"/>
              </a:ext>
            </a:extLst>
          </p:cNvPr>
          <p:cNvSpPr txBox="1"/>
          <p:nvPr/>
        </p:nvSpPr>
        <p:spPr>
          <a:xfrm>
            <a:off x="751510" y="1624787"/>
            <a:ext cx="588623" cy="246221"/>
          </a:xfrm>
          <a:prstGeom prst="rect">
            <a:avLst/>
          </a:prstGeom>
          <a:noFill/>
        </p:spPr>
        <p:txBody>
          <a:bodyPr wrap="none" rtlCol="0">
            <a:spAutoFit/>
          </a:bodyPr>
          <a:lstStyle/>
          <a:p>
            <a:r>
              <a:rPr lang="en-US" sz="1000" b="1">
                <a:latin typeface="Segoe UI Symbol" panose="020B0502040204020203" pitchFamily="34" charset="0"/>
                <a:ea typeface="Segoe UI Symbol" panose="020B0502040204020203" pitchFamily="34" charset="0"/>
              </a:rPr>
              <a:t>$1.8bn</a:t>
            </a:r>
          </a:p>
        </p:txBody>
      </p:sp>
      <p:sp>
        <p:nvSpPr>
          <p:cNvPr id="24" name="TextBox 23">
            <a:extLst>
              <a:ext uri="{FF2B5EF4-FFF2-40B4-BE49-F238E27FC236}">
                <a16:creationId xmlns:a16="http://schemas.microsoft.com/office/drawing/2014/main" id="{AFF3DE06-1586-B202-60A1-CEB38C8EE5A2}"/>
              </a:ext>
            </a:extLst>
          </p:cNvPr>
          <p:cNvSpPr txBox="1"/>
          <p:nvPr/>
        </p:nvSpPr>
        <p:spPr>
          <a:xfrm>
            <a:off x="1770510" y="1778507"/>
            <a:ext cx="588623" cy="246221"/>
          </a:xfrm>
          <a:prstGeom prst="rect">
            <a:avLst/>
          </a:prstGeom>
          <a:noFill/>
        </p:spPr>
        <p:txBody>
          <a:bodyPr wrap="none" rtlCol="0">
            <a:spAutoFit/>
          </a:bodyPr>
          <a:lstStyle/>
          <a:p>
            <a:r>
              <a:rPr lang="en-US" sz="1000" b="1">
                <a:latin typeface="Segoe UI Symbol" panose="020B0502040204020203" pitchFamily="34" charset="0"/>
                <a:ea typeface="Segoe UI Symbol" panose="020B0502040204020203" pitchFamily="34" charset="0"/>
              </a:rPr>
              <a:t>$1.4bn</a:t>
            </a:r>
          </a:p>
        </p:txBody>
      </p:sp>
      <p:sp>
        <p:nvSpPr>
          <p:cNvPr id="25" name="TextBox 24">
            <a:extLst>
              <a:ext uri="{FF2B5EF4-FFF2-40B4-BE49-F238E27FC236}">
                <a16:creationId xmlns:a16="http://schemas.microsoft.com/office/drawing/2014/main" id="{196005CA-1B49-61CD-DE89-2DE68B780C3E}"/>
              </a:ext>
            </a:extLst>
          </p:cNvPr>
          <p:cNvSpPr txBox="1"/>
          <p:nvPr/>
        </p:nvSpPr>
        <p:spPr>
          <a:xfrm>
            <a:off x="2827050" y="1363316"/>
            <a:ext cx="588623" cy="246221"/>
          </a:xfrm>
          <a:prstGeom prst="rect">
            <a:avLst/>
          </a:prstGeom>
          <a:noFill/>
        </p:spPr>
        <p:txBody>
          <a:bodyPr wrap="none" rtlCol="0">
            <a:spAutoFit/>
          </a:bodyPr>
          <a:lstStyle/>
          <a:p>
            <a:r>
              <a:rPr lang="en-US" sz="1000" b="1">
                <a:latin typeface="Segoe UI Symbol" panose="020B0502040204020203" pitchFamily="34" charset="0"/>
                <a:ea typeface="Segoe UI Symbol" panose="020B0502040204020203" pitchFamily="34" charset="0"/>
              </a:rPr>
              <a:t>$3.0bn</a:t>
            </a:r>
          </a:p>
        </p:txBody>
      </p:sp>
      <p:sp>
        <p:nvSpPr>
          <p:cNvPr id="26" name="TextBox 25">
            <a:extLst>
              <a:ext uri="{FF2B5EF4-FFF2-40B4-BE49-F238E27FC236}">
                <a16:creationId xmlns:a16="http://schemas.microsoft.com/office/drawing/2014/main" id="{EAD38A7B-18C1-9BBA-C15C-CAB2C7157DF2}"/>
              </a:ext>
            </a:extLst>
          </p:cNvPr>
          <p:cNvSpPr txBox="1"/>
          <p:nvPr/>
        </p:nvSpPr>
        <p:spPr>
          <a:xfrm>
            <a:off x="3919527" y="1975082"/>
            <a:ext cx="659155" cy="246221"/>
          </a:xfrm>
          <a:prstGeom prst="rect">
            <a:avLst/>
          </a:prstGeom>
          <a:noFill/>
        </p:spPr>
        <p:txBody>
          <a:bodyPr wrap="none" rtlCol="0">
            <a:spAutoFit/>
          </a:bodyPr>
          <a:lstStyle/>
          <a:p>
            <a:r>
              <a:rPr lang="en-US" sz="1000" b="1">
                <a:latin typeface="Segoe UI Symbol" panose="020B0502040204020203" pitchFamily="34" charset="0"/>
                <a:ea typeface="Segoe UI Symbol" panose="020B0502040204020203" pitchFamily="34" charset="0"/>
              </a:rPr>
              <a:t>$0.51bn</a:t>
            </a:r>
          </a:p>
        </p:txBody>
      </p:sp>
      <p:sp>
        <p:nvSpPr>
          <p:cNvPr id="27" name="TextBox 26">
            <a:extLst>
              <a:ext uri="{FF2B5EF4-FFF2-40B4-BE49-F238E27FC236}">
                <a16:creationId xmlns:a16="http://schemas.microsoft.com/office/drawing/2014/main" id="{8DA3EB02-77B7-63B3-3FDD-605E339D5281}"/>
              </a:ext>
            </a:extLst>
          </p:cNvPr>
          <p:cNvSpPr txBox="1"/>
          <p:nvPr/>
        </p:nvSpPr>
        <p:spPr>
          <a:xfrm>
            <a:off x="5345463" y="1372696"/>
            <a:ext cx="628698" cy="246221"/>
          </a:xfrm>
          <a:prstGeom prst="rect">
            <a:avLst/>
          </a:prstGeom>
          <a:noFill/>
        </p:spPr>
        <p:txBody>
          <a:bodyPr wrap="none" rtlCol="0">
            <a:spAutoFit/>
          </a:bodyPr>
          <a:lstStyle/>
          <a:p>
            <a:r>
              <a:rPr lang="en-US" sz="1000" b="1">
                <a:latin typeface="Segoe UI Symbol" panose="020B0502040204020203" pitchFamily="34" charset="0"/>
                <a:ea typeface="Segoe UI Symbol" panose="020B0502040204020203" pitchFamily="34" charset="0"/>
              </a:rPr>
              <a:t>&gt;$10bn</a:t>
            </a:r>
          </a:p>
        </p:txBody>
      </p:sp>
      <p:sp>
        <p:nvSpPr>
          <p:cNvPr id="28" name="TextBox 27">
            <a:extLst>
              <a:ext uri="{FF2B5EF4-FFF2-40B4-BE49-F238E27FC236}">
                <a16:creationId xmlns:a16="http://schemas.microsoft.com/office/drawing/2014/main" id="{EB9BE022-1A05-70CF-CB1E-84920EC67572}"/>
              </a:ext>
            </a:extLst>
          </p:cNvPr>
          <p:cNvSpPr txBox="1"/>
          <p:nvPr/>
        </p:nvSpPr>
        <p:spPr>
          <a:xfrm>
            <a:off x="745394" y="2451237"/>
            <a:ext cx="554960" cy="307777"/>
          </a:xfrm>
          <a:prstGeom prst="rect">
            <a:avLst/>
          </a:prstGeom>
          <a:noFill/>
        </p:spPr>
        <p:txBody>
          <a:bodyPr wrap="none" rtlCol="0">
            <a:spAutoFit/>
          </a:bodyPr>
          <a:lstStyle/>
          <a:p>
            <a:pPr algn="ctr"/>
            <a:r>
              <a:rPr lang="en-US" sz="700">
                <a:latin typeface="Segoe UI Symbol" panose="020B0502040204020203" pitchFamily="34" charset="0"/>
                <a:ea typeface="Segoe UI Symbol" panose="020B0502040204020203" pitchFamily="34" charset="0"/>
              </a:rPr>
              <a:t>Q1 25</a:t>
            </a:r>
          </a:p>
          <a:p>
            <a:pPr algn="ctr"/>
            <a:r>
              <a:rPr lang="en-US" sz="700">
                <a:latin typeface="Segoe UI Symbol" panose="020B0502040204020203" pitchFamily="34" charset="0"/>
                <a:ea typeface="Segoe UI Symbol" panose="020B0502040204020203" pitchFamily="34" charset="0"/>
              </a:rPr>
              <a:t>26.6m </a:t>
            </a:r>
            <a:r>
              <a:rPr lang="en-US" sz="700" err="1">
                <a:latin typeface="Segoe UI Symbol" panose="020B0502040204020203" pitchFamily="34" charset="0"/>
                <a:ea typeface="Segoe UI Symbol" panose="020B0502040204020203" pitchFamily="34" charset="0"/>
              </a:rPr>
              <a:t>sh</a:t>
            </a:r>
            <a:endParaRPr lang="en-US" sz="700">
              <a:latin typeface="Segoe UI Symbol" panose="020B0502040204020203" pitchFamily="34" charset="0"/>
              <a:ea typeface="Segoe UI Symbol" panose="020B0502040204020203" pitchFamily="34" charset="0"/>
            </a:endParaRPr>
          </a:p>
        </p:txBody>
      </p:sp>
      <p:sp>
        <p:nvSpPr>
          <p:cNvPr id="29" name="TextBox 28">
            <a:extLst>
              <a:ext uri="{FF2B5EF4-FFF2-40B4-BE49-F238E27FC236}">
                <a16:creationId xmlns:a16="http://schemas.microsoft.com/office/drawing/2014/main" id="{F41933D1-6054-3BFF-9B94-AF1D49C2B665}"/>
              </a:ext>
            </a:extLst>
          </p:cNvPr>
          <p:cNvSpPr txBox="1"/>
          <p:nvPr/>
        </p:nvSpPr>
        <p:spPr>
          <a:xfrm>
            <a:off x="1795665" y="2478888"/>
            <a:ext cx="554960" cy="307777"/>
          </a:xfrm>
          <a:prstGeom prst="rect">
            <a:avLst/>
          </a:prstGeom>
          <a:noFill/>
        </p:spPr>
        <p:txBody>
          <a:bodyPr wrap="none" rtlCol="0">
            <a:spAutoFit/>
          </a:bodyPr>
          <a:lstStyle/>
          <a:p>
            <a:pPr algn="ctr"/>
            <a:r>
              <a:rPr lang="en-US" sz="700">
                <a:latin typeface="Segoe UI Symbol" panose="020B0502040204020203" pitchFamily="34" charset="0"/>
                <a:ea typeface="Segoe UI Symbol" panose="020B0502040204020203" pitchFamily="34" charset="0"/>
              </a:rPr>
              <a:t>Q2 25</a:t>
            </a:r>
          </a:p>
          <a:p>
            <a:pPr algn="ctr"/>
            <a:r>
              <a:rPr lang="en-US" sz="700">
                <a:latin typeface="Segoe UI Symbol" panose="020B0502040204020203" pitchFamily="34" charset="0"/>
                <a:ea typeface="Segoe UI Symbol" panose="020B0502040204020203" pitchFamily="34" charset="0"/>
              </a:rPr>
              <a:t>16.4m </a:t>
            </a:r>
            <a:r>
              <a:rPr lang="en-US" sz="700" err="1">
                <a:latin typeface="Segoe UI Symbol" panose="020B0502040204020203" pitchFamily="34" charset="0"/>
                <a:ea typeface="Segoe UI Symbol" panose="020B0502040204020203" pitchFamily="34" charset="0"/>
              </a:rPr>
              <a:t>sh</a:t>
            </a:r>
            <a:endParaRPr lang="en-US" sz="700">
              <a:latin typeface="Segoe UI Symbol" panose="020B0502040204020203" pitchFamily="34" charset="0"/>
              <a:ea typeface="Segoe UI Symbol" panose="020B0502040204020203" pitchFamily="34" charset="0"/>
            </a:endParaRPr>
          </a:p>
        </p:txBody>
      </p:sp>
      <p:sp>
        <p:nvSpPr>
          <p:cNvPr id="30" name="TextBox 29">
            <a:extLst>
              <a:ext uri="{FF2B5EF4-FFF2-40B4-BE49-F238E27FC236}">
                <a16:creationId xmlns:a16="http://schemas.microsoft.com/office/drawing/2014/main" id="{E56531D0-8E3C-CB57-C94C-BCEDBE32247B}"/>
              </a:ext>
            </a:extLst>
          </p:cNvPr>
          <p:cNvSpPr txBox="1"/>
          <p:nvPr/>
        </p:nvSpPr>
        <p:spPr>
          <a:xfrm>
            <a:off x="2820621" y="2478887"/>
            <a:ext cx="554960" cy="307777"/>
          </a:xfrm>
          <a:prstGeom prst="rect">
            <a:avLst/>
          </a:prstGeom>
          <a:noFill/>
        </p:spPr>
        <p:txBody>
          <a:bodyPr wrap="none" rtlCol="0">
            <a:spAutoFit/>
          </a:bodyPr>
          <a:lstStyle/>
          <a:p>
            <a:pPr algn="ctr"/>
            <a:r>
              <a:rPr lang="en-US" sz="700">
                <a:latin typeface="Segoe UI Symbol" panose="020B0502040204020203" pitchFamily="34" charset="0"/>
                <a:ea typeface="Segoe UI Symbol" panose="020B0502040204020203" pitchFamily="34" charset="0"/>
              </a:rPr>
              <a:t>Q1 26</a:t>
            </a:r>
          </a:p>
          <a:p>
            <a:pPr algn="ctr"/>
            <a:r>
              <a:rPr lang="en-US" sz="700">
                <a:latin typeface="Segoe UI Symbol" panose="020B0502040204020203" pitchFamily="34" charset="0"/>
                <a:ea typeface="Segoe UI Symbol" panose="020B0502040204020203" pitchFamily="34" charset="0"/>
              </a:rPr>
              <a:t>39.7m </a:t>
            </a:r>
            <a:r>
              <a:rPr lang="en-US" sz="700" err="1">
                <a:latin typeface="Segoe UI Symbol" panose="020B0502040204020203" pitchFamily="34" charset="0"/>
                <a:ea typeface="Segoe UI Symbol" panose="020B0502040204020203" pitchFamily="34" charset="0"/>
              </a:rPr>
              <a:t>sh</a:t>
            </a:r>
            <a:endParaRPr lang="en-US" sz="700">
              <a:latin typeface="Segoe UI Symbol" panose="020B0502040204020203" pitchFamily="34" charset="0"/>
              <a:ea typeface="Segoe UI Symbol" panose="020B0502040204020203" pitchFamily="34" charset="0"/>
            </a:endParaRPr>
          </a:p>
        </p:txBody>
      </p:sp>
      <p:sp>
        <p:nvSpPr>
          <p:cNvPr id="31" name="TextBox 30">
            <a:extLst>
              <a:ext uri="{FF2B5EF4-FFF2-40B4-BE49-F238E27FC236}">
                <a16:creationId xmlns:a16="http://schemas.microsoft.com/office/drawing/2014/main" id="{05CF668D-7764-6B2D-3606-72DC9A435F04}"/>
              </a:ext>
            </a:extLst>
          </p:cNvPr>
          <p:cNvSpPr txBox="1"/>
          <p:nvPr/>
        </p:nvSpPr>
        <p:spPr>
          <a:xfrm>
            <a:off x="3970201" y="2478887"/>
            <a:ext cx="505267" cy="307777"/>
          </a:xfrm>
          <a:prstGeom prst="rect">
            <a:avLst/>
          </a:prstGeom>
          <a:noFill/>
        </p:spPr>
        <p:txBody>
          <a:bodyPr wrap="none" rtlCol="0">
            <a:spAutoFit/>
          </a:bodyPr>
          <a:lstStyle/>
          <a:p>
            <a:pPr algn="ctr"/>
            <a:r>
              <a:rPr lang="en-US" sz="700">
                <a:latin typeface="Segoe UI Symbol" panose="020B0502040204020203" pitchFamily="34" charset="0"/>
                <a:ea typeface="Segoe UI Symbol" panose="020B0502040204020203" pitchFamily="34" charset="0"/>
              </a:rPr>
              <a:t>Q2 26</a:t>
            </a:r>
          </a:p>
          <a:p>
            <a:pPr algn="ctr"/>
            <a:r>
              <a:rPr lang="en-US" sz="700">
                <a:latin typeface="Segoe UI Symbol" panose="020B0502040204020203" pitchFamily="34" charset="0"/>
                <a:ea typeface="Segoe UI Symbol" panose="020B0502040204020203" pitchFamily="34" charset="0"/>
              </a:rPr>
              <a:t>6.9m </a:t>
            </a:r>
            <a:r>
              <a:rPr lang="en-US" sz="700" err="1">
                <a:latin typeface="Segoe UI Symbol" panose="020B0502040204020203" pitchFamily="34" charset="0"/>
                <a:ea typeface="Segoe UI Symbol" panose="020B0502040204020203" pitchFamily="34" charset="0"/>
              </a:rPr>
              <a:t>sh</a:t>
            </a:r>
            <a:endParaRPr lang="en-US" sz="700">
              <a:latin typeface="Segoe UI Symbol" panose="020B0502040204020203" pitchFamily="34" charset="0"/>
              <a:ea typeface="Segoe UI Symbol" panose="020B0502040204020203" pitchFamily="34" charset="0"/>
            </a:endParaRPr>
          </a:p>
        </p:txBody>
      </p:sp>
      <p:sp>
        <p:nvSpPr>
          <p:cNvPr id="32" name="TextBox 31">
            <a:extLst>
              <a:ext uri="{FF2B5EF4-FFF2-40B4-BE49-F238E27FC236}">
                <a16:creationId xmlns:a16="http://schemas.microsoft.com/office/drawing/2014/main" id="{87CB2A1E-C76C-AB34-3324-6D3674AB026A}"/>
              </a:ext>
            </a:extLst>
          </p:cNvPr>
          <p:cNvSpPr txBox="1"/>
          <p:nvPr/>
        </p:nvSpPr>
        <p:spPr>
          <a:xfrm>
            <a:off x="5375294" y="2478887"/>
            <a:ext cx="532518" cy="307777"/>
          </a:xfrm>
          <a:prstGeom prst="rect">
            <a:avLst/>
          </a:prstGeom>
          <a:noFill/>
        </p:spPr>
        <p:txBody>
          <a:bodyPr wrap="none" rtlCol="0">
            <a:spAutoFit/>
          </a:bodyPr>
          <a:lstStyle/>
          <a:p>
            <a:pPr algn="ctr"/>
            <a:r>
              <a:rPr lang="en-US" sz="700">
                <a:latin typeface="Segoe UI Symbol" panose="020B0502040204020203" pitchFamily="34" charset="0"/>
                <a:ea typeface="Segoe UI Symbol" panose="020B0502040204020203" pitchFamily="34" charset="0"/>
              </a:rPr>
              <a:t>TTM FCF</a:t>
            </a:r>
          </a:p>
          <a:p>
            <a:pPr algn="ctr"/>
            <a:r>
              <a:rPr lang="en-US" sz="700">
                <a:latin typeface="Segoe UI Symbol" panose="020B0502040204020203" pitchFamily="34" charset="0"/>
                <a:ea typeface="Segoe UI Symbol" panose="020B0502040204020203" pitchFamily="34" charset="0"/>
              </a:rPr>
              <a:t>At Q2 26</a:t>
            </a:r>
          </a:p>
        </p:txBody>
      </p:sp>
      <p:sp>
        <p:nvSpPr>
          <p:cNvPr id="33" name="Rectangle 32">
            <a:extLst>
              <a:ext uri="{FF2B5EF4-FFF2-40B4-BE49-F238E27FC236}">
                <a16:creationId xmlns:a16="http://schemas.microsoft.com/office/drawing/2014/main" id="{5FB0D3CF-DEC6-5ACA-EFFB-5F4A579D83C1}"/>
              </a:ext>
            </a:extLst>
          </p:cNvPr>
          <p:cNvSpPr/>
          <p:nvPr/>
        </p:nvSpPr>
        <p:spPr>
          <a:xfrm>
            <a:off x="6382599" y="1011380"/>
            <a:ext cx="5512962" cy="2746279"/>
          </a:xfrm>
          <a:prstGeom prst="rect">
            <a:avLst/>
          </a:prstGeom>
          <a:noFill/>
          <a:ln w="95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4" name="TextBox 33">
            <a:extLst>
              <a:ext uri="{FF2B5EF4-FFF2-40B4-BE49-F238E27FC236}">
                <a16:creationId xmlns:a16="http://schemas.microsoft.com/office/drawing/2014/main" id="{F7CCC754-9FE8-6B99-AC49-B076B18656F4}"/>
              </a:ext>
            </a:extLst>
          </p:cNvPr>
          <p:cNvSpPr txBox="1"/>
          <p:nvPr/>
        </p:nvSpPr>
        <p:spPr>
          <a:xfrm>
            <a:off x="6538288" y="1116432"/>
            <a:ext cx="4851008" cy="276999"/>
          </a:xfrm>
          <a:prstGeom prst="rect">
            <a:avLst/>
          </a:prstGeom>
          <a:noFill/>
        </p:spPr>
        <p:txBody>
          <a:bodyPr wrap="none" rtlCol="0">
            <a:spAutoFit/>
          </a:bodyPr>
          <a:lstStyle/>
          <a:p>
            <a:r>
              <a:rPr lang="en-US" sz="1200" b="1">
                <a:latin typeface="Segoe UI Symbol" panose="020B0502040204020203" pitchFamily="34" charset="0"/>
                <a:ea typeface="Segoe UI Symbol" panose="020B0502040204020203" pitchFamily="34" charset="0"/>
              </a:rPr>
              <a:t>2 Q2 2026 is the pivot point – from returning capital to committing it</a:t>
            </a:r>
          </a:p>
        </p:txBody>
      </p:sp>
      <p:cxnSp>
        <p:nvCxnSpPr>
          <p:cNvPr id="35" name="Straight Connector 34">
            <a:extLst>
              <a:ext uri="{FF2B5EF4-FFF2-40B4-BE49-F238E27FC236}">
                <a16:creationId xmlns:a16="http://schemas.microsoft.com/office/drawing/2014/main" id="{5A15433A-4024-CBB1-AC2A-60909873B6FF}"/>
              </a:ext>
            </a:extLst>
          </p:cNvPr>
          <p:cNvCxnSpPr/>
          <p:nvPr/>
        </p:nvCxnSpPr>
        <p:spPr>
          <a:xfrm>
            <a:off x="6679754" y="1409172"/>
            <a:ext cx="5094263" cy="0"/>
          </a:xfrm>
          <a:prstGeom prst="line">
            <a:avLst/>
          </a:prstGeom>
        </p:spPr>
        <p:style>
          <a:lnRef idx="1">
            <a:schemeClr val="dk1"/>
          </a:lnRef>
          <a:fillRef idx="0">
            <a:schemeClr val="dk1"/>
          </a:fillRef>
          <a:effectRef idx="0">
            <a:schemeClr val="dk1"/>
          </a:effectRef>
          <a:fontRef idx="minor">
            <a:schemeClr val="tx1"/>
          </a:fontRef>
        </p:style>
      </p:cxnSp>
      <p:sp>
        <p:nvSpPr>
          <p:cNvPr id="37" name="Rectangle 36">
            <a:extLst>
              <a:ext uri="{FF2B5EF4-FFF2-40B4-BE49-F238E27FC236}">
                <a16:creationId xmlns:a16="http://schemas.microsoft.com/office/drawing/2014/main" id="{6288D812-0D9B-BEB4-D5F1-AAB07992858E}"/>
              </a:ext>
            </a:extLst>
          </p:cNvPr>
          <p:cNvSpPr/>
          <p:nvPr/>
        </p:nvSpPr>
        <p:spPr>
          <a:xfrm>
            <a:off x="8250628" y="1554957"/>
            <a:ext cx="2972429" cy="12391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9" name="Rectangle 38">
            <a:extLst>
              <a:ext uri="{FF2B5EF4-FFF2-40B4-BE49-F238E27FC236}">
                <a16:creationId xmlns:a16="http://schemas.microsoft.com/office/drawing/2014/main" id="{75F2F0C9-EEC5-69D0-EB73-9DA1EE0CA6A5}"/>
              </a:ext>
            </a:extLst>
          </p:cNvPr>
          <p:cNvSpPr/>
          <p:nvPr/>
        </p:nvSpPr>
        <p:spPr>
          <a:xfrm>
            <a:off x="7810443" y="1548541"/>
            <a:ext cx="440185" cy="137571"/>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2" name="Rectangle 41">
            <a:extLst>
              <a:ext uri="{FF2B5EF4-FFF2-40B4-BE49-F238E27FC236}">
                <a16:creationId xmlns:a16="http://schemas.microsoft.com/office/drawing/2014/main" id="{8D339701-CA4D-58B4-128E-DF1FE845715D}"/>
              </a:ext>
            </a:extLst>
          </p:cNvPr>
          <p:cNvSpPr/>
          <p:nvPr/>
        </p:nvSpPr>
        <p:spPr>
          <a:xfrm>
            <a:off x="6588093" y="2801771"/>
            <a:ext cx="5137266" cy="5217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43" name="TextBox 42">
            <a:extLst>
              <a:ext uri="{FF2B5EF4-FFF2-40B4-BE49-F238E27FC236}">
                <a16:creationId xmlns:a16="http://schemas.microsoft.com/office/drawing/2014/main" id="{C24E8D3B-AA94-9A9D-A7D7-FC93BA10429F}"/>
              </a:ext>
            </a:extLst>
          </p:cNvPr>
          <p:cNvSpPr txBox="1"/>
          <p:nvPr/>
        </p:nvSpPr>
        <p:spPr>
          <a:xfrm>
            <a:off x="6588094" y="1504664"/>
            <a:ext cx="1391250" cy="1200329"/>
          </a:xfrm>
          <a:prstGeom prst="rect">
            <a:avLst/>
          </a:prstGeom>
          <a:noFill/>
        </p:spPr>
        <p:txBody>
          <a:bodyPr wrap="square">
            <a:spAutoFit/>
          </a:bodyPr>
          <a:lstStyle/>
          <a:p>
            <a:pPr marL="0" marR="0">
              <a:buNone/>
            </a:pPr>
            <a:r>
              <a:rPr lang="en-AU" sz="900">
                <a:effectLst/>
                <a:latin typeface="Segoe UI Symbol" panose="020B0502040204020203" pitchFamily="34" charset="0"/>
                <a:ea typeface="Segoe UI Symbol" panose="020B0502040204020203" pitchFamily="34" charset="0"/>
              </a:rPr>
              <a:t>Buybacks, H1 2026</a:t>
            </a:r>
          </a:p>
          <a:p>
            <a:pPr marL="0" marR="0">
              <a:buNone/>
            </a:pPr>
            <a:endParaRPr lang="en-AU" sz="300">
              <a:latin typeface="Segoe UI Symbol" panose="020B0502040204020203" pitchFamily="34" charset="0"/>
              <a:ea typeface="Segoe UI Symbol" panose="020B0502040204020203" pitchFamily="34" charset="0"/>
            </a:endParaRPr>
          </a:p>
          <a:p>
            <a:pPr marL="0" marR="0">
              <a:buNone/>
            </a:pPr>
            <a:r>
              <a:rPr lang="en-AU" sz="900">
                <a:effectLst/>
                <a:latin typeface="Segoe UI Symbol" panose="020B0502040204020203" pitchFamily="34" charset="0"/>
                <a:ea typeface="Segoe UI Symbol" panose="020B0502040204020203" pitchFamily="34" charset="0"/>
              </a:rPr>
              <a:t>Delivery Hero stake</a:t>
            </a:r>
          </a:p>
          <a:p>
            <a:pPr marL="0" marR="0">
              <a:buNone/>
            </a:pPr>
            <a:r>
              <a:rPr lang="en-AU" sz="900">
                <a:latin typeface="Segoe UI Symbol" panose="020B0502040204020203" pitchFamily="34" charset="0"/>
                <a:ea typeface="Segoe UI Symbol" panose="020B0502040204020203" pitchFamily="34" charset="0"/>
              </a:rPr>
              <a:t>(37% economic, Q2)</a:t>
            </a:r>
          </a:p>
          <a:p>
            <a:pPr marL="0" marR="0">
              <a:buNone/>
            </a:pPr>
            <a:endParaRPr lang="en-AU" sz="300">
              <a:effectLst/>
              <a:latin typeface="Segoe UI Symbol" panose="020B0502040204020203" pitchFamily="34" charset="0"/>
              <a:ea typeface="Segoe UI Symbol" panose="020B0502040204020203" pitchFamily="34" charset="0"/>
            </a:endParaRPr>
          </a:p>
          <a:p>
            <a:pPr marL="0" marR="0">
              <a:buNone/>
            </a:pPr>
            <a:r>
              <a:rPr lang="en-AU" sz="900">
                <a:latin typeface="Segoe UI Symbol" panose="020B0502040204020203" pitchFamily="34" charset="0"/>
                <a:ea typeface="Segoe UI Symbol" panose="020B0502040204020203" pitchFamily="34" charset="0"/>
              </a:rPr>
              <a:t>Takeover offer</a:t>
            </a:r>
          </a:p>
          <a:p>
            <a:pPr marL="0" marR="0">
              <a:buNone/>
            </a:pPr>
            <a:r>
              <a:rPr lang="en-AU" sz="900">
                <a:effectLst/>
                <a:latin typeface="Segoe UI Symbol" panose="020B0502040204020203" pitchFamily="34" charset="0"/>
                <a:ea typeface="Segoe UI Symbol" panose="020B0502040204020203" pitchFamily="34" charset="0"/>
              </a:rPr>
              <a:t>(Net of prior stake)</a:t>
            </a:r>
          </a:p>
          <a:p>
            <a:pPr marL="0" marR="0">
              <a:buNone/>
            </a:pPr>
            <a:endParaRPr lang="en-AU" sz="300">
              <a:latin typeface="Segoe UI Symbol" panose="020B0502040204020203" pitchFamily="34" charset="0"/>
              <a:ea typeface="Segoe UI Symbol" panose="020B0502040204020203" pitchFamily="34" charset="0"/>
            </a:endParaRPr>
          </a:p>
          <a:p>
            <a:pPr marL="0" marR="0">
              <a:buNone/>
            </a:pPr>
            <a:r>
              <a:rPr lang="en-AU" sz="900">
                <a:effectLst/>
                <a:latin typeface="Segoe UI Symbol" panose="020B0502040204020203" pitchFamily="34" charset="0"/>
                <a:ea typeface="Segoe UI Symbol" panose="020B0502040204020203" pitchFamily="34" charset="0"/>
              </a:rPr>
              <a:t>Remaining buyback </a:t>
            </a:r>
          </a:p>
          <a:p>
            <a:pPr marL="0" marR="0">
              <a:buNone/>
            </a:pPr>
            <a:r>
              <a:rPr lang="en-AU" sz="900">
                <a:latin typeface="Segoe UI Symbol" panose="020B0502040204020203" pitchFamily="34" charset="0"/>
                <a:ea typeface="Segoe UI Symbol" panose="020B0502040204020203" pitchFamily="34" charset="0"/>
              </a:rPr>
              <a:t>authorisation</a:t>
            </a:r>
            <a:endParaRPr lang="en-AU" sz="900">
              <a:effectLst/>
              <a:latin typeface="Segoe UI Symbol" panose="020B0502040204020203" pitchFamily="34" charset="0"/>
              <a:ea typeface="Segoe UI Symbol" panose="020B0502040204020203" pitchFamily="34" charset="0"/>
            </a:endParaRPr>
          </a:p>
        </p:txBody>
      </p:sp>
      <p:sp>
        <p:nvSpPr>
          <p:cNvPr id="44" name="TextBox 43">
            <a:extLst>
              <a:ext uri="{FF2B5EF4-FFF2-40B4-BE49-F238E27FC236}">
                <a16:creationId xmlns:a16="http://schemas.microsoft.com/office/drawing/2014/main" id="{F7C0163E-622D-1A99-1A38-CF5FCE517634}"/>
              </a:ext>
            </a:extLst>
          </p:cNvPr>
          <p:cNvSpPr txBox="1"/>
          <p:nvPr/>
        </p:nvSpPr>
        <p:spPr>
          <a:xfrm>
            <a:off x="6404718" y="3410687"/>
            <a:ext cx="5709867" cy="338554"/>
          </a:xfrm>
          <a:prstGeom prst="rect">
            <a:avLst/>
          </a:prstGeom>
          <a:noFill/>
        </p:spPr>
        <p:txBody>
          <a:bodyPr wrap="square">
            <a:spAutoFit/>
          </a:bodyPr>
          <a:lstStyle/>
          <a:p>
            <a:pPr marL="0" marR="0">
              <a:buNone/>
            </a:pPr>
            <a:r>
              <a:rPr lang="en-AU" sz="800">
                <a:solidFill>
                  <a:schemeClr val="tx1">
                    <a:lumMod val="50000"/>
                    <a:lumOff val="50000"/>
                  </a:schemeClr>
                </a:solidFill>
                <a:effectLst/>
                <a:latin typeface="Segoe UI Symbol" panose="020B0502040204020203" pitchFamily="34" charset="0"/>
                <a:ea typeface="Segoe UI Symbol" panose="020B0502040204020203" pitchFamily="34" charset="0"/>
              </a:rPr>
              <a:t>Uber Q2 2026 Prepared Remarks, p. 8; Uber press release "Uber Announces Acquisition Offer for Delivery Hero", 16 July 2026; Uber 10-Q, Q2 2026 (Note 7). Equity value $14.8bn gross / $13.7bn adjusted for prior stake purchases.</a:t>
            </a:r>
          </a:p>
        </p:txBody>
      </p:sp>
      <p:sp>
        <p:nvSpPr>
          <p:cNvPr id="46" name="TextBox 45">
            <a:extLst>
              <a:ext uri="{FF2B5EF4-FFF2-40B4-BE49-F238E27FC236}">
                <a16:creationId xmlns:a16="http://schemas.microsoft.com/office/drawing/2014/main" id="{6FB03D74-53D6-47FE-EA1E-B2C3C965FEA6}"/>
              </a:ext>
            </a:extLst>
          </p:cNvPr>
          <p:cNvSpPr txBox="1"/>
          <p:nvPr/>
        </p:nvSpPr>
        <p:spPr>
          <a:xfrm>
            <a:off x="11244085" y="1492076"/>
            <a:ext cx="550151" cy="230832"/>
          </a:xfrm>
          <a:prstGeom prst="rect">
            <a:avLst/>
          </a:prstGeom>
          <a:noFill/>
        </p:spPr>
        <p:txBody>
          <a:bodyPr wrap="none" rtlCol="0">
            <a:spAutoFit/>
          </a:bodyPr>
          <a:lstStyle/>
          <a:p>
            <a:r>
              <a:rPr lang="en-US" sz="900" b="1">
                <a:latin typeface="Segoe UI Symbol" panose="020B0502040204020203" pitchFamily="34" charset="0"/>
                <a:ea typeface="Segoe UI Symbol" panose="020B0502040204020203" pitchFamily="34" charset="0"/>
              </a:rPr>
              <a:t>$3.5bn</a:t>
            </a:r>
          </a:p>
        </p:txBody>
      </p:sp>
      <p:sp>
        <p:nvSpPr>
          <p:cNvPr id="57" name="TextBox 56">
            <a:extLst>
              <a:ext uri="{FF2B5EF4-FFF2-40B4-BE49-F238E27FC236}">
                <a16:creationId xmlns:a16="http://schemas.microsoft.com/office/drawing/2014/main" id="{3443C63F-E33F-603E-AD33-50E40623C4C8}"/>
              </a:ext>
            </a:extLst>
          </p:cNvPr>
          <p:cNvSpPr txBox="1"/>
          <p:nvPr/>
        </p:nvSpPr>
        <p:spPr>
          <a:xfrm>
            <a:off x="6613696" y="2831968"/>
            <a:ext cx="5137266" cy="507831"/>
          </a:xfrm>
          <a:prstGeom prst="rect">
            <a:avLst/>
          </a:prstGeom>
          <a:noFill/>
        </p:spPr>
        <p:txBody>
          <a:bodyPr wrap="square">
            <a:spAutoFit/>
          </a:bodyPr>
          <a:lstStyle/>
          <a:p>
            <a:pPr marL="0" marR="0">
              <a:buNone/>
            </a:pPr>
            <a:r>
              <a:rPr lang="en-AU" sz="900">
                <a:effectLst/>
                <a:latin typeface="Segoe UI Symbol" panose="020B0502040204020203" pitchFamily="34" charset="0"/>
                <a:ea typeface="Segoe UI Symbol" panose="020B0502040204020203" pitchFamily="34" charset="0"/>
              </a:rPr>
              <a:t>Funded from cash plus a ~€14bn committed bridge facility; management guides gross leverage to stay below 2x with investment-grade rating intact, and states the buyback framework is unchanged. Close targeted H2 2027 - beyond two years of our four-year hold.</a:t>
            </a:r>
          </a:p>
        </p:txBody>
      </p:sp>
      <p:sp>
        <p:nvSpPr>
          <p:cNvPr id="60" name="Rectangle 59">
            <a:extLst>
              <a:ext uri="{FF2B5EF4-FFF2-40B4-BE49-F238E27FC236}">
                <a16:creationId xmlns:a16="http://schemas.microsoft.com/office/drawing/2014/main" id="{4368BAC7-BA78-76EA-A725-90E846A618BD}"/>
              </a:ext>
            </a:extLst>
          </p:cNvPr>
          <p:cNvSpPr/>
          <p:nvPr/>
        </p:nvSpPr>
        <p:spPr>
          <a:xfrm>
            <a:off x="7815949" y="1835801"/>
            <a:ext cx="808287" cy="123916"/>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61" name="Rectangle 60">
            <a:extLst>
              <a:ext uri="{FF2B5EF4-FFF2-40B4-BE49-F238E27FC236}">
                <a16:creationId xmlns:a16="http://schemas.microsoft.com/office/drawing/2014/main" id="{06D5E1A0-0AA0-AF4B-E129-615D9B2132CA}"/>
              </a:ext>
            </a:extLst>
          </p:cNvPr>
          <p:cNvSpPr/>
          <p:nvPr/>
        </p:nvSpPr>
        <p:spPr>
          <a:xfrm>
            <a:off x="8624236" y="1831927"/>
            <a:ext cx="2598821" cy="1314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62" name="Rectangle 61">
            <a:extLst>
              <a:ext uri="{FF2B5EF4-FFF2-40B4-BE49-F238E27FC236}">
                <a16:creationId xmlns:a16="http://schemas.microsoft.com/office/drawing/2014/main" id="{16A1D350-7F6E-4A10-E845-4885450FCE03}"/>
              </a:ext>
            </a:extLst>
          </p:cNvPr>
          <p:cNvSpPr/>
          <p:nvPr/>
        </p:nvSpPr>
        <p:spPr>
          <a:xfrm>
            <a:off x="7810443" y="2149076"/>
            <a:ext cx="2892850" cy="131426"/>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63" name="Rectangle 62">
            <a:extLst>
              <a:ext uri="{FF2B5EF4-FFF2-40B4-BE49-F238E27FC236}">
                <a16:creationId xmlns:a16="http://schemas.microsoft.com/office/drawing/2014/main" id="{8473DF09-6400-0DA4-CA6B-AC91E775C847}"/>
              </a:ext>
            </a:extLst>
          </p:cNvPr>
          <p:cNvSpPr/>
          <p:nvPr/>
        </p:nvSpPr>
        <p:spPr>
          <a:xfrm>
            <a:off x="10703294" y="2149075"/>
            <a:ext cx="519764" cy="13142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64" name="Rectangle 63">
            <a:extLst>
              <a:ext uri="{FF2B5EF4-FFF2-40B4-BE49-F238E27FC236}">
                <a16:creationId xmlns:a16="http://schemas.microsoft.com/office/drawing/2014/main" id="{CBCA0F06-F894-91D5-F393-31616895FA53}"/>
              </a:ext>
            </a:extLst>
          </p:cNvPr>
          <p:cNvSpPr/>
          <p:nvPr/>
        </p:nvSpPr>
        <p:spPr>
          <a:xfrm>
            <a:off x="7810443" y="2437213"/>
            <a:ext cx="3412614" cy="131425"/>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65" name="TextBox 64">
            <a:extLst>
              <a:ext uri="{FF2B5EF4-FFF2-40B4-BE49-F238E27FC236}">
                <a16:creationId xmlns:a16="http://schemas.microsoft.com/office/drawing/2014/main" id="{979F637F-B047-D751-5B14-CF5676E30D14}"/>
              </a:ext>
            </a:extLst>
          </p:cNvPr>
          <p:cNvSpPr txBox="1"/>
          <p:nvPr/>
        </p:nvSpPr>
        <p:spPr>
          <a:xfrm>
            <a:off x="11244085" y="1786174"/>
            <a:ext cx="617477" cy="230832"/>
          </a:xfrm>
          <a:prstGeom prst="rect">
            <a:avLst/>
          </a:prstGeom>
          <a:noFill/>
        </p:spPr>
        <p:txBody>
          <a:bodyPr wrap="none" rtlCol="0">
            <a:spAutoFit/>
          </a:bodyPr>
          <a:lstStyle/>
          <a:p>
            <a:r>
              <a:rPr lang="en-AU" sz="900">
                <a:latin typeface="Segoe UI Symbol" panose="020B0502040204020203" pitchFamily="34" charset="0"/>
                <a:ea typeface="Segoe UI Symbol" panose="020B0502040204020203" pitchFamily="34" charset="0"/>
              </a:rPr>
              <a:t>~</a:t>
            </a:r>
            <a:r>
              <a:rPr lang="en-US" sz="900" b="1">
                <a:latin typeface="Segoe UI Symbol" panose="020B0502040204020203" pitchFamily="34" charset="0"/>
                <a:ea typeface="Segoe UI Symbol" panose="020B0502040204020203" pitchFamily="34" charset="0"/>
              </a:rPr>
              <a:t>$4.0bn</a:t>
            </a:r>
          </a:p>
        </p:txBody>
      </p:sp>
      <p:sp>
        <p:nvSpPr>
          <p:cNvPr id="66" name="TextBox 65">
            <a:extLst>
              <a:ext uri="{FF2B5EF4-FFF2-40B4-BE49-F238E27FC236}">
                <a16:creationId xmlns:a16="http://schemas.microsoft.com/office/drawing/2014/main" id="{83E550C9-2E63-DB9E-8A2C-D3DF22E73EB3}"/>
              </a:ext>
            </a:extLst>
          </p:cNvPr>
          <p:cNvSpPr txBox="1"/>
          <p:nvPr/>
        </p:nvSpPr>
        <p:spPr>
          <a:xfrm>
            <a:off x="11244085" y="2121037"/>
            <a:ext cx="614271" cy="230832"/>
          </a:xfrm>
          <a:prstGeom prst="rect">
            <a:avLst/>
          </a:prstGeom>
          <a:noFill/>
        </p:spPr>
        <p:txBody>
          <a:bodyPr wrap="none" rtlCol="0">
            <a:spAutoFit/>
          </a:bodyPr>
          <a:lstStyle/>
          <a:p>
            <a:r>
              <a:rPr lang="en-US" sz="900" b="1">
                <a:latin typeface="Segoe UI Symbol" panose="020B0502040204020203" pitchFamily="34" charset="0"/>
                <a:ea typeface="Segoe UI Symbol" panose="020B0502040204020203" pitchFamily="34" charset="0"/>
              </a:rPr>
              <a:t>$13.7bn</a:t>
            </a:r>
          </a:p>
        </p:txBody>
      </p:sp>
      <p:sp>
        <p:nvSpPr>
          <p:cNvPr id="67" name="TextBox 66">
            <a:extLst>
              <a:ext uri="{FF2B5EF4-FFF2-40B4-BE49-F238E27FC236}">
                <a16:creationId xmlns:a16="http://schemas.microsoft.com/office/drawing/2014/main" id="{C3E92181-82A0-C496-91A9-594B752000D5}"/>
              </a:ext>
            </a:extLst>
          </p:cNvPr>
          <p:cNvSpPr txBox="1"/>
          <p:nvPr/>
        </p:nvSpPr>
        <p:spPr>
          <a:xfrm>
            <a:off x="11252173" y="2400913"/>
            <a:ext cx="614271" cy="230832"/>
          </a:xfrm>
          <a:prstGeom prst="rect">
            <a:avLst/>
          </a:prstGeom>
          <a:noFill/>
        </p:spPr>
        <p:txBody>
          <a:bodyPr wrap="none" rtlCol="0">
            <a:spAutoFit/>
          </a:bodyPr>
          <a:lstStyle/>
          <a:p>
            <a:r>
              <a:rPr lang="en-US" sz="900" b="1">
                <a:latin typeface="Segoe UI Symbol" panose="020B0502040204020203" pitchFamily="34" charset="0"/>
                <a:ea typeface="Segoe UI Symbol" panose="020B0502040204020203" pitchFamily="34" charset="0"/>
              </a:rPr>
              <a:t>$15.7bn</a:t>
            </a:r>
          </a:p>
        </p:txBody>
      </p:sp>
      <p:sp>
        <p:nvSpPr>
          <p:cNvPr id="68" name="Rectangle 67">
            <a:extLst>
              <a:ext uri="{FF2B5EF4-FFF2-40B4-BE49-F238E27FC236}">
                <a16:creationId xmlns:a16="http://schemas.microsoft.com/office/drawing/2014/main" id="{8C929A1A-8410-5E52-B3D2-3E82C51705EA}"/>
              </a:ext>
            </a:extLst>
          </p:cNvPr>
          <p:cNvSpPr/>
          <p:nvPr/>
        </p:nvSpPr>
        <p:spPr>
          <a:xfrm>
            <a:off x="205748" y="3964867"/>
            <a:ext cx="11689813" cy="2490362"/>
          </a:xfrm>
          <a:prstGeom prst="rect">
            <a:avLst/>
          </a:prstGeom>
          <a:noFill/>
          <a:ln w="95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70" name="TextBox 69">
            <a:extLst>
              <a:ext uri="{FF2B5EF4-FFF2-40B4-BE49-F238E27FC236}">
                <a16:creationId xmlns:a16="http://schemas.microsoft.com/office/drawing/2014/main" id="{D46F63A7-98BE-DB53-BF6A-8C3E9EBC9190}"/>
              </a:ext>
            </a:extLst>
          </p:cNvPr>
          <p:cNvSpPr txBox="1"/>
          <p:nvPr/>
        </p:nvSpPr>
        <p:spPr>
          <a:xfrm>
            <a:off x="480236" y="4011563"/>
            <a:ext cx="5227713" cy="276999"/>
          </a:xfrm>
          <a:prstGeom prst="rect">
            <a:avLst/>
          </a:prstGeom>
          <a:noFill/>
        </p:spPr>
        <p:txBody>
          <a:bodyPr wrap="none" rtlCol="0">
            <a:spAutoFit/>
          </a:bodyPr>
          <a:lstStyle/>
          <a:p>
            <a:r>
              <a:rPr lang="en-US" sz="1200" b="1">
                <a:latin typeface="Segoe UI Symbol" panose="020B0502040204020203" pitchFamily="34" charset="0"/>
                <a:ea typeface="Segoe UI Symbol" panose="020B0502040204020203" pitchFamily="34" charset="0"/>
              </a:rPr>
              <a:t>3 Alignment is engineered through pay structure, not through ownership…</a:t>
            </a:r>
          </a:p>
        </p:txBody>
      </p:sp>
      <p:cxnSp>
        <p:nvCxnSpPr>
          <p:cNvPr id="71" name="Straight Connector 70">
            <a:extLst>
              <a:ext uri="{FF2B5EF4-FFF2-40B4-BE49-F238E27FC236}">
                <a16:creationId xmlns:a16="http://schemas.microsoft.com/office/drawing/2014/main" id="{D4E4EFC7-5150-A65E-46CF-AAA84E45C32A}"/>
              </a:ext>
            </a:extLst>
          </p:cNvPr>
          <p:cNvCxnSpPr/>
          <p:nvPr/>
        </p:nvCxnSpPr>
        <p:spPr>
          <a:xfrm>
            <a:off x="604240" y="4288562"/>
            <a:ext cx="5094263" cy="0"/>
          </a:xfrm>
          <a:prstGeom prst="line">
            <a:avLst/>
          </a:prstGeom>
        </p:spPr>
        <p:style>
          <a:lnRef idx="1">
            <a:schemeClr val="dk1"/>
          </a:lnRef>
          <a:fillRef idx="0">
            <a:schemeClr val="dk1"/>
          </a:fillRef>
          <a:effectRef idx="0">
            <a:schemeClr val="dk1"/>
          </a:effectRef>
          <a:fontRef idx="minor">
            <a:schemeClr val="tx1"/>
          </a:fontRef>
        </p:style>
      </p:cxnSp>
      <p:sp>
        <p:nvSpPr>
          <p:cNvPr id="73" name="TextBox 72">
            <a:extLst>
              <a:ext uri="{FF2B5EF4-FFF2-40B4-BE49-F238E27FC236}">
                <a16:creationId xmlns:a16="http://schemas.microsoft.com/office/drawing/2014/main" id="{1387F119-983C-CBDC-E2E3-D731ED765AF0}"/>
              </a:ext>
            </a:extLst>
          </p:cNvPr>
          <p:cNvSpPr txBox="1"/>
          <p:nvPr/>
        </p:nvSpPr>
        <p:spPr>
          <a:xfrm>
            <a:off x="604240" y="4611489"/>
            <a:ext cx="729687" cy="338554"/>
          </a:xfrm>
          <a:prstGeom prst="rect">
            <a:avLst/>
          </a:prstGeom>
          <a:noFill/>
        </p:spPr>
        <p:txBody>
          <a:bodyPr wrap="none" rtlCol="0">
            <a:spAutoFit/>
          </a:bodyPr>
          <a:lstStyle/>
          <a:p>
            <a:r>
              <a:rPr lang="en-US" sz="1600" b="1">
                <a:latin typeface="Segoe UI Symbol" panose="020B0502040204020203" pitchFamily="34" charset="0"/>
                <a:ea typeface="Segoe UI Symbol" panose="020B0502040204020203" pitchFamily="34" charset="0"/>
              </a:rPr>
              <a:t>3.81%</a:t>
            </a:r>
          </a:p>
        </p:txBody>
      </p:sp>
      <p:sp>
        <p:nvSpPr>
          <p:cNvPr id="74" name="TextBox 73">
            <a:extLst>
              <a:ext uri="{FF2B5EF4-FFF2-40B4-BE49-F238E27FC236}">
                <a16:creationId xmlns:a16="http://schemas.microsoft.com/office/drawing/2014/main" id="{1504D747-5CC7-608D-1FA0-E5A4B1DE8CD6}"/>
              </a:ext>
            </a:extLst>
          </p:cNvPr>
          <p:cNvSpPr txBox="1"/>
          <p:nvPr/>
        </p:nvSpPr>
        <p:spPr>
          <a:xfrm>
            <a:off x="550314" y="4378663"/>
            <a:ext cx="1566454" cy="261610"/>
          </a:xfrm>
          <a:prstGeom prst="rect">
            <a:avLst/>
          </a:prstGeom>
          <a:noFill/>
        </p:spPr>
        <p:txBody>
          <a:bodyPr wrap="none" rtlCol="0">
            <a:spAutoFit/>
          </a:bodyPr>
          <a:lstStyle/>
          <a:p>
            <a:r>
              <a:rPr lang="en-US" sz="1100" b="1">
                <a:latin typeface="Segoe UI Symbol" panose="020B0502040204020203" pitchFamily="34" charset="0"/>
                <a:ea typeface="Segoe UI Symbol" panose="020B0502040204020203" pitchFamily="34" charset="0"/>
              </a:rPr>
              <a:t>THE OWNERSHIP GAP</a:t>
            </a:r>
          </a:p>
        </p:txBody>
      </p:sp>
      <p:sp>
        <p:nvSpPr>
          <p:cNvPr id="75" name="TextBox 74">
            <a:extLst>
              <a:ext uri="{FF2B5EF4-FFF2-40B4-BE49-F238E27FC236}">
                <a16:creationId xmlns:a16="http://schemas.microsoft.com/office/drawing/2014/main" id="{D555552E-872B-127F-A031-9DB46477E269}"/>
              </a:ext>
            </a:extLst>
          </p:cNvPr>
          <p:cNvSpPr txBox="1"/>
          <p:nvPr/>
        </p:nvSpPr>
        <p:spPr>
          <a:xfrm>
            <a:off x="6270879" y="4027203"/>
            <a:ext cx="1633781" cy="276999"/>
          </a:xfrm>
          <a:prstGeom prst="rect">
            <a:avLst/>
          </a:prstGeom>
          <a:noFill/>
        </p:spPr>
        <p:txBody>
          <a:bodyPr wrap="none" rtlCol="0">
            <a:spAutoFit/>
          </a:bodyPr>
          <a:lstStyle/>
          <a:p>
            <a:r>
              <a:rPr lang="en-US" sz="1200" b="1" dirty="0">
                <a:solidFill>
                  <a:srgbClr val="017840"/>
                </a:solidFill>
                <a:latin typeface="Segoe UI Symbol" panose="020B0502040204020203" pitchFamily="34" charset="0"/>
                <a:ea typeface="Segoe UI Symbol" panose="020B0502040204020203" pitchFamily="34" charset="0"/>
              </a:rPr>
              <a:t>The Structural Offset</a:t>
            </a:r>
          </a:p>
        </p:txBody>
      </p:sp>
      <p:sp>
        <p:nvSpPr>
          <p:cNvPr id="76" name="TextBox 75">
            <a:extLst>
              <a:ext uri="{FF2B5EF4-FFF2-40B4-BE49-F238E27FC236}">
                <a16:creationId xmlns:a16="http://schemas.microsoft.com/office/drawing/2014/main" id="{40D11843-5E11-B4F7-84B0-56A06FB04704}"/>
              </a:ext>
            </a:extLst>
          </p:cNvPr>
          <p:cNvSpPr txBox="1"/>
          <p:nvPr/>
        </p:nvSpPr>
        <p:spPr>
          <a:xfrm>
            <a:off x="6259957" y="4360585"/>
            <a:ext cx="1107996" cy="307777"/>
          </a:xfrm>
          <a:prstGeom prst="rect">
            <a:avLst/>
          </a:prstGeom>
          <a:noFill/>
        </p:spPr>
        <p:txBody>
          <a:bodyPr wrap="none" rtlCol="0">
            <a:spAutoFit/>
          </a:bodyPr>
          <a:lstStyle/>
          <a:p>
            <a:r>
              <a:rPr lang="en-US" sz="1400" b="1" dirty="0">
                <a:solidFill>
                  <a:srgbClr val="017840"/>
                </a:solidFill>
                <a:latin typeface="Segoe UI Symbol" panose="020B0502040204020203" pitchFamily="34" charset="0"/>
                <a:ea typeface="Segoe UI Symbol" panose="020B0502040204020203" pitchFamily="34" charset="0"/>
              </a:rPr>
              <a:t>96%/77.5%</a:t>
            </a:r>
          </a:p>
        </p:txBody>
      </p:sp>
      <p:sp>
        <p:nvSpPr>
          <p:cNvPr id="77" name="TextBox 76">
            <a:extLst>
              <a:ext uri="{FF2B5EF4-FFF2-40B4-BE49-F238E27FC236}">
                <a16:creationId xmlns:a16="http://schemas.microsoft.com/office/drawing/2014/main" id="{5CEBD401-BEB2-5AB1-39EA-8646384A8D25}"/>
              </a:ext>
            </a:extLst>
          </p:cNvPr>
          <p:cNvSpPr txBox="1"/>
          <p:nvPr/>
        </p:nvSpPr>
        <p:spPr>
          <a:xfrm>
            <a:off x="609193" y="5912297"/>
            <a:ext cx="982961" cy="338554"/>
          </a:xfrm>
          <a:prstGeom prst="rect">
            <a:avLst/>
          </a:prstGeom>
          <a:noFill/>
        </p:spPr>
        <p:txBody>
          <a:bodyPr wrap="none" rtlCol="0">
            <a:spAutoFit/>
          </a:bodyPr>
          <a:lstStyle/>
          <a:p>
            <a:r>
              <a:rPr lang="en-US" sz="1600" b="1">
                <a:latin typeface="Segoe UI Symbol" panose="020B0502040204020203" pitchFamily="34" charset="0"/>
                <a:ea typeface="Segoe UI Symbol" panose="020B0502040204020203" pitchFamily="34" charset="0"/>
              </a:rPr>
              <a:t>982, 544</a:t>
            </a:r>
          </a:p>
        </p:txBody>
      </p:sp>
      <p:sp>
        <p:nvSpPr>
          <p:cNvPr id="78" name="TextBox 77">
            <a:extLst>
              <a:ext uri="{FF2B5EF4-FFF2-40B4-BE49-F238E27FC236}">
                <a16:creationId xmlns:a16="http://schemas.microsoft.com/office/drawing/2014/main" id="{B76A5CE2-4F89-EF0E-4E99-75DAB49F2027}"/>
              </a:ext>
            </a:extLst>
          </p:cNvPr>
          <p:cNvSpPr txBox="1"/>
          <p:nvPr/>
        </p:nvSpPr>
        <p:spPr>
          <a:xfrm>
            <a:off x="6270879" y="5111535"/>
            <a:ext cx="965329" cy="307777"/>
          </a:xfrm>
          <a:prstGeom prst="rect">
            <a:avLst/>
          </a:prstGeom>
          <a:noFill/>
        </p:spPr>
        <p:txBody>
          <a:bodyPr wrap="none" rtlCol="0">
            <a:spAutoFit/>
          </a:bodyPr>
          <a:lstStyle/>
          <a:p>
            <a:r>
              <a:rPr lang="en-US" sz="1400" b="1" dirty="0">
                <a:solidFill>
                  <a:srgbClr val="017840"/>
                </a:solidFill>
                <a:latin typeface="Segoe UI Symbol" panose="020B0502040204020203" pitchFamily="34" charset="0"/>
                <a:ea typeface="Segoe UI Symbol" panose="020B0502040204020203" pitchFamily="34" charset="0"/>
              </a:rPr>
              <a:t>One class</a:t>
            </a:r>
          </a:p>
        </p:txBody>
      </p:sp>
      <p:sp>
        <p:nvSpPr>
          <p:cNvPr id="79" name="TextBox 78">
            <a:extLst>
              <a:ext uri="{FF2B5EF4-FFF2-40B4-BE49-F238E27FC236}">
                <a16:creationId xmlns:a16="http://schemas.microsoft.com/office/drawing/2014/main" id="{B55F7806-36F4-72CB-7105-20774E521CC1}"/>
              </a:ext>
            </a:extLst>
          </p:cNvPr>
          <p:cNvSpPr txBox="1"/>
          <p:nvPr/>
        </p:nvSpPr>
        <p:spPr>
          <a:xfrm>
            <a:off x="6287235" y="5719581"/>
            <a:ext cx="1584088" cy="307777"/>
          </a:xfrm>
          <a:prstGeom prst="rect">
            <a:avLst/>
          </a:prstGeom>
          <a:noFill/>
        </p:spPr>
        <p:txBody>
          <a:bodyPr wrap="none" rtlCol="0">
            <a:spAutoFit/>
          </a:bodyPr>
          <a:lstStyle/>
          <a:p>
            <a:r>
              <a:rPr lang="en-US" sz="1400" b="1" dirty="0">
                <a:solidFill>
                  <a:srgbClr val="017840"/>
                </a:solidFill>
                <a:latin typeface="Segoe UI Symbol" panose="020B0502040204020203" pitchFamily="34" charset="0"/>
                <a:ea typeface="Segoe UI Symbol" panose="020B0502040204020203" pitchFamily="34" charset="0"/>
              </a:rPr>
              <a:t>SBC in the bonus</a:t>
            </a:r>
          </a:p>
        </p:txBody>
      </p:sp>
      <p:sp>
        <p:nvSpPr>
          <p:cNvPr id="81" name="TextBox 80">
            <a:extLst>
              <a:ext uri="{FF2B5EF4-FFF2-40B4-BE49-F238E27FC236}">
                <a16:creationId xmlns:a16="http://schemas.microsoft.com/office/drawing/2014/main" id="{2D7631C1-A353-D517-D94E-C0561C634B06}"/>
              </a:ext>
            </a:extLst>
          </p:cNvPr>
          <p:cNvSpPr txBox="1"/>
          <p:nvPr/>
        </p:nvSpPr>
        <p:spPr>
          <a:xfrm>
            <a:off x="604239" y="4882217"/>
            <a:ext cx="4025461" cy="246221"/>
          </a:xfrm>
          <a:prstGeom prst="rect">
            <a:avLst/>
          </a:prstGeom>
          <a:noFill/>
        </p:spPr>
        <p:txBody>
          <a:bodyPr wrap="none" rtlCol="0">
            <a:spAutoFit/>
          </a:bodyPr>
          <a:lstStyle/>
          <a:p>
            <a:r>
              <a:rPr lang="en-US" sz="1000">
                <a:latin typeface="Segoe UI Symbol" panose="020B0502040204020203" pitchFamily="34" charset="0"/>
                <a:ea typeface="Segoe UI Symbol" panose="020B0502040204020203" pitchFamily="34" charset="0"/>
              </a:rPr>
              <a:t>All executive officers &amp; directors as a group (16 people), 2 Mar 2026</a:t>
            </a:r>
          </a:p>
        </p:txBody>
      </p:sp>
      <p:sp>
        <p:nvSpPr>
          <p:cNvPr id="82" name="Rectangle 81">
            <a:extLst>
              <a:ext uri="{FF2B5EF4-FFF2-40B4-BE49-F238E27FC236}">
                <a16:creationId xmlns:a16="http://schemas.microsoft.com/office/drawing/2014/main" id="{0EF1AAD1-138D-A190-94C6-20719FE7A291}"/>
              </a:ext>
            </a:extLst>
          </p:cNvPr>
          <p:cNvSpPr/>
          <p:nvPr/>
        </p:nvSpPr>
        <p:spPr>
          <a:xfrm>
            <a:off x="701502" y="5191987"/>
            <a:ext cx="2138016" cy="184801"/>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83" name="Rectangle 82">
            <a:extLst>
              <a:ext uri="{FF2B5EF4-FFF2-40B4-BE49-F238E27FC236}">
                <a16:creationId xmlns:a16="http://schemas.microsoft.com/office/drawing/2014/main" id="{BD0EE851-30F9-157F-BB50-5A9AA662B9BB}"/>
              </a:ext>
            </a:extLst>
          </p:cNvPr>
          <p:cNvSpPr/>
          <p:nvPr/>
        </p:nvSpPr>
        <p:spPr>
          <a:xfrm>
            <a:off x="3047873" y="5200632"/>
            <a:ext cx="2926288" cy="16975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84" name="Rectangle 83">
            <a:extLst>
              <a:ext uri="{FF2B5EF4-FFF2-40B4-BE49-F238E27FC236}">
                <a16:creationId xmlns:a16="http://schemas.microsoft.com/office/drawing/2014/main" id="{E6AC5AE1-D967-3DFF-DDDF-8EEEA816B57E}"/>
              </a:ext>
            </a:extLst>
          </p:cNvPr>
          <p:cNvSpPr/>
          <p:nvPr/>
        </p:nvSpPr>
        <p:spPr>
          <a:xfrm>
            <a:off x="2815084" y="5200631"/>
            <a:ext cx="232789" cy="169751"/>
          </a:xfrm>
          <a:prstGeom prst="rect">
            <a:avLst/>
          </a:prstGeom>
          <a:solidFill>
            <a:srgbClr val="017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86" name="TextBox 85">
            <a:extLst>
              <a:ext uri="{FF2B5EF4-FFF2-40B4-BE49-F238E27FC236}">
                <a16:creationId xmlns:a16="http://schemas.microsoft.com/office/drawing/2014/main" id="{620FEBC9-4743-E93A-ED1C-2CCE571F4B6C}"/>
              </a:ext>
            </a:extLst>
          </p:cNvPr>
          <p:cNvSpPr txBox="1"/>
          <p:nvPr/>
        </p:nvSpPr>
        <p:spPr>
          <a:xfrm>
            <a:off x="701502" y="5421533"/>
            <a:ext cx="5272659" cy="507831"/>
          </a:xfrm>
          <a:prstGeom prst="rect">
            <a:avLst/>
          </a:prstGeom>
          <a:noFill/>
        </p:spPr>
        <p:txBody>
          <a:bodyPr wrap="square">
            <a:spAutoFit/>
          </a:bodyPr>
          <a:lstStyle/>
          <a:p>
            <a:pPr marL="0" marR="0">
              <a:buNone/>
            </a:pPr>
            <a:r>
              <a:rPr lang="en-AU" sz="900">
                <a:effectLst/>
                <a:latin typeface="Segoe UI Symbol" panose="020B0502040204020203" pitchFamily="34" charset="0"/>
                <a:ea typeface="Segoe UI Symbol" panose="020B0502040204020203" pitchFamily="34" charset="0"/>
              </a:rPr>
              <a:t>3.57pp of that 3.81% is one director - </a:t>
            </a:r>
            <a:r>
              <a:rPr lang="en-AU" sz="900" err="1">
                <a:effectLst/>
                <a:latin typeface="Segoe UI Symbol" panose="020B0502040204020203" pitchFamily="34" charset="0"/>
                <a:ea typeface="Segoe UI Symbol" panose="020B0502040204020203" pitchFamily="34" charset="0"/>
              </a:rPr>
              <a:t>Turqi</a:t>
            </a:r>
            <a:r>
              <a:rPr lang="en-AU" sz="900">
                <a:effectLst/>
                <a:latin typeface="Segoe UI Symbol" panose="020B0502040204020203" pitchFamily="34" charset="0"/>
                <a:ea typeface="Segoe UI Symbol" panose="020B0502040204020203" pitchFamily="34" charset="0"/>
              </a:rPr>
              <a:t> </a:t>
            </a:r>
            <a:r>
              <a:rPr lang="en-AU" sz="900" err="1">
                <a:effectLst/>
                <a:latin typeface="Segoe UI Symbol" panose="020B0502040204020203" pitchFamily="34" charset="0"/>
                <a:ea typeface="Segoe UI Symbol" panose="020B0502040204020203" pitchFamily="34" charset="0"/>
              </a:rPr>
              <a:t>Alnowaiser</a:t>
            </a:r>
            <a:r>
              <a:rPr lang="en-AU" sz="900">
                <a:effectLst/>
                <a:latin typeface="Segoe UI Symbol" panose="020B0502040204020203" pitchFamily="34" charset="0"/>
                <a:ea typeface="Segoe UI Symbol" panose="020B0502040204020203" pitchFamily="34" charset="0"/>
              </a:rPr>
              <a:t>, Deputy Governor of Saudi Arabia's Public Investment Fund. Ex-PIF, insiders hold</a:t>
            </a:r>
          </a:p>
          <a:p>
            <a:pPr marL="0" marR="0">
              <a:buNone/>
            </a:pPr>
            <a:r>
              <a:rPr lang="en-AU" sz="900">
                <a:effectLst/>
                <a:latin typeface="Segoe UI Symbol" panose="020B0502040204020203" pitchFamily="34" charset="0"/>
                <a:ea typeface="Segoe UI Symbol" panose="020B0502040204020203" pitchFamily="34" charset="0"/>
              </a:rPr>
              <a:t>~0.25%.</a:t>
            </a:r>
          </a:p>
        </p:txBody>
      </p:sp>
      <p:sp>
        <p:nvSpPr>
          <p:cNvPr id="88" name="TextBox 87">
            <a:extLst>
              <a:ext uri="{FF2B5EF4-FFF2-40B4-BE49-F238E27FC236}">
                <a16:creationId xmlns:a16="http://schemas.microsoft.com/office/drawing/2014/main" id="{7765BEC0-7123-8E2E-6CF3-18DC0DB283F1}"/>
              </a:ext>
            </a:extLst>
          </p:cNvPr>
          <p:cNvSpPr txBox="1"/>
          <p:nvPr/>
        </p:nvSpPr>
        <p:spPr>
          <a:xfrm>
            <a:off x="604239" y="6172402"/>
            <a:ext cx="5094264" cy="230832"/>
          </a:xfrm>
          <a:prstGeom prst="rect">
            <a:avLst/>
          </a:prstGeom>
          <a:noFill/>
        </p:spPr>
        <p:txBody>
          <a:bodyPr wrap="square">
            <a:spAutoFit/>
          </a:bodyPr>
          <a:lstStyle/>
          <a:p>
            <a:pPr marL="0" marR="0">
              <a:buNone/>
            </a:pPr>
            <a:r>
              <a:rPr lang="en-AU" sz="900">
                <a:effectLst/>
                <a:latin typeface="Segoe UI Symbol" panose="020B0502040204020203" pitchFamily="34" charset="0"/>
                <a:ea typeface="Segoe UI Symbol" panose="020B0502040204020203" pitchFamily="34" charset="0"/>
              </a:rPr>
              <a:t>Shares held outright by the CEO (~0.05% of shares out). No founder- operator remains.</a:t>
            </a:r>
          </a:p>
        </p:txBody>
      </p:sp>
      <p:sp>
        <p:nvSpPr>
          <p:cNvPr id="93" name="TextBox 92">
            <a:extLst>
              <a:ext uri="{FF2B5EF4-FFF2-40B4-BE49-F238E27FC236}">
                <a16:creationId xmlns:a16="http://schemas.microsoft.com/office/drawing/2014/main" id="{B7EB1B3A-A70D-AEFD-578C-597A9E91C287}"/>
              </a:ext>
            </a:extLst>
          </p:cNvPr>
          <p:cNvSpPr txBox="1"/>
          <p:nvPr/>
        </p:nvSpPr>
        <p:spPr>
          <a:xfrm>
            <a:off x="6287235" y="4629151"/>
            <a:ext cx="5319221" cy="400110"/>
          </a:xfrm>
          <a:prstGeom prst="rect">
            <a:avLst/>
          </a:prstGeom>
          <a:noFill/>
        </p:spPr>
        <p:txBody>
          <a:bodyPr wrap="square" rtlCol="0">
            <a:spAutoFit/>
          </a:bodyPr>
          <a:lstStyle/>
          <a:p>
            <a:pPr marL="0" marR="0">
              <a:buNone/>
            </a:pPr>
            <a:r>
              <a:rPr lang="en-AU" sz="1000">
                <a:effectLst/>
                <a:latin typeface="Segoe UI Symbol" panose="020B0502040204020203" pitchFamily="34" charset="0"/>
                <a:ea typeface="Segoe UI Symbol" panose="020B0502040204020203" pitchFamily="34" charset="0"/>
              </a:rPr>
              <a:t>Of CEO target total direct comp at risk; of CEO target annual equity subject to TSR and performance hurdles</a:t>
            </a:r>
          </a:p>
        </p:txBody>
      </p:sp>
      <p:sp>
        <p:nvSpPr>
          <p:cNvPr id="94" name="TextBox 93">
            <a:extLst>
              <a:ext uri="{FF2B5EF4-FFF2-40B4-BE49-F238E27FC236}">
                <a16:creationId xmlns:a16="http://schemas.microsoft.com/office/drawing/2014/main" id="{8D1DF650-6409-4016-AA28-A9C9A8C615ED}"/>
              </a:ext>
            </a:extLst>
          </p:cNvPr>
          <p:cNvSpPr txBox="1"/>
          <p:nvPr/>
        </p:nvSpPr>
        <p:spPr>
          <a:xfrm>
            <a:off x="6292621" y="5369027"/>
            <a:ext cx="5319221" cy="246221"/>
          </a:xfrm>
          <a:prstGeom prst="rect">
            <a:avLst/>
          </a:prstGeom>
          <a:noFill/>
        </p:spPr>
        <p:txBody>
          <a:bodyPr wrap="square" rtlCol="0">
            <a:spAutoFit/>
          </a:bodyPr>
          <a:lstStyle/>
          <a:p>
            <a:pPr marL="0" marR="0">
              <a:buNone/>
            </a:pPr>
            <a:r>
              <a:rPr lang="en-AU" sz="1000">
                <a:effectLst/>
                <a:latin typeface="Segoe UI Symbol" panose="020B0502040204020203" pitchFamily="34" charset="0"/>
                <a:ea typeface="Segoe UI Symbol" panose="020B0502040204020203" pitchFamily="34" charset="0"/>
              </a:rPr>
              <a:t>All Class B converted to Class A in Q3 2025 </a:t>
            </a:r>
            <a:r>
              <a:rPr lang="en-AU" sz="1000" dirty="0">
                <a:effectLst/>
                <a:latin typeface="Segoe UI Symbol" panose="020B0502040204020203" pitchFamily="34" charset="0"/>
                <a:ea typeface="Segoe UI Symbol" panose="020B0502040204020203" pitchFamily="34" charset="0"/>
              </a:rPr>
              <a:t>– </a:t>
            </a:r>
            <a:r>
              <a:rPr lang="en-AU" sz="1000">
                <a:effectLst/>
                <a:latin typeface="Segoe UI Symbol" panose="020B0502040204020203" pitchFamily="34" charset="0"/>
                <a:ea typeface="Segoe UI Symbol" panose="020B0502040204020203" pitchFamily="34" charset="0"/>
              </a:rPr>
              <a:t> one share, one vote, no dual-class overhang</a:t>
            </a:r>
          </a:p>
        </p:txBody>
      </p:sp>
      <p:sp>
        <p:nvSpPr>
          <p:cNvPr id="97" name="TextBox 96">
            <a:extLst>
              <a:ext uri="{FF2B5EF4-FFF2-40B4-BE49-F238E27FC236}">
                <a16:creationId xmlns:a16="http://schemas.microsoft.com/office/drawing/2014/main" id="{2AE5EF28-A01B-64FA-1B05-9E9B407C7C22}"/>
              </a:ext>
            </a:extLst>
          </p:cNvPr>
          <p:cNvSpPr txBox="1"/>
          <p:nvPr/>
        </p:nvSpPr>
        <p:spPr>
          <a:xfrm>
            <a:off x="6287235" y="6019434"/>
            <a:ext cx="5579209" cy="246221"/>
          </a:xfrm>
          <a:prstGeom prst="rect">
            <a:avLst/>
          </a:prstGeom>
          <a:noFill/>
        </p:spPr>
        <p:txBody>
          <a:bodyPr wrap="square" rtlCol="0">
            <a:spAutoFit/>
          </a:bodyPr>
          <a:lstStyle/>
          <a:p>
            <a:pPr marL="0" marR="0">
              <a:buNone/>
            </a:pPr>
            <a:r>
              <a:rPr lang="en-AU" sz="1000">
                <a:effectLst/>
                <a:latin typeface="Segoe UI Symbol" panose="020B0502040204020203" pitchFamily="34" charset="0"/>
                <a:ea typeface="Segoe UI Symbol" panose="020B0502040204020203" pitchFamily="34" charset="0"/>
              </a:rPr>
              <a:t>Adj. EBITDA less SBC retained as a bonus metric; evergreen share increase waived on investor</a:t>
            </a:r>
            <a:endParaRPr lang="en-AU" sz="800">
              <a:effectLst/>
              <a:latin typeface="Segoe UI Symbol" panose="020B0502040204020203" pitchFamily="34" charset="0"/>
              <a:ea typeface="Segoe UI Symbol" panose="020B0502040204020203" pitchFamily="34" charset="0"/>
            </a:endParaRPr>
          </a:p>
        </p:txBody>
      </p:sp>
    </p:spTree>
    <p:extLst>
      <p:ext uri="{BB962C8B-B14F-4D97-AF65-F5344CB8AC3E}">
        <p14:creationId xmlns:p14="http://schemas.microsoft.com/office/powerpoint/2010/main" val="3971567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FC6F1-2AC0-0F04-48A7-5643E1B6E136}"/>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0391080-8A54-AD1B-858C-41F0976B3EB5}"/>
              </a:ext>
            </a:extLst>
          </p:cNvPr>
          <p:cNvGraphicFramePr>
            <a:graphicFrameLocks/>
          </p:cNvGraphicFramePr>
          <p:nvPr>
            <p:custDataLst>
              <p:tags r:id="rId1"/>
            </p:custDataLst>
            <p:extLst>
              <p:ext uri="{D42A27DB-BD31-4B8C-83A1-F6EECF244321}">
                <p14:modId xmlns:p14="http://schemas.microsoft.com/office/powerpoint/2010/main" val="201358407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54" imgW="7772400" imgH="10058400" progId="TCLayout.ActiveDocument.1">
                  <p:embed/>
                </p:oleObj>
              </mc:Choice>
              <mc:Fallback>
                <p:oleObj name="think-cell Slide" r:id="rId54" imgW="7772400" imgH="10058400" progId="TCLayout.ActiveDocument.1">
                  <p:embed/>
                  <p:pic>
                    <p:nvPicPr>
                      <p:cNvPr id="4" name="think-cell data - do not delete" hidden="1">
                        <a:extLst>
                          <a:ext uri="{FF2B5EF4-FFF2-40B4-BE49-F238E27FC236}">
                            <a16:creationId xmlns:a16="http://schemas.microsoft.com/office/drawing/2014/main" id="{60391080-8A54-AD1B-858C-41F0976B3EB5}"/>
                          </a:ext>
                        </a:extLst>
                      </p:cNvPr>
                      <p:cNvPicPr/>
                      <p:nvPr/>
                    </p:nvPicPr>
                    <p:blipFill>
                      <a:blip r:embed="rId5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88E6FDD-4645-FC3E-00CE-170335336523}"/>
              </a:ext>
            </a:extLst>
          </p:cNvPr>
          <p:cNvSpPr>
            <a:spLocks noGrp="1"/>
          </p:cNvSpPr>
          <p:nvPr>
            <p:ph type="title"/>
          </p:nvPr>
        </p:nvSpPr>
        <p:spPr>
          <a:xfrm>
            <a:off x="274320" y="339407"/>
            <a:ext cx="10537706" cy="376555"/>
          </a:xfrm>
        </p:spPr>
        <p:txBody>
          <a:bodyPr vert="horz" rIns="91440"/>
          <a:lstStyle/>
          <a:p>
            <a:r>
              <a:rPr lang="en-US"/>
              <a:t>Weighted Blend of $86.60 per Share (14.31% Upside)</a:t>
            </a:r>
          </a:p>
        </p:txBody>
      </p:sp>
      <p:sp>
        <p:nvSpPr>
          <p:cNvPr id="3" name="Content Placeholder 2">
            <a:extLst>
              <a:ext uri="{FF2B5EF4-FFF2-40B4-BE49-F238E27FC236}">
                <a16:creationId xmlns:a16="http://schemas.microsoft.com/office/drawing/2014/main" id="{2C33C65D-3078-57C7-27DE-12AB5F8F012A}"/>
              </a:ext>
            </a:extLst>
          </p:cNvPr>
          <p:cNvSpPr>
            <a:spLocks noGrp="1"/>
          </p:cNvSpPr>
          <p:nvPr>
            <p:ph idx="25"/>
          </p:nvPr>
        </p:nvSpPr>
        <p:spPr/>
        <p:txBody>
          <a:bodyPr/>
          <a:lstStyle/>
          <a:p>
            <a:r>
              <a:rPr lang="en-US"/>
              <a:t>Football Field</a:t>
            </a:r>
          </a:p>
        </p:txBody>
      </p:sp>
      <p:sp>
        <p:nvSpPr>
          <p:cNvPr id="45" name="tc_columnhead">
            <a:extLst>
              <a:ext uri="{FF2B5EF4-FFF2-40B4-BE49-F238E27FC236}">
                <a16:creationId xmlns:a16="http://schemas.microsoft.com/office/drawing/2014/main" id="{93528878-634C-376D-3808-8705D6B770F0}"/>
              </a:ext>
            </a:extLst>
          </p:cNvPr>
          <p:cNvSpPr txBox="1">
            <a:spLocks/>
          </p:cNvSpPr>
          <p:nvPr/>
        </p:nvSpPr>
        <p:spPr>
          <a:xfrm>
            <a:off x="274638" y="1089025"/>
            <a:ext cx="7745413" cy="251795"/>
          </a:xfrm>
          <a:prstGeom prst="leftRightArrow">
            <a:avLst>
              <a:gd name="adj1" fmla="val 100000"/>
              <a:gd name="adj2" fmla="val 0"/>
            </a:avLst>
          </a:prstGeom>
        </p:spPr>
        <p:txBody>
          <a:bodyPr vert="horz" wrap="square" lIns="0" tIns="0" rIns="0" bIns="36000" rtlCol="0" anchor="b">
            <a:spAutoFit/>
          </a:bodyPr>
          <a:lstStyle>
            <a:lvl1pPr marL="0" indent="0" algn="l" defTabSz="914400" rtl="0" eaLnBrk="1" latinLnBrk="0" hangingPunct="1">
              <a:lnSpc>
                <a:spcPct val="100000"/>
              </a:lnSpc>
              <a:spcBef>
                <a:spcPts val="0"/>
              </a:spcBef>
              <a:spcAft>
                <a:spcPts val="110"/>
              </a:spcAft>
              <a:buFont typeface="Arial" panose="020B0604020202020204" pitchFamily="34" charset="0"/>
              <a:buNone/>
              <a:defRPr sz="1800" b="1" kern="1200">
                <a:solidFill>
                  <a:schemeClr val="accent1"/>
                </a:solidFill>
                <a:latin typeface="+mn-lt"/>
                <a:ea typeface="+mn-ea"/>
                <a:cs typeface="+mn-cs"/>
              </a:defRPr>
            </a:lvl1pPr>
            <a:lvl2pPr marL="466725" indent="-222250" algn="l" defTabSz="914400" rtl="0" eaLnBrk="1" latinLnBrk="0" hangingPunct="1">
              <a:lnSpc>
                <a:spcPct val="100000"/>
              </a:lnSpc>
              <a:spcBef>
                <a:spcPts val="0"/>
              </a:spcBef>
              <a:spcAft>
                <a:spcPts val="110"/>
              </a:spcAft>
              <a:buFont typeface="Symbol" panose="05050102010706020507" pitchFamily="18" charset="2"/>
              <a:buChar char="-"/>
              <a:defRPr sz="1600" kern="1200">
                <a:solidFill>
                  <a:schemeClr val="tx1"/>
                </a:solidFill>
                <a:latin typeface="+mn-lt"/>
                <a:ea typeface="+mn-ea"/>
                <a:cs typeface="+mn-cs"/>
              </a:defRPr>
            </a:lvl2pPr>
            <a:lvl3pPr marL="720725" indent="-217488" algn="l" defTabSz="914400" rtl="0" eaLnBrk="1" latinLnBrk="0" hangingPunct="1">
              <a:lnSpc>
                <a:spcPct val="100000"/>
              </a:lnSpc>
              <a:spcBef>
                <a:spcPts val="0"/>
              </a:spcBef>
              <a:spcAft>
                <a:spcPts val="110"/>
              </a:spcAft>
              <a:buFont typeface="Arial" panose="020B0604020202020204" pitchFamily="34" charset="0"/>
              <a:buChar char="•"/>
              <a:defRPr sz="1600" kern="1200">
                <a:solidFill>
                  <a:schemeClr val="tx1"/>
                </a:solidFill>
                <a:latin typeface="+mn-lt"/>
                <a:ea typeface="+mn-ea"/>
                <a:cs typeface="+mn-cs"/>
              </a:defRPr>
            </a:lvl3pPr>
            <a:lvl4pPr marL="900113" indent="-193675" algn="l" defTabSz="914400" rtl="0" eaLnBrk="1" latinLnBrk="0" hangingPunct="1">
              <a:lnSpc>
                <a:spcPct val="100000"/>
              </a:lnSpc>
              <a:spcBef>
                <a:spcPts val="0"/>
              </a:spcBef>
              <a:spcAft>
                <a:spcPts val="110"/>
              </a:spcAft>
              <a:buFont typeface="Arial" panose="020B0604020202020204" pitchFamily="34" charset="0"/>
              <a:buChar char="•"/>
              <a:defRPr sz="1600" kern="1200">
                <a:solidFill>
                  <a:schemeClr val="tx1"/>
                </a:solidFill>
                <a:latin typeface="+mn-lt"/>
                <a:ea typeface="+mn-ea"/>
                <a:cs typeface="+mn-cs"/>
              </a:defRPr>
            </a:lvl4pPr>
            <a:lvl5pPr marL="1136650" indent="-185738" algn="l" defTabSz="914400" rtl="0" eaLnBrk="1" latinLnBrk="0" hangingPunct="1">
              <a:lnSpc>
                <a:spcPct val="100000"/>
              </a:lnSpc>
              <a:spcBef>
                <a:spcPts val="0"/>
              </a:spcBef>
              <a:spcAft>
                <a:spcPts val="11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1400" err="1">
                <a:solidFill>
                  <a:schemeClr val="tx1"/>
                </a:solidFill>
                <a:latin typeface="Segoe UI Variable Display" pitchFamily="2" charset="0"/>
                <a:ea typeface="Segoe UI Symbol" panose="020B0502040204020203" pitchFamily="34" charset="0"/>
                <a:cs typeface="Segoe UI Variable Display" pitchFamily="2" charset="0"/>
              </a:rPr>
              <a:t>Methodology</a:t>
            </a:r>
            <a:endParaRPr lang="en-US" sz="1400">
              <a:solidFill>
                <a:schemeClr val="tx1"/>
              </a:solidFill>
              <a:latin typeface="Segoe UI Variable Display" pitchFamily="2" charset="0"/>
              <a:ea typeface="Segoe UI Symbol" panose="020B0502040204020203" pitchFamily="34" charset="0"/>
              <a:cs typeface="Segoe UI Variable Display" pitchFamily="2" charset="0"/>
            </a:endParaRPr>
          </a:p>
        </p:txBody>
      </p:sp>
      <p:cxnSp>
        <p:nvCxnSpPr>
          <p:cNvPr id="46" name="tc_columnheadline">
            <a:extLst>
              <a:ext uri="{FF2B5EF4-FFF2-40B4-BE49-F238E27FC236}">
                <a16:creationId xmlns:a16="http://schemas.microsoft.com/office/drawing/2014/main" id="{FC48868E-D621-A4C9-90EF-42BA34B8EDC7}"/>
              </a:ext>
            </a:extLst>
          </p:cNvPr>
          <p:cNvCxnSpPr>
            <a:cxnSpLocks/>
            <a:stCxn id="45" idx="4"/>
          </p:cNvCxnSpPr>
          <p:nvPr/>
        </p:nvCxnSpPr>
        <p:spPr>
          <a:xfrm flipV="1">
            <a:off x="274638" y="1340818"/>
            <a:ext cx="7954962" cy="2"/>
          </a:xfrm>
          <a:prstGeom prst="line">
            <a:avLst/>
          </a:prstGeom>
          <a:ln w="19050">
            <a:solidFill>
              <a:srgbClr val="017840"/>
            </a:solidFill>
          </a:ln>
        </p:spPr>
        <p:style>
          <a:lnRef idx="1">
            <a:schemeClr val="accent1"/>
          </a:lnRef>
          <a:fillRef idx="0">
            <a:schemeClr val="accent1"/>
          </a:fillRef>
          <a:effectRef idx="0">
            <a:schemeClr val="accent1"/>
          </a:effectRef>
          <a:fontRef idx="minor">
            <a:schemeClr val="tx1"/>
          </a:fontRef>
        </p:style>
      </p:cxnSp>
      <p:sp>
        <p:nvSpPr>
          <p:cNvPr id="47" name="tc_columnhead">
            <a:extLst>
              <a:ext uri="{FF2B5EF4-FFF2-40B4-BE49-F238E27FC236}">
                <a16:creationId xmlns:a16="http://schemas.microsoft.com/office/drawing/2014/main" id="{6285314E-9969-57D0-C861-3E8B1B0D1B14}"/>
              </a:ext>
            </a:extLst>
          </p:cNvPr>
          <p:cNvSpPr txBox="1">
            <a:spLocks/>
          </p:cNvSpPr>
          <p:nvPr/>
        </p:nvSpPr>
        <p:spPr>
          <a:xfrm>
            <a:off x="8653756" y="1093788"/>
            <a:ext cx="3365818" cy="251795"/>
          </a:xfrm>
          <a:prstGeom prst="leftRightArrow">
            <a:avLst>
              <a:gd name="adj1" fmla="val 100000"/>
              <a:gd name="adj2" fmla="val 0"/>
            </a:avLst>
          </a:prstGeom>
        </p:spPr>
        <p:txBody>
          <a:bodyPr vert="horz" wrap="square" lIns="0" tIns="0" rIns="0" bIns="36000" rtlCol="0" anchor="b">
            <a:spAutoFit/>
          </a:bodyPr>
          <a:lstStyle>
            <a:lvl1pPr marL="0" indent="0" algn="l" defTabSz="914400" rtl="0" eaLnBrk="1" latinLnBrk="0" hangingPunct="1">
              <a:lnSpc>
                <a:spcPct val="100000"/>
              </a:lnSpc>
              <a:spcBef>
                <a:spcPts val="0"/>
              </a:spcBef>
              <a:spcAft>
                <a:spcPts val="110"/>
              </a:spcAft>
              <a:buFont typeface="Arial" panose="020B0604020202020204" pitchFamily="34" charset="0"/>
              <a:buNone/>
              <a:defRPr sz="1800" b="1" kern="1200">
                <a:solidFill>
                  <a:schemeClr val="accent1"/>
                </a:solidFill>
                <a:latin typeface="+mn-lt"/>
                <a:ea typeface="+mn-ea"/>
                <a:cs typeface="+mn-cs"/>
              </a:defRPr>
            </a:lvl1pPr>
            <a:lvl2pPr marL="466725" indent="-222250" algn="l" defTabSz="914400" rtl="0" eaLnBrk="1" latinLnBrk="0" hangingPunct="1">
              <a:lnSpc>
                <a:spcPct val="100000"/>
              </a:lnSpc>
              <a:spcBef>
                <a:spcPts val="0"/>
              </a:spcBef>
              <a:spcAft>
                <a:spcPts val="110"/>
              </a:spcAft>
              <a:buFont typeface="Symbol" panose="05050102010706020507" pitchFamily="18" charset="2"/>
              <a:buChar char="-"/>
              <a:defRPr sz="1600" kern="1200">
                <a:solidFill>
                  <a:schemeClr val="tx1"/>
                </a:solidFill>
                <a:latin typeface="+mn-lt"/>
                <a:ea typeface="+mn-ea"/>
                <a:cs typeface="+mn-cs"/>
              </a:defRPr>
            </a:lvl2pPr>
            <a:lvl3pPr marL="720725" indent="-217488" algn="l" defTabSz="914400" rtl="0" eaLnBrk="1" latinLnBrk="0" hangingPunct="1">
              <a:lnSpc>
                <a:spcPct val="100000"/>
              </a:lnSpc>
              <a:spcBef>
                <a:spcPts val="0"/>
              </a:spcBef>
              <a:spcAft>
                <a:spcPts val="110"/>
              </a:spcAft>
              <a:buFont typeface="Arial" panose="020B0604020202020204" pitchFamily="34" charset="0"/>
              <a:buChar char="•"/>
              <a:defRPr sz="1600" kern="1200">
                <a:solidFill>
                  <a:schemeClr val="tx1"/>
                </a:solidFill>
                <a:latin typeface="+mn-lt"/>
                <a:ea typeface="+mn-ea"/>
                <a:cs typeface="+mn-cs"/>
              </a:defRPr>
            </a:lvl3pPr>
            <a:lvl4pPr marL="900113" indent="-193675" algn="l" defTabSz="914400" rtl="0" eaLnBrk="1" latinLnBrk="0" hangingPunct="1">
              <a:lnSpc>
                <a:spcPct val="100000"/>
              </a:lnSpc>
              <a:spcBef>
                <a:spcPts val="0"/>
              </a:spcBef>
              <a:spcAft>
                <a:spcPts val="110"/>
              </a:spcAft>
              <a:buFont typeface="Arial" panose="020B0604020202020204" pitchFamily="34" charset="0"/>
              <a:buChar char="•"/>
              <a:defRPr sz="1600" kern="1200">
                <a:solidFill>
                  <a:schemeClr val="tx1"/>
                </a:solidFill>
                <a:latin typeface="+mn-lt"/>
                <a:ea typeface="+mn-ea"/>
                <a:cs typeface="+mn-cs"/>
              </a:defRPr>
            </a:lvl4pPr>
            <a:lvl5pPr marL="1136650" indent="-185738" algn="l" defTabSz="914400" rtl="0" eaLnBrk="1" latinLnBrk="0" hangingPunct="1">
              <a:lnSpc>
                <a:spcPct val="100000"/>
              </a:lnSpc>
              <a:spcBef>
                <a:spcPts val="0"/>
              </a:spcBef>
              <a:spcAft>
                <a:spcPts val="11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solidFill>
                  <a:schemeClr val="tx1"/>
                </a:solidFill>
                <a:latin typeface="Segoe UI Variable Display" pitchFamily="2" charset="0"/>
                <a:ea typeface="Segoe UI Symbol" panose="020B0502040204020203" pitchFamily="34" charset="0"/>
                <a:cs typeface="Segoe UI Variable Display" pitchFamily="2" charset="0"/>
              </a:rPr>
              <a:t>Comments</a:t>
            </a:r>
          </a:p>
        </p:txBody>
      </p:sp>
      <p:cxnSp>
        <p:nvCxnSpPr>
          <p:cNvPr id="48" name="tc_columnheadline">
            <a:extLst>
              <a:ext uri="{FF2B5EF4-FFF2-40B4-BE49-F238E27FC236}">
                <a16:creationId xmlns:a16="http://schemas.microsoft.com/office/drawing/2014/main" id="{02DA73D7-720B-16B6-873C-20567E84FFDC}"/>
              </a:ext>
            </a:extLst>
          </p:cNvPr>
          <p:cNvCxnSpPr>
            <a:cxnSpLocks/>
            <a:stCxn id="47" idx="4"/>
            <a:endCxn id="47" idx="6"/>
          </p:cNvCxnSpPr>
          <p:nvPr/>
        </p:nvCxnSpPr>
        <p:spPr>
          <a:xfrm>
            <a:off x="8653756" y="1345583"/>
            <a:ext cx="3365818" cy="0"/>
          </a:xfrm>
          <a:prstGeom prst="line">
            <a:avLst/>
          </a:prstGeom>
          <a:ln w="19050">
            <a:solidFill>
              <a:srgbClr val="017840"/>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1CB80045-F72C-68E4-D6F0-2D1D6D9C18B9}"/>
              </a:ext>
            </a:extLst>
          </p:cNvPr>
          <p:cNvCxnSpPr/>
          <p:nvPr>
            <p:custDataLst>
              <p:tags r:id="rId2"/>
            </p:custDataLst>
          </p:nvPr>
        </p:nvCxnSpPr>
        <p:spPr bwMode="gray">
          <a:xfrm>
            <a:off x="5311775" y="1636713"/>
            <a:ext cx="0" cy="3830638"/>
          </a:xfrm>
          <a:prstGeom prst="line">
            <a:avLst/>
          </a:prstGeom>
          <a:ln w="6350" cap="flat" cmpd="sng" algn="ctr">
            <a:solidFill>
              <a:srgbClr val="1BBC9B"/>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60" name="Straight Connector 159">
            <a:extLst>
              <a:ext uri="{FF2B5EF4-FFF2-40B4-BE49-F238E27FC236}">
                <a16:creationId xmlns:a16="http://schemas.microsoft.com/office/drawing/2014/main" id="{3B338708-61C3-99B6-574D-9469BE549553}"/>
              </a:ext>
            </a:extLst>
          </p:cNvPr>
          <p:cNvCxnSpPr/>
          <p:nvPr>
            <p:custDataLst>
              <p:tags r:id="rId3"/>
            </p:custDataLst>
          </p:nvPr>
        </p:nvCxnSpPr>
        <p:spPr bwMode="gray">
          <a:xfrm>
            <a:off x="2616200" y="1636713"/>
            <a:ext cx="0" cy="3830638"/>
          </a:xfrm>
          <a:prstGeom prst="line">
            <a:avLst/>
          </a:prstGeom>
          <a:ln w="6350" cap="flat" cmpd="sng" algn="ctr">
            <a:solidFill>
              <a:srgbClr val="80DBB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2" name="Straight Connector 221">
            <a:extLst>
              <a:ext uri="{FF2B5EF4-FFF2-40B4-BE49-F238E27FC236}">
                <a16:creationId xmlns:a16="http://schemas.microsoft.com/office/drawing/2014/main" id="{4326BF75-B709-2FD9-E200-F28CBA08D394}"/>
              </a:ext>
            </a:extLst>
          </p:cNvPr>
          <p:cNvCxnSpPr/>
          <p:nvPr>
            <p:custDataLst>
              <p:tags r:id="rId4"/>
            </p:custDataLst>
          </p:nvPr>
        </p:nvCxnSpPr>
        <p:spPr bwMode="gray">
          <a:xfrm>
            <a:off x="8005763" y="1636713"/>
            <a:ext cx="0" cy="3830638"/>
          </a:xfrm>
          <a:prstGeom prst="line">
            <a:avLst/>
          </a:prstGeom>
          <a:ln w="6350" cap="flat" cmpd="sng" algn="ctr">
            <a:solidFill>
              <a:srgbClr val="1BBC9B"/>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64" name="Straight Connector 163">
            <a:extLst>
              <a:ext uri="{FF2B5EF4-FFF2-40B4-BE49-F238E27FC236}">
                <a16:creationId xmlns:a16="http://schemas.microsoft.com/office/drawing/2014/main" id="{0CB7C61A-50CD-9F94-1AAF-1F711CC3EE7D}"/>
              </a:ext>
            </a:extLst>
          </p:cNvPr>
          <p:cNvCxnSpPr/>
          <p:nvPr>
            <p:custDataLst>
              <p:tags r:id="rId5"/>
            </p:custDataLst>
          </p:nvPr>
        </p:nvCxnSpPr>
        <p:spPr bwMode="gray">
          <a:xfrm>
            <a:off x="3155950" y="1636713"/>
            <a:ext cx="0" cy="3830638"/>
          </a:xfrm>
          <a:prstGeom prst="line">
            <a:avLst/>
          </a:prstGeom>
          <a:ln w="6350" cap="flat" cmpd="sng" algn="ctr">
            <a:solidFill>
              <a:srgbClr val="1BBC9B"/>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1" name="Straight Connector 220">
            <a:extLst>
              <a:ext uri="{FF2B5EF4-FFF2-40B4-BE49-F238E27FC236}">
                <a16:creationId xmlns:a16="http://schemas.microsoft.com/office/drawing/2014/main" id="{3B970466-3D13-DD2E-3C2D-F1F3E300A69F}"/>
              </a:ext>
            </a:extLst>
          </p:cNvPr>
          <p:cNvCxnSpPr/>
          <p:nvPr>
            <p:custDataLst>
              <p:tags r:id="rId6"/>
            </p:custDataLst>
          </p:nvPr>
        </p:nvCxnSpPr>
        <p:spPr bwMode="gray">
          <a:xfrm>
            <a:off x="7467600" y="1636713"/>
            <a:ext cx="0" cy="3830638"/>
          </a:xfrm>
          <a:prstGeom prst="line">
            <a:avLst/>
          </a:prstGeom>
          <a:ln w="6350" cap="flat" cmpd="sng" algn="ctr">
            <a:solidFill>
              <a:srgbClr val="1BBC9B"/>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68" name="Straight Connector 167">
            <a:extLst>
              <a:ext uri="{FF2B5EF4-FFF2-40B4-BE49-F238E27FC236}">
                <a16:creationId xmlns:a16="http://schemas.microsoft.com/office/drawing/2014/main" id="{A6B8B926-A9A6-2769-9258-F9F91AC23FF9}"/>
              </a:ext>
            </a:extLst>
          </p:cNvPr>
          <p:cNvCxnSpPr/>
          <p:nvPr>
            <p:custDataLst>
              <p:tags r:id="rId7"/>
            </p:custDataLst>
          </p:nvPr>
        </p:nvCxnSpPr>
        <p:spPr bwMode="gray">
          <a:xfrm>
            <a:off x="3694113" y="1636713"/>
            <a:ext cx="0" cy="3830638"/>
          </a:xfrm>
          <a:prstGeom prst="line">
            <a:avLst/>
          </a:prstGeom>
          <a:ln w="6350" cap="flat" cmpd="sng" algn="ctr">
            <a:solidFill>
              <a:srgbClr val="1BBC9B"/>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0" name="Straight Connector 219">
            <a:extLst>
              <a:ext uri="{FF2B5EF4-FFF2-40B4-BE49-F238E27FC236}">
                <a16:creationId xmlns:a16="http://schemas.microsoft.com/office/drawing/2014/main" id="{C0BE8D10-6B8F-A944-E83E-A418B1E8092B}"/>
              </a:ext>
            </a:extLst>
          </p:cNvPr>
          <p:cNvCxnSpPr/>
          <p:nvPr>
            <p:custDataLst>
              <p:tags r:id="rId8"/>
            </p:custDataLst>
          </p:nvPr>
        </p:nvCxnSpPr>
        <p:spPr bwMode="gray">
          <a:xfrm>
            <a:off x="6927850" y="1636713"/>
            <a:ext cx="0" cy="3830638"/>
          </a:xfrm>
          <a:prstGeom prst="line">
            <a:avLst/>
          </a:prstGeom>
          <a:ln w="6350" cap="flat" cmpd="sng" algn="ctr">
            <a:solidFill>
              <a:srgbClr val="1BBC9B"/>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72" name="Straight Connector 171">
            <a:extLst>
              <a:ext uri="{FF2B5EF4-FFF2-40B4-BE49-F238E27FC236}">
                <a16:creationId xmlns:a16="http://schemas.microsoft.com/office/drawing/2014/main" id="{77441301-4E2F-3A77-9851-2B8B76F586E3}"/>
              </a:ext>
            </a:extLst>
          </p:cNvPr>
          <p:cNvCxnSpPr/>
          <p:nvPr>
            <p:custDataLst>
              <p:tags r:id="rId9"/>
            </p:custDataLst>
          </p:nvPr>
        </p:nvCxnSpPr>
        <p:spPr bwMode="gray">
          <a:xfrm>
            <a:off x="4233863" y="1636713"/>
            <a:ext cx="0" cy="3830638"/>
          </a:xfrm>
          <a:prstGeom prst="line">
            <a:avLst/>
          </a:prstGeom>
          <a:ln w="6350" cap="flat" cmpd="sng" algn="ctr">
            <a:solidFill>
              <a:srgbClr val="1BBC9B"/>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19" name="Straight Connector 218">
            <a:extLst>
              <a:ext uri="{FF2B5EF4-FFF2-40B4-BE49-F238E27FC236}">
                <a16:creationId xmlns:a16="http://schemas.microsoft.com/office/drawing/2014/main" id="{80628DEE-F9D5-BED9-9EA3-64C1E092EB20}"/>
              </a:ext>
            </a:extLst>
          </p:cNvPr>
          <p:cNvCxnSpPr/>
          <p:nvPr>
            <p:custDataLst>
              <p:tags r:id="rId10"/>
            </p:custDataLst>
          </p:nvPr>
        </p:nvCxnSpPr>
        <p:spPr bwMode="gray">
          <a:xfrm>
            <a:off x="6389688" y="1636713"/>
            <a:ext cx="0" cy="3830638"/>
          </a:xfrm>
          <a:prstGeom prst="line">
            <a:avLst/>
          </a:prstGeom>
          <a:ln w="6350" cap="flat" cmpd="sng" algn="ctr">
            <a:solidFill>
              <a:srgbClr val="1BBC9B"/>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76" name="Straight Connector 175">
            <a:extLst>
              <a:ext uri="{FF2B5EF4-FFF2-40B4-BE49-F238E27FC236}">
                <a16:creationId xmlns:a16="http://schemas.microsoft.com/office/drawing/2014/main" id="{FDD2FB1F-BDC9-ED28-4877-7C8647339534}"/>
              </a:ext>
            </a:extLst>
          </p:cNvPr>
          <p:cNvCxnSpPr/>
          <p:nvPr>
            <p:custDataLst>
              <p:tags r:id="rId11"/>
            </p:custDataLst>
          </p:nvPr>
        </p:nvCxnSpPr>
        <p:spPr bwMode="gray">
          <a:xfrm>
            <a:off x="4772025" y="1636713"/>
            <a:ext cx="0" cy="3830638"/>
          </a:xfrm>
          <a:prstGeom prst="line">
            <a:avLst/>
          </a:prstGeom>
          <a:ln w="6350" cap="flat" cmpd="sng" algn="ctr">
            <a:solidFill>
              <a:srgbClr val="1BBC9B"/>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18" name="Straight Connector 217">
            <a:extLst>
              <a:ext uri="{FF2B5EF4-FFF2-40B4-BE49-F238E27FC236}">
                <a16:creationId xmlns:a16="http://schemas.microsoft.com/office/drawing/2014/main" id="{A6AE2337-7F8E-0C91-8E9A-BDD5547D76D2}"/>
              </a:ext>
            </a:extLst>
          </p:cNvPr>
          <p:cNvCxnSpPr/>
          <p:nvPr>
            <p:custDataLst>
              <p:tags r:id="rId12"/>
            </p:custDataLst>
          </p:nvPr>
        </p:nvCxnSpPr>
        <p:spPr bwMode="gray">
          <a:xfrm>
            <a:off x="5849938" y="1636713"/>
            <a:ext cx="0" cy="3830638"/>
          </a:xfrm>
          <a:prstGeom prst="line">
            <a:avLst/>
          </a:prstGeom>
          <a:ln w="6350" cap="flat" cmpd="sng" algn="ctr">
            <a:solidFill>
              <a:srgbClr val="1BBC9B"/>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graphicFrame>
        <p:nvGraphicFramePr>
          <p:cNvPr id="39" name="Chart 38">
            <a:extLst>
              <a:ext uri="{FF2B5EF4-FFF2-40B4-BE49-F238E27FC236}">
                <a16:creationId xmlns:a16="http://schemas.microsoft.com/office/drawing/2014/main" id="{5DBC2D17-B4DA-20A1-DA46-FA67CA644FF2}"/>
              </a:ext>
            </a:extLst>
          </p:cNvPr>
          <p:cNvGraphicFramePr/>
          <p:nvPr>
            <p:custDataLst>
              <p:tags r:id="rId13"/>
            </p:custDataLst>
            <p:extLst>
              <p:ext uri="{D42A27DB-BD31-4B8C-83A1-F6EECF244321}">
                <p14:modId xmlns:p14="http://schemas.microsoft.com/office/powerpoint/2010/main" val="631339229"/>
              </p:ext>
            </p:extLst>
          </p:nvPr>
        </p:nvGraphicFramePr>
        <p:xfrm>
          <a:off x="1995488" y="1390650"/>
          <a:ext cx="6092825" cy="4322763"/>
        </p:xfrm>
        <a:graphic>
          <a:graphicData uri="http://schemas.openxmlformats.org/drawingml/2006/chart">
            <c:chart xmlns:c="http://schemas.openxmlformats.org/drawingml/2006/chart" xmlns:r="http://schemas.openxmlformats.org/officeDocument/2006/relationships" r:id="rId56"/>
          </a:graphicData>
        </a:graphic>
      </p:graphicFrame>
      <p:sp>
        <p:nvSpPr>
          <p:cNvPr id="51" name="Text Placeholder 2">
            <a:extLst>
              <a:ext uri="{FF2B5EF4-FFF2-40B4-BE49-F238E27FC236}">
                <a16:creationId xmlns:a16="http://schemas.microsoft.com/office/drawing/2014/main" id="{64F93599-36B8-E692-00C8-C6CDE904C74E}"/>
              </a:ext>
            </a:extLst>
          </p:cNvPr>
          <p:cNvSpPr>
            <a:spLocks/>
          </p:cNvSpPr>
          <p:nvPr>
            <p:custDataLst>
              <p:tags r:id="rId14"/>
            </p:custDataLst>
          </p:nvPr>
        </p:nvSpPr>
        <p:spPr bwMode="gray">
          <a:xfrm>
            <a:off x="2041525" y="1422400"/>
            <a:ext cx="74613"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b">
            <a:noAutofit/>
          </a:bodyPr>
          <a:lstStyle>
            <a:lvl1pPr marL="139700" indent="-1397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1pPr>
            <a:lvl2pPr marL="327025" indent="-149225"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2pPr>
            <a:lvl3pPr marL="496888" indent="-166688"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3pPr>
            <a:lvl4pPr marL="687388" indent="-1905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4pPr>
            <a:lvl5pPr marL="871538" indent="-169863"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075FFAA-0D00-419F-BB6D-3C551738D344}" type="datetime'''''''''''''''''''''''''''''0'''">
              <a:rPr lang="en-US" altLang="en-US" sz="1100" smtClean="0">
                <a:latin typeface="Segoe UI Symbol" panose="020B0502040204020203" pitchFamily="34" charset="0"/>
                <a:ea typeface="Segoe UI Symbol" panose="020B0502040204020203" pitchFamily="34" charset="0"/>
                <a:sym typeface="Segoe UI Symbol" panose="020B0502040204020203" pitchFamily="34" charset="0"/>
              </a:rPr>
              <a:pPr marL="0" lvl="0" indent="0" algn="ctr">
                <a:spcBef>
                  <a:spcPct val="0"/>
                </a:spcBef>
                <a:spcAft>
                  <a:spcPct val="0"/>
                </a:spcAft>
                <a:buNone/>
              </a:pPr>
              <a:t>0</a:t>
            </a:fld>
            <a:endParaRPr lang="en-US" sz="1100">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93" name="Rectangle 192">
            <a:extLst>
              <a:ext uri="{FF2B5EF4-FFF2-40B4-BE49-F238E27FC236}">
                <a16:creationId xmlns:a16="http://schemas.microsoft.com/office/drawing/2014/main" id="{C3830197-1566-8C62-44B4-D499D4CD3543}"/>
              </a:ext>
            </a:extLst>
          </p:cNvPr>
          <p:cNvSpPr/>
          <p:nvPr>
            <p:custDataLst>
              <p:tags r:id="rId15"/>
            </p:custDataLst>
          </p:nvPr>
        </p:nvSpPr>
        <p:spPr bwMode="gray">
          <a:xfrm>
            <a:off x="5200650" y="1435100"/>
            <a:ext cx="223838" cy="150813"/>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lnSpc>
                <a:spcPct val="90000"/>
              </a:lnSpc>
              <a:spcBef>
                <a:spcPct val="0"/>
              </a:spcBef>
              <a:spcAft>
                <a:spcPct val="0"/>
              </a:spcAft>
            </a:pPr>
            <a:fld id="{108625EF-1D97-4766-A837-AE8855A2987E}" type="datetime'''''''''''12''''''''''''0'''''''''">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120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95" name="Rectangle 194">
            <a:extLst>
              <a:ext uri="{FF2B5EF4-FFF2-40B4-BE49-F238E27FC236}">
                <a16:creationId xmlns:a16="http://schemas.microsoft.com/office/drawing/2014/main" id="{30F264E0-0DBC-6638-60F3-B0E0E967FC8B}"/>
              </a:ext>
            </a:extLst>
          </p:cNvPr>
          <p:cNvSpPr/>
          <p:nvPr>
            <p:custDataLst>
              <p:tags r:id="rId16"/>
            </p:custDataLst>
          </p:nvPr>
        </p:nvSpPr>
        <p:spPr bwMode="gray">
          <a:xfrm>
            <a:off x="6278563" y="1435100"/>
            <a:ext cx="223838" cy="150813"/>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lnSpc>
                <a:spcPct val="90000"/>
              </a:lnSpc>
              <a:spcBef>
                <a:spcPct val="0"/>
              </a:spcBef>
              <a:spcAft>
                <a:spcPct val="0"/>
              </a:spcAft>
            </a:pPr>
            <a:fld id="{84C2F003-08B6-4ACC-B450-9C69E8A06306}" type="datetime'''''''''''1''''''''6''''''''''''0'''''''">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160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56" name="Rectangle 155">
            <a:extLst>
              <a:ext uri="{FF2B5EF4-FFF2-40B4-BE49-F238E27FC236}">
                <a16:creationId xmlns:a16="http://schemas.microsoft.com/office/drawing/2014/main" id="{493C42CD-A34A-4897-6BD3-790122ECDDDF}"/>
              </a:ext>
            </a:extLst>
          </p:cNvPr>
          <p:cNvSpPr/>
          <p:nvPr>
            <p:custDataLst>
              <p:tags r:id="rId17"/>
            </p:custDataLst>
          </p:nvPr>
        </p:nvSpPr>
        <p:spPr bwMode="gray">
          <a:xfrm>
            <a:off x="4660900" y="1435100"/>
            <a:ext cx="223838" cy="150813"/>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lnSpc>
                <a:spcPct val="90000"/>
              </a:lnSpc>
              <a:spcBef>
                <a:spcPct val="0"/>
              </a:spcBef>
              <a:spcAft>
                <a:spcPct val="0"/>
              </a:spcAft>
            </a:pPr>
            <a:fld id="{5B544A9C-D320-47B7-B615-21B42E6FD9E0}" type="datetime'1''''''''''''''''''0''''0'''''''''''''''''''">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100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96" name="Rectangle 195">
            <a:extLst>
              <a:ext uri="{FF2B5EF4-FFF2-40B4-BE49-F238E27FC236}">
                <a16:creationId xmlns:a16="http://schemas.microsoft.com/office/drawing/2014/main" id="{691CA6A7-09F9-25D1-8A69-9143C8C7324F}"/>
              </a:ext>
            </a:extLst>
          </p:cNvPr>
          <p:cNvSpPr/>
          <p:nvPr>
            <p:custDataLst>
              <p:tags r:id="rId18"/>
            </p:custDataLst>
          </p:nvPr>
        </p:nvSpPr>
        <p:spPr bwMode="gray">
          <a:xfrm>
            <a:off x="6816725" y="1435100"/>
            <a:ext cx="223838" cy="150813"/>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lnSpc>
                <a:spcPct val="90000"/>
              </a:lnSpc>
              <a:spcBef>
                <a:spcPct val="0"/>
              </a:spcBef>
              <a:spcAft>
                <a:spcPct val="0"/>
              </a:spcAft>
            </a:pPr>
            <a:fld id="{FDF22103-1140-442C-A331-5CC7A92639E0}" type="datetime'''''18''''''''''''''''''''''''''''''0'''''''''">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180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52" name="Rectangle 151">
            <a:extLst>
              <a:ext uri="{FF2B5EF4-FFF2-40B4-BE49-F238E27FC236}">
                <a16:creationId xmlns:a16="http://schemas.microsoft.com/office/drawing/2014/main" id="{F0FAD738-AB31-A6D3-9D3B-00867604F1A0}"/>
              </a:ext>
            </a:extLst>
          </p:cNvPr>
          <p:cNvSpPr/>
          <p:nvPr>
            <p:custDataLst>
              <p:tags r:id="rId19"/>
            </p:custDataLst>
          </p:nvPr>
        </p:nvSpPr>
        <p:spPr bwMode="gray">
          <a:xfrm>
            <a:off x="4159250" y="1435100"/>
            <a:ext cx="149225" cy="150813"/>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lnSpc>
                <a:spcPct val="90000"/>
              </a:lnSpc>
              <a:spcBef>
                <a:spcPct val="0"/>
              </a:spcBef>
              <a:spcAft>
                <a:spcPct val="0"/>
              </a:spcAft>
            </a:pPr>
            <a:fld id="{C96D16C3-EDE2-4C3F-AFA5-8F8D5900F446}" type="datetime'''''''''''8''''''''''''''''''''''''''''''''''''''''''0'''''''">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80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97" name="Rectangle 196">
            <a:extLst>
              <a:ext uri="{FF2B5EF4-FFF2-40B4-BE49-F238E27FC236}">
                <a16:creationId xmlns:a16="http://schemas.microsoft.com/office/drawing/2014/main" id="{CA30AE08-ACA9-E41B-3B80-1E96B4821D36}"/>
              </a:ext>
            </a:extLst>
          </p:cNvPr>
          <p:cNvSpPr/>
          <p:nvPr>
            <p:custDataLst>
              <p:tags r:id="rId20"/>
            </p:custDataLst>
          </p:nvPr>
        </p:nvSpPr>
        <p:spPr bwMode="gray">
          <a:xfrm>
            <a:off x="7356475" y="1435100"/>
            <a:ext cx="223838" cy="150813"/>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lnSpc>
                <a:spcPct val="90000"/>
              </a:lnSpc>
              <a:spcBef>
                <a:spcPct val="0"/>
              </a:spcBef>
              <a:spcAft>
                <a:spcPct val="0"/>
              </a:spcAft>
            </a:pPr>
            <a:fld id="{7A29BC28-36B6-4831-90C5-BFE756EC48FD}" type="datetime'''''''''''''''2''''''''''''''0''''''''0'''''''''''''''''''''">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200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47" name="Rectangle 146">
            <a:extLst>
              <a:ext uri="{FF2B5EF4-FFF2-40B4-BE49-F238E27FC236}">
                <a16:creationId xmlns:a16="http://schemas.microsoft.com/office/drawing/2014/main" id="{3CF07486-EA5D-E9DC-A628-274DFC19AD81}"/>
              </a:ext>
            </a:extLst>
          </p:cNvPr>
          <p:cNvSpPr/>
          <p:nvPr>
            <p:custDataLst>
              <p:tags r:id="rId21"/>
            </p:custDataLst>
          </p:nvPr>
        </p:nvSpPr>
        <p:spPr bwMode="gray">
          <a:xfrm>
            <a:off x="3619500" y="1435100"/>
            <a:ext cx="149225" cy="150813"/>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lnSpc>
                <a:spcPct val="90000"/>
              </a:lnSpc>
              <a:spcBef>
                <a:spcPct val="0"/>
              </a:spcBef>
              <a:spcAft>
                <a:spcPct val="0"/>
              </a:spcAft>
            </a:pPr>
            <a:fld id="{A1C65278-717E-4856-9171-45A5ED06E751}" type="datetime'''''''6''''''''''''''0'''''''''''''''''''''''">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60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98" name="Rectangle 197">
            <a:extLst>
              <a:ext uri="{FF2B5EF4-FFF2-40B4-BE49-F238E27FC236}">
                <a16:creationId xmlns:a16="http://schemas.microsoft.com/office/drawing/2014/main" id="{14D0471D-C7BC-5A48-8E43-8158DBB49D80}"/>
              </a:ext>
            </a:extLst>
          </p:cNvPr>
          <p:cNvSpPr/>
          <p:nvPr>
            <p:custDataLst>
              <p:tags r:id="rId22"/>
            </p:custDataLst>
          </p:nvPr>
        </p:nvSpPr>
        <p:spPr bwMode="gray">
          <a:xfrm>
            <a:off x="7894638" y="1435100"/>
            <a:ext cx="223838" cy="150813"/>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lnSpc>
                <a:spcPct val="90000"/>
              </a:lnSpc>
              <a:spcBef>
                <a:spcPct val="0"/>
              </a:spcBef>
              <a:spcAft>
                <a:spcPct val="0"/>
              </a:spcAft>
            </a:pPr>
            <a:fld id="{172972A9-D6B4-4D9A-8357-24A0E7A66CFA}" type="datetime'''''''''''''''''''''''''''''2''2''0'''''''">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220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32" name="Rectangle 131">
            <a:extLst>
              <a:ext uri="{FF2B5EF4-FFF2-40B4-BE49-F238E27FC236}">
                <a16:creationId xmlns:a16="http://schemas.microsoft.com/office/drawing/2014/main" id="{CDC9ED3A-96F0-AC80-5425-ACCC5E494832}"/>
              </a:ext>
            </a:extLst>
          </p:cNvPr>
          <p:cNvSpPr/>
          <p:nvPr>
            <p:custDataLst>
              <p:tags r:id="rId23"/>
            </p:custDataLst>
          </p:nvPr>
        </p:nvSpPr>
        <p:spPr bwMode="gray">
          <a:xfrm>
            <a:off x="3081338" y="1435100"/>
            <a:ext cx="149225" cy="150813"/>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lnSpc>
                <a:spcPct val="90000"/>
              </a:lnSpc>
              <a:spcBef>
                <a:spcPct val="0"/>
              </a:spcBef>
              <a:spcAft>
                <a:spcPct val="0"/>
              </a:spcAft>
            </a:pPr>
            <a:fld id="{C80B5592-90A5-4DC7-80F3-3018567E9E2D}" type="datetime'''''4''''''''''''''''''''''''''''''''''0'''''''''''">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40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27" name="Rectangle 126">
            <a:extLst>
              <a:ext uri="{FF2B5EF4-FFF2-40B4-BE49-F238E27FC236}">
                <a16:creationId xmlns:a16="http://schemas.microsoft.com/office/drawing/2014/main" id="{DF452AAC-2A37-A5F3-56A6-A13BD9FBFF6E}"/>
              </a:ext>
            </a:extLst>
          </p:cNvPr>
          <p:cNvSpPr/>
          <p:nvPr>
            <p:custDataLst>
              <p:tags r:id="rId24"/>
            </p:custDataLst>
          </p:nvPr>
        </p:nvSpPr>
        <p:spPr bwMode="gray">
          <a:xfrm>
            <a:off x="2541588" y="1435100"/>
            <a:ext cx="149225" cy="150813"/>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lnSpc>
                <a:spcPct val="90000"/>
              </a:lnSpc>
              <a:spcBef>
                <a:spcPct val="0"/>
              </a:spcBef>
              <a:spcAft>
                <a:spcPct val="0"/>
              </a:spcAft>
            </a:pPr>
            <a:fld id="{D5A38745-3475-4315-85F0-69216D1B1E5B}" type="datetime'''''''''''''''2''''''''''''0'''''''''''''''''''''''">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20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94" name="Rectangle 193">
            <a:extLst>
              <a:ext uri="{FF2B5EF4-FFF2-40B4-BE49-F238E27FC236}">
                <a16:creationId xmlns:a16="http://schemas.microsoft.com/office/drawing/2014/main" id="{7DAED3F3-F12D-0936-F5A5-E521B7A2894B}"/>
              </a:ext>
            </a:extLst>
          </p:cNvPr>
          <p:cNvSpPr/>
          <p:nvPr>
            <p:custDataLst>
              <p:tags r:id="rId25"/>
            </p:custDataLst>
          </p:nvPr>
        </p:nvSpPr>
        <p:spPr bwMode="gray">
          <a:xfrm>
            <a:off x="5738813" y="1435100"/>
            <a:ext cx="223838" cy="150813"/>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0" tIns="0" rIns="0" bIns="0" rtlCol="0" anchor="b"/>
          <a:lstStyle/>
          <a:p>
            <a:pPr algn="ctr">
              <a:lnSpc>
                <a:spcPct val="90000"/>
              </a:lnSpc>
              <a:spcBef>
                <a:spcPct val="0"/>
              </a:spcBef>
              <a:spcAft>
                <a:spcPct val="0"/>
              </a:spcAft>
            </a:pPr>
            <a:fld id="{ADFEFA31-C189-4744-9228-755E1B9929FB}" type="datetime'''''''''''14''''0'''''''''''''''''''''''''''''''''''''">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lnSpc>
                  <a:spcPct val="90000"/>
                </a:lnSpc>
                <a:spcBef>
                  <a:spcPct val="0"/>
                </a:spcBef>
                <a:spcAft>
                  <a:spcPct val="0"/>
                </a:spcAft>
              </a:pPr>
              <a:t>140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cxnSp>
        <p:nvCxnSpPr>
          <p:cNvPr id="239" name="Straight Connector 238">
            <a:extLst>
              <a:ext uri="{FF2B5EF4-FFF2-40B4-BE49-F238E27FC236}">
                <a16:creationId xmlns:a16="http://schemas.microsoft.com/office/drawing/2014/main" id="{A299D8F8-6200-923A-6B63-81A29211257F}"/>
              </a:ext>
            </a:extLst>
          </p:cNvPr>
          <p:cNvCxnSpPr/>
          <p:nvPr>
            <p:custDataLst>
              <p:tags r:id="rId26"/>
            </p:custDataLst>
          </p:nvPr>
        </p:nvCxnSpPr>
        <p:spPr bwMode="auto">
          <a:xfrm>
            <a:off x="3121025" y="3687763"/>
            <a:ext cx="0" cy="20638"/>
          </a:xfrm>
          <a:prstGeom prst="line">
            <a:avLst/>
          </a:prstGeom>
          <a:ln w="6350"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39B76E82-CA15-8BB2-AA98-D67B9E9DE3CE}"/>
              </a:ext>
            </a:extLst>
          </p:cNvPr>
          <p:cNvCxnSpPr/>
          <p:nvPr>
            <p:custDataLst>
              <p:tags r:id="rId27"/>
            </p:custDataLst>
          </p:nvPr>
        </p:nvCxnSpPr>
        <p:spPr bwMode="auto">
          <a:xfrm>
            <a:off x="4840288" y="4645025"/>
            <a:ext cx="0" cy="20638"/>
          </a:xfrm>
          <a:prstGeom prst="line">
            <a:avLst/>
          </a:prstGeom>
          <a:ln w="6350"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5D333206-0928-9A37-72A2-45CA0603AFF6}"/>
              </a:ext>
            </a:extLst>
          </p:cNvPr>
          <p:cNvCxnSpPr/>
          <p:nvPr>
            <p:custDataLst>
              <p:tags r:id="rId28"/>
            </p:custDataLst>
          </p:nvPr>
        </p:nvCxnSpPr>
        <p:spPr bwMode="auto">
          <a:xfrm>
            <a:off x="4140200" y="3209925"/>
            <a:ext cx="0" cy="20638"/>
          </a:xfrm>
          <a:prstGeom prst="line">
            <a:avLst/>
          </a:prstGeom>
          <a:ln w="6350"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E3B690F3-08E7-5263-2140-579E3C4AEB7C}"/>
              </a:ext>
            </a:extLst>
          </p:cNvPr>
          <p:cNvCxnSpPr/>
          <p:nvPr>
            <p:custDataLst>
              <p:tags r:id="rId29"/>
            </p:custDataLst>
          </p:nvPr>
        </p:nvCxnSpPr>
        <p:spPr bwMode="auto">
          <a:xfrm>
            <a:off x="5080000" y="2251075"/>
            <a:ext cx="0" cy="20638"/>
          </a:xfrm>
          <a:prstGeom prst="line">
            <a:avLst/>
          </a:prstGeom>
          <a:ln w="6350"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62" name="Text Placeholder 2">
            <a:extLst>
              <a:ext uri="{FF2B5EF4-FFF2-40B4-BE49-F238E27FC236}">
                <a16:creationId xmlns:a16="http://schemas.microsoft.com/office/drawing/2014/main" id="{97C6EEEA-4CC6-C450-0180-97339F35C7EA}"/>
              </a:ext>
            </a:extLst>
          </p:cNvPr>
          <p:cNvSpPr>
            <a:spLocks/>
          </p:cNvSpPr>
          <p:nvPr>
            <p:custDataLst>
              <p:tags r:id="rId30"/>
            </p:custDataLst>
          </p:nvPr>
        </p:nvSpPr>
        <p:spPr bwMode="auto">
          <a:xfrm>
            <a:off x="358775" y="3706813"/>
            <a:ext cx="162718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139700" indent="-1397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1pPr>
            <a:lvl2pPr marL="327025" indent="-149225"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2pPr>
            <a:lvl3pPr marL="496888" indent="-166688"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3pPr>
            <a:lvl4pPr marL="687388" indent="-1905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4pPr>
            <a:lvl5pPr marL="871538" indent="-169863"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ADFF906D-C437-494C-8DE0-763C85DA0609}" type="datetime'E''''V'''' ''/ G''ross'''''''' ''''Boo''kings (''''''15%'')'''">
              <a:rPr lang="en-US" altLang="en-US" sz="1100" smtClean="0">
                <a:latin typeface="Segoe UI Symbol" panose="020B0502040204020203" pitchFamily="34" charset="0"/>
                <a:ea typeface="Segoe UI Symbol" panose="020B0502040204020203" pitchFamily="34" charset="0"/>
              </a:rPr>
              <a:pPr marL="0" lvl="0" indent="0" algn="r">
                <a:spcBef>
                  <a:spcPct val="0"/>
                </a:spcBef>
                <a:spcAft>
                  <a:spcPct val="0"/>
                </a:spcAft>
                <a:buNone/>
              </a:pPr>
              <a:t>EV / Gross Bookings (15%)</a:t>
            </a:fld>
            <a:endParaRPr lang="en-US" sz="1100">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294" name="Rectangle 293">
            <a:extLst>
              <a:ext uri="{FF2B5EF4-FFF2-40B4-BE49-F238E27FC236}">
                <a16:creationId xmlns:a16="http://schemas.microsoft.com/office/drawing/2014/main" id="{3D985AA9-48D4-E380-5013-1897D12B8226}"/>
              </a:ext>
            </a:extLst>
          </p:cNvPr>
          <p:cNvSpPr/>
          <p:nvPr>
            <p:custDataLst>
              <p:tags r:id="rId31"/>
            </p:custDataLst>
          </p:nvPr>
        </p:nvSpPr>
        <p:spPr bwMode="gray">
          <a:xfrm>
            <a:off x="3965575" y="3706813"/>
            <a:ext cx="295275"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ctr"/>
          <a:lstStyle/>
          <a:p>
            <a:pPr algn="l">
              <a:spcBef>
                <a:spcPct val="0"/>
              </a:spcBef>
              <a:spcAft>
                <a:spcPct val="0"/>
              </a:spcAft>
            </a:pPr>
            <a:fld id="{885057F2-9232-4F4B-A744-5A402B2B1C7A}" type="datetime'6''''''''''''''''''''8''''''.''''''''''''0'''''''''">
              <a:rPr lang="en-US" altLang="en-US" sz="1100" kern="1200" smtClean="0">
                <a:solidFill>
                  <a:schemeClr val="tx1"/>
                </a:solidFill>
                <a:latin typeface="Segoe UI Symbol" panose="020B0502040204020203" pitchFamily="34" charset="0"/>
                <a:ea typeface="Segoe UI Symbol" panose="020B0502040204020203" pitchFamily="34" charset="0"/>
              </a:rPr>
              <a:pPr algn="l">
                <a:spcBef>
                  <a:spcPct val="0"/>
                </a:spcBef>
                <a:spcAft>
                  <a:spcPct val="0"/>
                </a:spcAft>
              </a:pPr>
              <a:t>68.0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234" name="Rectangle 233">
            <a:extLst>
              <a:ext uri="{FF2B5EF4-FFF2-40B4-BE49-F238E27FC236}">
                <a16:creationId xmlns:a16="http://schemas.microsoft.com/office/drawing/2014/main" id="{41C70500-74F6-1F6E-3499-AAC0A5115A7F}"/>
              </a:ext>
            </a:extLst>
          </p:cNvPr>
          <p:cNvSpPr/>
          <p:nvPr>
            <p:custDataLst>
              <p:tags r:id="rId32"/>
            </p:custDataLst>
          </p:nvPr>
        </p:nvSpPr>
        <p:spPr bwMode="gray">
          <a:xfrm>
            <a:off x="2973388" y="3519488"/>
            <a:ext cx="295275"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b"/>
          <a:lstStyle/>
          <a:p>
            <a:pPr algn="ctr">
              <a:spcBef>
                <a:spcPct val="0"/>
              </a:spcBef>
              <a:spcAft>
                <a:spcPct val="0"/>
              </a:spcAft>
            </a:pPr>
            <a:fld id="{5F937FDE-D8DB-43A9-A792-E24C86177F0C}" type="datetime'''''''''''''''''38''''''''''''''.''''''''''''''''''''''7'''''">
              <a:rPr lang="en-US" altLang="en-US" sz="11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38.7</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60" name="Text Placeholder 2">
            <a:extLst>
              <a:ext uri="{FF2B5EF4-FFF2-40B4-BE49-F238E27FC236}">
                <a16:creationId xmlns:a16="http://schemas.microsoft.com/office/drawing/2014/main" id="{0A2333D9-46EB-EBC0-E0DD-9371C3792684}"/>
              </a:ext>
            </a:extLst>
          </p:cNvPr>
          <p:cNvSpPr>
            <a:spLocks/>
          </p:cNvSpPr>
          <p:nvPr>
            <p:custDataLst>
              <p:tags r:id="rId33"/>
            </p:custDataLst>
          </p:nvPr>
        </p:nvSpPr>
        <p:spPr bwMode="auto">
          <a:xfrm>
            <a:off x="274638" y="2749550"/>
            <a:ext cx="17113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139700" indent="-1397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1pPr>
            <a:lvl2pPr marL="327025" indent="-149225"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2pPr>
            <a:lvl3pPr marL="496888" indent="-166688"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3pPr>
            <a:lvl4pPr marL="687388" indent="-1905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4pPr>
            <a:lvl5pPr marL="871538" indent="-169863"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40718527-AC82-4DD6-9875-5CE79B54C0B0}" type="datetime'''''EV / ''Ad''''''just''''''''e''''''d'' ''EBITDA'' (''10%)'">
              <a:rPr lang="en-US" altLang="en-US" sz="1100" smtClean="0">
                <a:latin typeface="Segoe UI Symbol" panose="020B0502040204020203" pitchFamily="34" charset="0"/>
                <a:ea typeface="Segoe UI Symbol" panose="020B0502040204020203" pitchFamily="34" charset="0"/>
              </a:rPr>
              <a:pPr marL="0" lvl="0" indent="0" algn="r">
                <a:spcBef>
                  <a:spcPct val="0"/>
                </a:spcBef>
                <a:spcAft>
                  <a:spcPct val="0"/>
                </a:spcAft>
                <a:buNone/>
              </a:pPr>
              <a:t>EV / Adjusted EBITDA (10%)</a:t>
            </a:fld>
            <a:endParaRPr lang="en-US" sz="1100">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233" name="Rectangle 232">
            <a:extLst>
              <a:ext uri="{FF2B5EF4-FFF2-40B4-BE49-F238E27FC236}">
                <a16:creationId xmlns:a16="http://schemas.microsoft.com/office/drawing/2014/main" id="{23C02163-EA11-C41C-7B23-AA5A79469D22}"/>
              </a:ext>
            </a:extLst>
          </p:cNvPr>
          <p:cNvSpPr/>
          <p:nvPr>
            <p:custDataLst>
              <p:tags r:id="rId34"/>
            </p:custDataLst>
          </p:nvPr>
        </p:nvSpPr>
        <p:spPr bwMode="gray">
          <a:xfrm>
            <a:off x="3571875" y="2562225"/>
            <a:ext cx="295275"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b"/>
          <a:lstStyle/>
          <a:p>
            <a:pPr algn="ctr">
              <a:spcBef>
                <a:spcPct val="0"/>
              </a:spcBef>
              <a:spcAft>
                <a:spcPct val="0"/>
              </a:spcAft>
            </a:pPr>
            <a:fld id="{DC96A32F-9B77-4BB4-B2E9-87C125C23A7B}" type="datetime'''6''''''''1''''.''''0'''''''''''''''''''">
              <a:rPr lang="en-US" altLang="en-US" sz="11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61.0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63" name="Text Placeholder 2">
            <a:extLst>
              <a:ext uri="{FF2B5EF4-FFF2-40B4-BE49-F238E27FC236}">
                <a16:creationId xmlns:a16="http://schemas.microsoft.com/office/drawing/2014/main" id="{2032D1AB-AE41-A0E0-0B4E-C8D17FE24634}"/>
              </a:ext>
            </a:extLst>
          </p:cNvPr>
          <p:cNvSpPr>
            <a:spLocks/>
          </p:cNvSpPr>
          <p:nvPr>
            <p:custDataLst>
              <p:tags r:id="rId35"/>
            </p:custDataLst>
          </p:nvPr>
        </p:nvSpPr>
        <p:spPr bwMode="auto">
          <a:xfrm>
            <a:off x="1087438" y="4186238"/>
            <a:ext cx="8985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139700" indent="-1397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1pPr>
            <a:lvl2pPr marL="327025" indent="-149225"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2pPr>
            <a:lvl3pPr marL="496888" indent="-166688"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3pPr>
            <a:lvl4pPr marL="687388" indent="-1905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4pPr>
            <a:lvl5pPr marL="871538" indent="-169863"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59B1E5D4-3F94-4D06-B199-CA044C29C1C4}" type="datetime'''''E''''V ''''/ F''CF'' ''''''''''(''''''10''''''%)'''''''">
              <a:rPr lang="en-US" altLang="en-US" sz="1100" smtClean="0">
                <a:latin typeface="Segoe UI Symbol" panose="020B0502040204020203" pitchFamily="34" charset="0"/>
                <a:ea typeface="Segoe UI Symbol" panose="020B0502040204020203" pitchFamily="34" charset="0"/>
              </a:rPr>
              <a:pPr marL="0" lvl="0" indent="0" algn="r">
                <a:spcBef>
                  <a:spcPct val="0"/>
                </a:spcBef>
                <a:spcAft>
                  <a:spcPct val="0"/>
                </a:spcAft>
                <a:buNone/>
              </a:pPr>
              <a:t>EV / FCF (10%)</a:t>
            </a:fld>
            <a:endParaRPr lang="en-US" sz="1100">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190" name="Rectangle 189">
            <a:extLst>
              <a:ext uri="{FF2B5EF4-FFF2-40B4-BE49-F238E27FC236}">
                <a16:creationId xmlns:a16="http://schemas.microsoft.com/office/drawing/2014/main" id="{A8EC302A-D23F-4BE2-0A40-C609DDE99FDC}"/>
              </a:ext>
            </a:extLst>
          </p:cNvPr>
          <p:cNvSpPr/>
          <p:nvPr>
            <p:custDataLst>
              <p:tags r:id="rId36"/>
            </p:custDataLst>
          </p:nvPr>
        </p:nvSpPr>
        <p:spPr bwMode="gray">
          <a:xfrm>
            <a:off x="7859713" y="4664075"/>
            <a:ext cx="369888"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ctr"/>
          <a:lstStyle/>
          <a:p>
            <a:pPr algn="l">
              <a:spcBef>
                <a:spcPct val="0"/>
              </a:spcBef>
              <a:spcAft>
                <a:spcPct val="0"/>
              </a:spcAft>
            </a:pPr>
            <a:fld id="{76A9DC6A-7382-4A9E-AC56-E0138F446DF8}" type="datetime'''''2''''''''''''''''1''''2''.''''''''''''''''''''''5'">
              <a:rPr lang="en-US" altLang="en-US" sz="11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l">
                <a:spcBef>
                  <a:spcPct val="0"/>
                </a:spcBef>
                <a:spcAft>
                  <a:spcPct val="0"/>
                </a:spcAft>
              </a:pPr>
              <a:t>212.5</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229" name="Rectangle 228">
            <a:extLst>
              <a:ext uri="{FF2B5EF4-FFF2-40B4-BE49-F238E27FC236}">
                <a16:creationId xmlns:a16="http://schemas.microsoft.com/office/drawing/2014/main" id="{D8115E12-7E59-7081-E170-3BF8723F309A}"/>
              </a:ext>
            </a:extLst>
          </p:cNvPr>
          <p:cNvSpPr/>
          <p:nvPr>
            <p:custDataLst>
              <p:tags r:id="rId37"/>
            </p:custDataLst>
          </p:nvPr>
        </p:nvSpPr>
        <p:spPr bwMode="gray">
          <a:xfrm>
            <a:off x="4656138" y="4476750"/>
            <a:ext cx="369888"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b"/>
          <a:lstStyle/>
          <a:p>
            <a:pPr algn="ctr">
              <a:spcBef>
                <a:spcPct val="0"/>
              </a:spcBef>
              <a:spcAft>
                <a:spcPct val="0"/>
              </a:spcAft>
            </a:pPr>
            <a:fld id="{431ACF55-4862-475F-9E52-706C47E2BD05}" type="datetime'''''''''''''1''''''''0''''''''2''''''''''''''.''''5'''''''''">
              <a:rPr lang="en-US" altLang="en-US" sz="11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102.5</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64" name="Text Placeholder 2">
            <a:extLst>
              <a:ext uri="{FF2B5EF4-FFF2-40B4-BE49-F238E27FC236}">
                <a16:creationId xmlns:a16="http://schemas.microsoft.com/office/drawing/2014/main" id="{0A13E81A-537A-9066-9FBF-363A89B5F5A9}"/>
              </a:ext>
            </a:extLst>
          </p:cNvPr>
          <p:cNvSpPr>
            <a:spLocks/>
          </p:cNvSpPr>
          <p:nvPr>
            <p:custDataLst>
              <p:tags r:id="rId38"/>
            </p:custDataLst>
          </p:nvPr>
        </p:nvSpPr>
        <p:spPr bwMode="auto">
          <a:xfrm>
            <a:off x="649288" y="4664075"/>
            <a:ext cx="133667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139700" indent="-1397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1pPr>
            <a:lvl2pPr marL="327025" indent="-149225"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2pPr>
            <a:lvl3pPr marL="496888" indent="-166688"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3pPr>
            <a:lvl4pPr marL="687388" indent="-1905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4pPr>
            <a:lvl5pPr marL="871538" indent="-169863"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3046DDFF-4803-47E1-B3A3-0B8EF58E8AB5}" type="datetime'Br''''''ok''er E''''''''st''i''ma''''''t''''e''s (5%)'''''''">
              <a:rPr lang="en-US" altLang="en-US" sz="1100" smtClean="0">
                <a:latin typeface="Segoe UI Symbol" panose="020B0502040204020203" pitchFamily="34" charset="0"/>
                <a:ea typeface="Segoe UI Symbol" panose="020B0502040204020203" pitchFamily="34" charset="0"/>
              </a:rPr>
              <a:pPr marL="0" lvl="0" indent="0" algn="r">
                <a:spcBef>
                  <a:spcPct val="0"/>
                </a:spcBef>
                <a:spcAft>
                  <a:spcPct val="0"/>
                </a:spcAft>
                <a:buNone/>
              </a:pPr>
              <a:t>Broker Estimates (5%)</a:t>
            </a:fld>
            <a:endParaRPr lang="en-US" sz="1100">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301" name="Rectangle 300">
            <a:extLst>
              <a:ext uri="{FF2B5EF4-FFF2-40B4-BE49-F238E27FC236}">
                <a16:creationId xmlns:a16="http://schemas.microsoft.com/office/drawing/2014/main" id="{F86D56B7-34E5-EA10-7C1B-6CFABFB924B1}"/>
              </a:ext>
            </a:extLst>
          </p:cNvPr>
          <p:cNvSpPr/>
          <p:nvPr>
            <p:custDataLst>
              <p:tags r:id="rId39"/>
            </p:custDataLst>
          </p:nvPr>
        </p:nvSpPr>
        <p:spPr bwMode="gray">
          <a:xfrm>
            <a:off x="3490913" y="5143500"/>
            <a:ext cx="295275"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ctr"/>
          <a:lstStyle/>
          <a:p>
            <a:pPr algn="r">
              <a:spcBef>
                <a:spcPct val="0"/>
              </a:spcBef>
              <a:spcAft>
                <a:spcPct val="0"/>
              </a:spcAft>
            </a:pPr>
            <a:fld id="{AC687EA4-2905-4EE7-92F5-773D633139F0}" type="datetime'65''''''''''''''''.4'''''''''''">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r">
                <a:spcBef>
                  <a:spcPct val="0"/>
                </a:spcBef>
                <a:spcAft>
                  <a:spcPct val="0"/>
                </a:spcAft>
              </a:pPr>
              <a:t>65.4</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230" name="Rectangle 229">
            <a:extLst>
              <a:ext uri="{FF2B5EF4-FFF2-40B4-BE49-F238E27FC236}">
                <a16:creationId xmlns:a16="http://schemas.microsoft.com/office/drawing/2014/main" id="{9AE6C838-18D1-B429-708A-759320255223}"/>
              </a:ext>
            </a:extLst>
          </p:cNvPr>
          <p:cNvSpPr/>
          <p:nvPr>
            <p:custDataLst>
              <p:tags r:id="rId40"/>
            </p:custDataLst>
          </p:nvPr>
        </p:nvSpPr>
        <p:spPr bwMode="gray">
          <a:xfrm>
            <a:off x="3971925" y="4956175"/>
            <a:ext cx="295275"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b"/>
          <a:lstStyle/>
          <a:p>
            <a:pPr algn="ctr">
              <a:spcBef>
                <a:spcPct val="0"/>
              </a:spcBef>
              <a:spcAft>
                <a:spcPct val="0"/>
              </a:spcAft>
            </a:pPr>
            <a:fld id="{08CE01BA-F16E-4920-B0FA-21DF0E228885}" type="datetime'''7''''''5''''''.''''''8'''''''''''''''">
              <a:rPr lang="en-US" altLang="en-US" sz="1100" kern="1200" smtClean="0">
                <a:solidFill>
                  <a:schemeClr val="tx1"/>
                </a:solidFill>
                <a:latin typeface="Segoe UI Symbol" panose="020B0502040204020203" pitchFamily="34" charset="0"/>
                <a:ea typeface="Segoe UI Symbol" panose="020B0502040204020203" pitchFamily="34" charset="0"/>
              </a:rPr>
              <a:pPr algn="ctr">
                <a:spcBef>
                  <a:spcPct val="0"/>
                </a:spcBef>
                <a:spcAft>
                  <a:spcPct val="0"/>
                </a:spcAft>
              </a:pPr>
              <a:t>75.8</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65" name="Text Placeholder 2">
            <a:extLst>
              <a:ext uri="{FF2B5EF4-FFF2-40B4-BE49-F238E27FC236}">
                <a16:creationId xmlns:a16="http://schemas.microsoft.com/office/drawing/2014/main" id="{EE533BBF-B073-7188-7F14-469CEBCB0AC5}"/>
              </a:ext>
            </a:extLst>
          </p:cNvPr>
          <p:cNvSpPr>
            <a:spLocks/>
          </p:cNvSpPr>
          <p:nvPr>
            <p:custDataLst>
              <p:tags r:id="rId41"/>
            </p:custDataLst>
          </p:nvPr>
        </p:nvSpPr>
        <p:spPr bwMode="auto">
          <a:xfrm>
            <a:off x="925513" y="5143500"/>
            <a:ext cx="1060450"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139700" indent="-1397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1pPr>
            <a:lvl2pPr marL="327025" indent="-149225"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2pPr>
            <a:lvl3pPr marL="496888" indent="-166688"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3pPr>
            <a:lvl4pPr marL="687388" indent="-1905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4pPr>
            <a:lvl5pPr marL="871538" indent="-169863"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1C79EAB9-D8B4-430D-9F8C-1B09D3AD8E6B}" type="datetime'''52''-''''W''''e''''e''''k T''''ra''din''''g'''''''''''">
              <a:rPr lang="en-US" altLang="en-US" sz="1100" smtClean="0">
                <a:latin typeface="Segoe UI Symbol" panose="020B0502040204020203" pitchFamily="34" charset="0"/>
                <a:ea typeface="Segoe UI Symbol" panose="020B0502040204020203" pitchFamily="34" charset="0"/>
              </a:rPr>
              <a:pPr marL="0" lvl="0" indent="0" algn="r">
                <a:spcBef>
                  <a:spcPct val="0"/>
                </a:spcBef>
                <a:spcAft>
                  <a:spcPct val="0"/>
                </a:spcAft>
                <a:buNone/>
              </a:pPr>
              <a:t>52-Week Trading</a:t>
            </a:fld>
            <a:endParaRPr lang="en-US" sz="1100">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14" name="Text Placeholder 2">
            <a:extLst>
              <a:ext uri="{FF2B5EF4-FFF2-40B4-BE49-F238E27FC236}">
                <a16:creationId xmlns:a16="http://schemas.microsoft.com/office/drawing/2014/main" id="{80EF1C63-2078-ED7B-4C5F-9719E47E7374}"/>
              </a:ext>
            </a:extLst>
          </p:cNvPr>
          <p:cNvSpPr>
            <a:spLocks/>
          </p:cNvSpPr>
          <p:nvPr>
            <p:custDataLst>
              <p:tags r:id="rId42"/>
            </p:custDataLst>
          </p:nvPr>
        </p:nvSpPr>
        <p:spPr bwMode="auto">
          <a:xfrm>
            <a:off x="1393825" y="3228975"/>
            <a:ext cx="5921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139700" indent="-1397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1pPr>
            <a:lvl2pPr marL="327025" indent="-149225"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2pPr>
            <a:lvl3pPr marL="496888" indent="-166688"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3pPr>
            <a:lvl4pPr marL="687388" indent="-1905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4pPr>
            <a:lvl5pPr marL="871538" indent="-169863"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20060537-71E9-42B1-9437-5879AF987C02}" type="datetime'''''''P'''''' ''''/'''' ''''E'' ''''''(0''''''''''%)'''">
              <a:rPr lang="en-US" altLang="en-US" sz="1100" smtClean="0">
                <a:latin typeface="Segoe UI Symbol" panose="020B0502040204020203" pitchFamily="34" charset="0"/>
                <a:ea typeface="Segoe UI Symbol" panose="020B0502040204020203" pitchFamily="34" charset="0"/>
              </a:rPr>
              <a:pPr marL="0" lvl="0" indent="0" algn="r">
                <a:spcBef>
                  <a:spcPct val="0"/>
                </a:spcBef>
                <a:spcAft>
                  <a:spcPct val="0"/>
                </a:spcAft>
                <a:buNone/>
              </a:pPr>
              <a:t>P / E (0%)</a:t>
            </a:fld>
            <a:endParaRPr lang="en-US" sz="1100">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20" name="Rectangle 19">
            <a:extLst>
              <a:ext uri="{FF2B5EF4-FFF2-40B4-BE49-F238E27FC236}">
                <a16:creationId xmlns:a16="http://schemas.microsoft.com/office/drawing/2014/main" id="{9B9D89BA-BB05-0804-32C3-3FEBD6D19256}"/>
              </a:ext>
            </a:extLst>
          </p:cNvPr>
          <p:cNvSpPr/>
          <p:nvPr>
            <p:custDataLst>
              <p:tags r:id="rId43"/>
            </p:custDataLst>
          </p:nvPr>
        </p:nvSpPr>
        <p:spPr bwMode="gray">
          <a:xfrm>
            <a:off x="2586038" y="3706813"/>
            <a:ext cx="295275"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ctr"/>
          <a:lstStyle/>
          <a:p>
            <a:pPr algn="r">
              <a:spcBef>
                <a:spcPct val="0"/>
              </a:spcBef>
              <a:spcAft>
                <a:spcPct val="0"/>
              </a:spcAft>
            </a:pPr>
            <a:fld id="{72FC25CF-84A0-4902-8F35-571EE8CCB01E}" type="datetime'3''''''''1''''''''.''''''''''''8'''''''''''''''''''''''''">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r">
                <a:spcBef>
                  <a:spcPct val="0"/>
                </a:spcBef>
                <a:spcAft>
                  <a:spcPct val="0"/>
                </a:spcAft>
              </a:pPr>
              <a:t>31.8</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253" name="Rectangle 252">
            <a:extLst>
              <a:ext uri="{FF2B5EF4-FFF2-40B4-BE49-F238E27FC236}">
                <a16:creationId xmlns:a16="http://schemas.microsoft.com/office/drawing/2014/main" id="{FF66E9D5-1FFC-571D-5CC7-CF0AB24C777D}"/>
              </a:ext>
            </a:extLst>
          </p:cNvPr>
          <p:cNvSpPr/>
          <p:nvPr>
            <p:custDataLst>
              <p:tags r:id="rId44"/>
            </p:custDataLst>
          </p:nvPr>
        </p:nvSpPr>
        <p:spPr bwMode="gray">
          <a:xfrm>
            <a:off x="2967038" y="2749550"/>
            <a:ext cx="295275"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ctr"/>
          <a:lstStyle/>
          <a:p>
            <a:pPr algn="r">
              <a:spcBef>
                <a:spcPct val="0"/>
              </a:spcBef>
              <a:spcAft>
                <a:spcPct val="0"/>
              </a:spcAft>
            </a:pPr>
            <a:fld id="{320DD6B6-91C9-4C00-96BD-02A1D457C8B3}" type="datetime'''''''''''''4''''''''''''''''''6.''''''''''''''0'''''''''''''">
              <a:rPr lang="en-US" altLang="en-US" sz="1100" kern="1200" smtClean="0">
                <a:solidFill>
                  <a:schemeClr val="tx1"/>
                </a:solidFill>
                <a:latin typeface="Segoe UI Symbol" panose="020B0502040204020203" pitchFamily="34" charset="0"/>
                <a:ea typeface="Segoe UI Symbol" panose="020B0502040204020203" pitchFamily="34" charset="0"/>
              </a:rPr>
              <a:pPr algn="r">
                <a:spcBef>
                  <a:spcPct val="0"/>
                </a:spcBef>
                <a:spcAft>
                  <a:spcPct val="0"/>
                </a:spcAft>
              </a:pPr>
              <a:t>46.0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30" name="Rectangle 29">
            <a:extLst>
              <a:ext uri="{FF2B5EF4-FFF2-40B4-BE49-F238E27FC236}">
                <a16:creationId xmlns:a16="http://schemas.microsoft.com/office/drawing/2014/main" id="{ACC620C3-BF8F-E189-4FBC-6F59836F91CC}"/>
              </a:ext>
            </a:extLst>
          </p:cNvPr>
          <p:cNvSpPr/>
          <p:nvPr>
            <p:custDataLst>
              <p:tags r:id="rId45"/>
            </p:custDataLst>
          </p:nvPr>
        </p:nvSpPr>
        <p:spPr bwMode="gray">
          <a:xfrm>
            <a:off x="5287963" y="2270125"/>
            <a:ext cx="369888"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ctr"/>
          <a:lstStyle/>
          <a:p>
            <a:pPr algn="l">
              <a:spcBef>
                <a:spcPct val="0"/>
              </a:spcBef>
              <a:spcAft>
                <a:spcPct val="0"/>
              </a:spcAft>
            </a:pPr>
            <a:fld id="{19CB95D9-B28E-4899-A75F-6A1FEDEFC26D}" type="datetime'''''''''''''''''11''''''7''''''''''''''''.''1'''''''''''">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l">
                <a:spcBef>
                  <a:spcPct val="0"/>
                </a:spcBef>
                <a:spcAft>
                  <a:spcPct val="0"/>
                </a:spcAft>
              </a:pPr>
              <a:t>117.1</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31" name="Rectangle 30">
            <a:extLst>
              <a:ext uri="{FF2B5EF4-FFF2-40B4-BE49-F238E27FC236}">
                <a16:creationId xmlns:a16="http://schemas.microsoft.com/office/drawing/2014/main" id="{D5788EAB-5244-6C69-03E6-B77844DA5AFC}"/>
              </a:ext>
            </a:extLst>
          </p:cNvPr>
          <p:cNvSpPr/>
          <p:nvPr>
            <p:custDataLst>
              <p:tags r:id="rId46"/>
            </p:custDataLst>
          </p:nvPr>
        </p:nvSpPr>
        <p:spPr bwMode="gray">
          <a:xfrm>
            <a:off x="4557713" y="2749550"/>
            <a:ext cx="295275"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ctr"/>
          <a:lstStyle/>
          <a:p>
            <a:pPr algn="l">
              <a:spcBef>
                <a:spcPct val="0"/>
              </a:spcBef>
              <a:spcAft>
                <a:spcPct val="0"/>
              </a:spcAft>
            </a:pPr>
            <a:fld id="{F100EFE9-DF8C-4C5F-BD2C-4909D8E58EE2}" type="datetime'''''''''''''''''9''''0''''''''''''''''''.''''0'''">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l">
                <a:spcBef>
                  <a:spcPct val="0"/>
                </a:spcBef>
                <a:spcAft>
                  <a:spcPct val="0"/>
                </a:spcAft>
              </a:pPr>
              <a:t>90.0</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32" name="Rectangle 31">
            <a:extLst>
              <a:ext uri="{FF2B5EF4-FFF2-40B4-BE49-F238E27FC236}">
                <a16:creationId xmlns:a16="http://schemas.microsoft.com/office/drawing/2014/main" id="{143782EA-FEC6-5308-081B-81CC9FA57F8F}"/>
              </a:ext>
            </a:extLst>
          </p:cNvPr>
          <p:cNvSpPr/>
          <p:nvPr>
            <p:custDataLst>
              <p:tags r:id="rId47"/>
            </p:custDataLst>
          </p:nvPr>
        </p:nvSpPr>
        <p:spPr bwMode="gray">
          <a:xfrm>
            <a:off x="6321425" y="3228975"/>
            <a:ext cx="369888"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ctr"/>
          <a:lstStyle/>
          <a:p>
            <a:pPr algn="l">
              <a:spcBef>
                <a:spcPct val="0"/>
              </a:spcBef>
              <a:spcAft>
                <a:spcPct val="0"/>
              </a:spcAft>
            </a:pPr>
            <a:fld id="{717560E0-39E8-48A5-B6C9-B0A26E4982CC}" type="datetime'''''''''''1''''''''''''''''5''''5''''.5'''''''">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l">
                <a:spcBef>
                  <a:spcPct val="0"/>
                </a:spcBef>
                <a:spcAft>
                  <a:spcPct val="0"/>
                </a:spcAft>
              </a:pPr>
              <a:t>155.5</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34" name="Rectangle 33">
            <a:extLst>
              <a:ext uri="{FF2B5EF4-FFF2-40B4-BE49-F238E27FC236}">
                <a16:creationId xmlns:a16="http://schemas.microsoft.com/office/drawing/2014/main" id="{8C4A0C88-E27E-097F-E90F-EC20C7646C71}"/>
              </a:ext>
            </a:extLst>
          </p:cNvPr>
          <p:cNvSpPr/>
          <p:nvPr>
            <p:custDataLst>
              <p:tags r:id="rId48"/>
            </p:custDataLst>
          </p:nvPr>
        </p:nvSpPr>
        <p:spPr bwMode="gray">
          <a:xfrm>
            <a:off x="3992563" y="3041650"/>
            <a:ext cx="295275"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b"/>
          <a:lstStyle/>
          <a:p>
            <a:pPr algn="ctr">
              <a:spcBef>
                <a:spcPct val="0"/>
              </a:spcBef>
              <a:spcAft>
                <a:spcPct val="0"/>
              </a:spcAft>
            </a:pPr>
            <a:fld id="{6968C322-632E-4EB0-B6C6-2FFEAFFE1AE8}" type="datetime'''''''''''7''''''''''''''6''.''''''''5'''''''''''''''''''">
              <a:rPr lang="en-US" altLang="en-US" sz="1100" kern="1200" smtClean="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76.5</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36" name="Rectangle 35">
            <a:extLst>
              <a:ext uri="{FF2B5EF4-FFF2-40B4-BE49-F238E27FC236}">
                <a16:creationId xmlns:a16="http://schemas.microsoft.com/office/drawing/2014/main" id="{334CFB00-8843-FA55-C506-16A666617CB8}"/>
              </a:ext>
            </a:extLst>
          </p:cNvPr>
          <p:cNvSpPr/>
          <p:nvPr>
            <p:custDataLst>
              <p:tags r:id="rId49"/>
            </p:custDataLst>
          </p:nvPr>
        </p:nvSpPr>
        <p:spPr bwMode="gray">
          <a:xfrm>
            <a:off x="4116388" y="3998913"/>
            <a:ext cx="295275"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b"/>
          <a:lstStyle/>
          <a:p>
            <a:pPr algn="ctr">
              <a:spcBef>
                <a:spcPct val="0"/>
              </a:spcBef>
              <a:spcAft>
                <a:spcPct val="0"/>
              </a:spcAft>
            </a:pPr>
            <a:fld id="{30242B58-5400-4E2C-A813-FE70FA3A6D76}" type="datetime'''''8''1''''.''''''''''''2'''''''''''''''''''''''''''">
              <a:rPr lang="en-US" altLang="en-US" sz="1100" kern="1200" smtClean="0">
                <a:solidFill>
                  <a:schemeClr val="tx1"/>
                </a:solidFill>
                <a:effectLst/>
                <a:latin typeface="Segoe UI Symbol" panose="020B0502040204020203" pitchFamily="34" charset="0"/>
                <a:ea typeface="Segoe UI Symbol" panose="020B0502040204020203" pitchFamily="34" charset="0"/>
                <a:sym typeface="Segoe UI Symbol" panose="020B0502040204020203" pitchFamily="34" charset="0"/>
              </a:rPr>
              <a:pPr algn="ctr">
                <a:spcBef>
                  <a:spcPct val="0"/>
                </a:spcBef>
                <a:spcAft>
                  <a:spcPct val="0"/>
                </a:spcAft>
              </a:pPr>
              <a:t>81.2</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7" name="Text Placeholder 2">
            <a:extLst>
              <a:ext uri="{FF2B5EF4-FFF2-40B4-BE49-F238E27FC236}">
                <a16:creationId xmlns:a16="http://schemas.microsoft.com/office/drawing/2014/main" id="{514B2E57-7053-3DEE-6E7E-D0CA59EC5AE0}"/>
              </a:ext>
            </a:extLst>
          </p:cNvPr>
          <p:cNvSpPr>
            <a:spLocks/>
          </p:cNvSpPr>
          <p:nvPr>
            <p:custDataLst>
              <p:tags r:id="rId50"/>
            </p:custDataLst>
          </p:nvPr>
        </p:nvSpPr>
        <p:spPr bwMode="auto">
          <a:xfrm>
            <a:off x="280988" y="1792288"/>
            <a:ext cx="170497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139700" indent="-1397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1pPr>
            <a:lvl2pPr marL="327025" indent="-149225"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2pPr>
            <a:lvl3pPr marL="496888" indent="-166688"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3pPr>
            <a:lvl4pPr marL="687388" indent="-1905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4pPr>
            <a:lvl5pPr marL="871538" indent="-169863"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0AA9487A-EA30-4A1D-9045-06969EDE78B1}" type="datetime'''DCF Te''rm''''''''''''i''nal ''Gro''''''wt''''h (30''%'')'">
              <a:rPr lang="en-US" altLang="en-US" sz="1100" smtClean="0">
                <a:latin typeface="Segoe UI Symbol" panose="020B0502040204020203" pitchFamily="34" charset="0"/>
                <a:ea typeface="Segoe UI Symbol" panose="020B0502040204020203" pitchFamily="34" charset="0"/>
              </a:rPr>
              <a:pPr marL="0" lvl="0" indent="0" algn="r">
                <a:spcBef>
                  <a:spcPct val="0"/>
                </a:spcBef>
                <a:spcAft>
                  <a:spcPct val="0"/>
                </a:spcAft>
                <a:buNone/>
              </a:pPr>
              <a:t>DCF Terminal Growth (30%)</a:t>
            </a:fld>
            <a:endParaRPr lang="en-US" sz="1100">
              <a:latin typeface="Segoe UI Symbol" panose="020B0502040204020203" pitchFamily="34" charset="0"/>
              <a:ea typeface="Segoe UI Symbol" panose="020B0502040204020203" pitchFamily="34" charset="0"/>
              <a:sym typeface="Segoe UI Symbol" panose="020B0502040204020203" pitchFamily="34" charset="0"/>
            </a:endParaRPr>
          </a:p>
        </p:txBody>
      </p:sp>
      <p:sp useBgFill="1">
        <p:nvSpPr>
          <p:cNvPr id="252" name="Rectangle 251">
            <a:extLst>
              <a:ext uri="{FF2B5EF4-FFF2-40B4-BE49-F238E27FC236}">
                <a16:creationId xmlns:a16="http://schemas.microsoft.com/office/drawing/2014/main" id="{AC3DC618-A522-DF00-5801-78D1AD9E974B}"/>
              </a:ext>
            </a:extLst>
          </p:cNvPr>
          <p:cNvSpPr/>
          <p:nvPr>
            <p:custDataLst>
              <p:tags r:id="rId51"/>
            </p:custDataLst>
          </p:nvPr>
        </p:nvSpPr>
        <p:spPr bwMode="gray">
          <a:xfrm>
            <a:off x="5011738" y="1792288"/>
            <a:ext cx="369888" cy="168275"/>
          </a:xfrm>
          <a:prstGeom prst="rect">
            <a:avLst/>
          </a:prstGeom>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15000"/>
                  </a:schemeClr>
                </a:solidFill>
                <a:prstDash val="solid"/>
                <a:round/>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vert="horz" wrap="none" lIns="20638" tIns="0" rIns="20638" bIns="0" rtlCol="0" anchor="ctr"/>
          <a:lstStyle/>
          <a:p>
            <a:pPr algn="l">
              <a:spcBef>
                <a:spcPct val="0"/>
              </a:spcBef>
              <a:spcAft>
                <a:spcPct val="0"/>
              </a:spcAft>
            </a:pPr>
            <a:fld id="{6AE62A68-22E6-4F9B-A971-9DAA10845F8B}" type="datetime'''''''''1''''''''0''''''6''''''''''''''''.''8'''''''''''''''">
              <a:rPr lang="en-US" altLang="en-US" sz="1100" kern="1200" smtClean="0">
                <a:solidFill>
                  <a:schemeClr val="tx1"/>
                </a:solidFill>
                <a:latin typeface="Segoe UI Symbol" panose="020B0502040204020203" pitchFamily="34" charset="0"/>
                <a:ea typeface="Segoe UI Symbol" panose="020B0502040204020203" pitchFamily="34" charset="0"/>
              </a:rPr>
              <a:pPr algn="l">
                <a:spcBef>
                  <a:spcPct val="0"/>
                </a:spcBef>
                <a:spcAft>
                  <a:spcPct val="0"/>
                </a:spcAft>
              </a:pPr>
              <a:t>106.8</a:t>
            </a:fld>
            <a:endParaRPr lang="en-US" sz="1100" kern="1200">
              <a:solidFill>
                <a:schemeClr val="tx1"/>
              </a:solidFill>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59" name="Text Placeholder 2">
            <a:extLst>
              <a:ext uri="{FF2B5EF4-FFF2-40B4-BE49-F238E27FC236}">
                <a16:creationId xmlns:a16="http://schemas.microsoft.com/office/drawing/2014/main" id="{9F14F35A-C371-40D1-B3F8-57F9A15F9DEA}"/>
              </a:ext>
            </a:extLst>
          </p:cNvPr>
          <p:cNvSpPr>
            <a:spLocks/>
          </p:cNvSpPr>
          <p:nvPr>
            <p:custDataLst>
              <p:tags r:id="rId52"/>
            </p:custDataLst>
          </p:nvPr>
        </p:nvSpPr>
        <p:spPr bwMode="auto">
          <a:xfrm>
            <a:off x="546100" y="2270125"/>
            <a:ext cx="1439863"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139700" indent="-1397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1pPr>
            <a:lvl2pPr marL="327025" indent="-149225"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2pPr>
            <a:lvl3pPr marL="496888" indent="-166688"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3pPr>
            <a:lvl4pPr marL="687388" indent="-1905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4pPr>
            <a:lvl5pPr marL="871538" indent="-169863"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B07028DA-84CA-452A-820B-C0873CF68A23}" type="datetime'DCF Ex''it'' M''ul''ti''''pl''''''''e'''''' (''30''%)'''''''">
              <a:rPr lang="en-US" altLang="en-US" sz="1100" smtClean="0">
                <a:latin typeface="Segoe UI Symbol" panose="020B0502040204020203" pitchFamily="34" charset="0"/>
                <a:ea typeface="Segoe UI Symbol" panose="020B0502040204020203" pitchFamily="34" charset="0"/>
              </a:rPr>
              <a:pPr marL="0" lvl="0" indent="0" algn="r">
                <a:spcBef>
                  <a:spcPct val="0"/>
                </a:spcBef>
                <a:spcAft>
                  <a:spcPct val="0"/>
                </a:spcAft>
                <a:buNone/>
              </a:pPr>
              <a:t>DCF Exit Multiple (30%)</a:t>
            </a:fld>
            <a:endParaRPr lang="en-US" sz="1100">
              <a:latin typeface="Segoe UI Symbol" panose="020B0502040204020203" pitchFamily="34" charset="0"/>
              <a:ea typeface="Segoe UI Symbol" panose="020B0502040204020203" pitchFamily="34" charset="0"/>
              <a:sym typeface="Segoe UI Symbol" panose="020B0502040204020203" pitchFamily="34" charset="0"/>
            </a:endParaRPr>
          </a:p>
        </p:txBody>
      </p:sp>
      <p:sp>
        <p:nvSpPr>
          <p:cNvPr id="7" name="Rechteck 137">
            <a:extLst>
              <a:ext uri="{FF2B5EF4-FFF2-40B4-BE49-F238E27FC236}">
                <a16:creationId xmlns:a16="http://schemas.microsoft.com/office/drawing/2014/main" id="{02C2D9B1-AC48-0303-47DC-1A80A9EB967B}"/>
              </a:ext>
            </a:extLst>
          </p:cNvPr>
          <p:cNvSpPr>
            <a:spLocks/>
          </p:cNvSpPr>
          <p:nvPr/>
        </p:nvSpPr>
        <p:spPr>
          <a:xfrm>
            <a:off x="8653756" y="1422400"/>
            <a:ext cx="3366000" cy="1096141"/>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39700" lvl="1" indent="-139700">
              <a:spcAft>
                <a:spcPts val="600"/>
              </a:spcAft>
              <a:buFont typeface="Arial" panose="020B0604020202020204" pitchFamily="34" charset="0"/>
              <a:buChar char="•"/>
              <a:defRPr/>
            </a:pPr>
            <a:r>
              <a:rPr lang="en-US" sz="1200">
                <a:solidFill>
                  <a:schemeClr val="tx1"/>
                </a:solidFill>
                <a:latin typeface="Segoe UI Symbol" panose="020B0502040204020203" pitchFamily="34" charset="0"/>
                <a:ea typeface="Segoe UI Symbol" panose="020B0502040204020203" pitchFamily="34" charset="0"/>
                <a:sym typeface="Futura"/>
              </a:rPr>
              <a:t>WACC: 10.82%</a:t>
            </a:r>
          </a:p>
          <a:p>
            <a:pPr marL="139700" lvl="1" indent="-139700">
              <a:spcAft>
                <a:spcPts val="600"/>
              </a:spcAft>
              <a:buFont typeface="Arial" panose="020B0604020202020204" pitchFamily="34" charset="0"/>
              <a:buChar char="•"/>
              <a:defRPr/>
            </a:pPr>
            <a:r>
              <a:rPr lang="en-US" sz="1200">
                <a:solidFill>
                  <a:schemeClr val="tx1"/>
                </a:solidFill>
                <a:latin typeface="Segoe UI Symbol" panose="020B0502040204020203" pitchFamily="34" charset="0"/>
                <a:ea typeface="Segoe UI Symbol" panose="020B0502040204020203" pitchFamily="34" charset="0"/>
                <a:sym typeface="Futura"/>
              </a:rPr>
              <a:t>Terminal Growth Rate: 2.50%</a:t>
            </a:r>
          </a:p>
          <a:p>
            <a:pPr marL="139700" lvl="1" indent="-139700">
              <a:spcAft>
                <a:spcPts val="600"/>
              </a:spcAft>
              <a:buFont typeface="Arial" panose="020B0604020202020204" pitchFamily="34" charset="0"/>
              <a:buChar char="•"/>
              <a:defRPr/>
            </a:pPr>
            <a:r>
              <a:rPr lang="en-US" sz="1200">
                <a:solidFill>
                  <a:schemeClr val="tx1"/>
                </a:solidFill>
                <a:latin typeface="Segoe UI Symbol" panose="020B0502040204020203" pitchFamily="34" charset="0"/>
                <a:ea typeface="Segoe UI Symbol" panose="020B0502040204020203" pitchFamily="34" charset="0"/>
                <a:sym typeface="Futura"/>
              </a:rPr>
              <a:t>Beta 1.23</a:t>
            </a:r>
          </a:p>
          <a:p>
            <a:pPr marL="139700" lvl="1" indent="-139700">
              <a:spcAft>
                <a:spcPts val="600"/>
              </a:spcAft>
              <a:buFont typeface="Arial" panose="020B0604020202020204" pitchFamily="34" charset="0"/>
              <a:buChar char="•"/>
              <a:defRPr/>
            </a:pPr>
            <a:r>
              <a:rPr lang="en-US" sz="1200">
                <a:solidFill>
                  <a:schemeClr val="tx1"/>
                </a:solidFill>
                <a:latin typeface="Segoe UI Symbol" panose="020B0502040204020203" pitchFamily="34" charset="0"/>
                <a:ea typeface="Segoe UI Symbol" panose="020B0502040204020203" pitchFamily="34" charset="0"/>
                <a:sym typeface="Futura"/>
              </a:rPr>
              <a:t>Exit Multiple: 10.90x</a:t>
            </a:r>
          </a:p>
          <a:p>
            <a:pPr marL="139700" lvl="1" indent="-139700">
              <a:spcAft>
                <a:spcPts val="600"/>
              </a:spcAft>
              <a:buFont typeface="Arial" panose="020B0604020202020204" pitchFamily="34" charset="0"/>
              <a:buChar char="•"/>
              <a:defRPr/>
            </a:pPr>
            <a:endParaRPr lang="en-US" sz="1200">
              <a:solidFill>
                <a:schemeClr val="tx1"/>
              </a:solidFill>
              <a:latin typeface="Segoe UI Symbol" panose="020B0502040204020203" pitchFamily="34" charset="0"/>
              <a:ea typeface="Segoe UI Symbol" panose="020B0502040204020203" pitchFamily="34" charset="0"/>
              <a:sym typeface="Futura"/>
            </a:endParaRPr>
          </a:p>
        </p:txBody>
      </p:sp>
      <p:sp>
        <p:nvSpPr>
          <p:cNvPr id="9" name="object 20">
            <a:extLst>
              <a:ext uri="{FF2B5EF4-FFF2-40B4-BE49-F238E27FC236}">
                <a16:creationId xmlns:a16="http://schemas.microsoft.com/office/drawing/2014/main" id="{FB8E10BA-CC18-CAA4-BEEE-9C7C698764E0}"/>
              </a:ext>
            </a:extLst>
          </p:cNvPr>
          <p:cNvSpPr txBox="1"/>
          <p:nvPr/>
        </p:nvSpPr>
        <p:spPr>
          <a:xfrm>
            <a:off x="8728280" y="2517775"/>
            <a:ext cx="3097007" cy="530594"/>
          </a:xfrm>
          <a:prstGeom prst="rect">
            <a:avLst/>
          </a:prstGeom>
          <a:ln>
            <a:solidFill>
              <a:schemeClr val="bg1">
                <a:lumMod val="75000"/>
              </a:schemeClr>
            </a:solidFill>
          </a:ln>
        </p:spPr>
        <p:txBody>
          <a:bodyPr vert="horz" wrap="square" lIns="0" tIns="12700" rIns="0" bIns="0" rtlCol="0">
            <a:spAutoFit/>
          </a:bodyPr>
          <a:lstStyle/>
          <a:p>
            <a:pPr algn="ctr">
              <a:lnSpc>
                <a:spcPts val="2135"/>
              </a:lnSpc>
            </a:pPr>
            <a:r>
              <a:rPr lang="en-GB" sz="1600" b="1" spc="-70">
                <a:solidFill>
                  <a:schemeClr val="tx1"/>
                </a:solidFill>
                <a:latin typeface="Segoe UI Symbol" panose="020B0502040204020203" pitchFamily="34" charset="0"/>
                <a:ea typeface="Segoe UI Symbol" panose="020B0502040204020203" pitchFamily="34" charset="0"/>
                <a:cs typeface="Trebuchet MS"/>
              </a:rPr>
              <a:t>$70.71</a:t>
            </a:r>
            <a:br>
              <a:rPr lang="en-GB" sz="1600" b="1" spc="-70">
                <a:solidFill>
                  <a:schemeClr val="tx1"/>
                </a:solidFill>
                <a:latin typeface="Segoe UI Symbol" panose="020B0502040204020203" pitchFamily="34" charset="0"/>
                <a:ea typeface="Segoe UI Symbol" panose="020B0502040204020203" pitchFamily="34" charset="0"/>
                <a:cs typeface="Trebuchet MS"/>
              </a:rPr>
            </a:br>
            <a:r>
              <a:rPr lang="en-GB" sz="1600" b="1" spc="-70">
                <a:solidFill>
                  <a:schemeClr val="tx1"/>
                </a:solidFill>
                <a:latin typeface="Segoe UI Symbol" panose="020B0502040204020203" pitchFamily="34" charset="0"/>
                <a:ea typeface="Segoe UI Symbol" panose="020B0502040204020203" pitchFamily="34" charset="0"/>
                <a:cs typeface="Trebuchet MS"/>
              </a:rPr>
              <a:t>Bear Case</a:t>
            </a:r>
            <a:endParaRPr lang="en-GB" sz="1600">
              <a:solidFill>
                <a:schemeClr val="tx1"/>
              </a:solidFill>
              <a:latin typeface="Segoe UI Symbol" panose="020B0502040204020203" pitchFamily="34" charset="0"/>
              <a:ea typeface="Segoe UI Symbol" panose="020B0502040204020203" pitchFamily="34" charset="0"/>
              <a:cs typeface="Trebuchet MS"/>
            </a:endParaRPr>
          </a:p>
        </p:txBody>
      </p:sp>
      <p:sp>
        <p:nvSpPr>
          <p:cNvPr id="11" name="object 20">
            <a:extLst>
              <a:ext uri="{FF2B5EF4-FFF2-40B4-BE49-F238E27FC236}">
                <a16:creationId xmlns:a16="http://schemas.microsoft.com/office/drawing/2014/main" id="{0783CB34-A140-E197-F8F2-3D42CD101F90}"/>
              </a:ext>
            </a:extLst>
          </p:cNvPr>
          <p:cNvSpPr txBox="1"/>
          <p:nvPr/>
        </p:nvSpPr>
        <p:spPr>
          <a:xfrm>
            <a:off x="8728279" y="3738563"/>
            <a:ext cx="3097007" cy="530594"/>
          </a:xfrm>
          <a:prstGeom prst="rect">
            <a:avLst/>
          </a:prstGeom>
          <a:ln>
            <a:solidFill>
              <a:schemeClr val="tx1">
                <a:lumMod val="95000"/>
                <a:lumOff val="5000"/>
              </a:schemeClr>
            </a:solidFill>
          </a:ln>
        </p:spPr>
        <p:txBody>
          <a:bodyPr vert="horz" wrap="square" lIns="0" tIns="12700" rIns="0" bIns="0" rtlCol="0">
            <a:spAutoFit/>
          </a:bodyPr>
          <a:lstStyle/>
          <a:p>
            <a:pPr algn="ctr">
              <a:lnSpc>
                <a:spcPts val="2135"/>
              </a:lnSpc>
            </a:pPr>
            <a:r>
              <a:rPr lang="en-GB" sz="1600" b="1" spc="-70">
                <a:solidFill>
                  <a:schemeClr val="tx1"/>
                </a:solidFill>
                <a:latin typeface="Segoe UI Symbol" panose="020B0502040204020203" pitchFamily="34" charset="0"/>
                <a:ea typeface="Segoe UI Symbol" panose="020B0502040204020203" pitchFamily="34" charset="0"/>
                <a:cs typeface="Trebuchet MS"/>
              </a:rPr>
              <a:t>$107.34</a:t>
            </a:r>
            <a:br>
              <a:rPr lang="en-GB" sz="1600" b="1" spc="-70">
                <a:solidFill>
                  <a:schemeClr val="tx1"/>
                </a:solidFill>
                <a:latin typeface="Segoe UI Symbol" panose="020B0502040204020203" pitchFamily="34" charset="0"/>
                <a:ea typeface="Segoe UI Symbol" panose="020B0502040204020203" pitchFamily="34" charset="0"/>
                <a:cs typeface="Trebuchet MS"/>
              </a:rPr>
            </a:br>
            <a:r>
              <a:rPr lang="en-GB" sz="1600" b="1" spc="-70">
                <a:solidFill>
                  <a:schemeClr val="tx1"/>
                </a:solidFill>
                <a:latin typeface="Segoe UI Symbol" panose="020B0502040204020203" pitchFamily="34" charset="0"/>
                <a:ea typeface="Segoe UI Symbol" panose="020B0502040204020203" pitchFamily="34" charset="0"/>
                <a:cs typeface="Trebuchet MS"/>
              </a:rPr>
              <a:t>Bull Case</a:t>
            </a:r>
            <a:endParaRPr lang="en-GB" sz="1600">
              <a:solidFill>
                <a:schemeClr val="tx1"/>
              </a:solidFill>
              <a:latin typeface="Segoe UI Symbol" panose="020B0502040204020203" pitchFamily="34" charset="0"/>
              <a:ea typeface="Segoe UI Symbol" panose="020B0502040204020203" pitchFamily="34" charset="0"/>
              <a:cs typeface="Trebuchet MS"/>
            </a:endParaRPr>
          </a:p>
        </p:txBody>
      </p:sp>
      <p:sp>
        <p:nvSpPr>
          <p:cNvPr id="12" name="object 20">
            <a:extLst>
              <a:ext uri="{FF2B5EF4-FFF2-40B4-BE49-F238E27FC236}">
                <a16:creationId xmlns:a16="http://schemas.microsoft.com/office/drawing/2014/main" id="{8008B2F3-2F82-C9BF-A593-54872C69BEF7}"/>
              </a:ext>
            </a:extLst>
          </p:cNvPr>
          <p:cNvSpPr txBox="1"/>
          <p:nvPr/>
        </p:nvSpPr>
        <p:spPr>
          <a:xfrm>
            <a:off x="8728279" y="3128963"/>
            <a:ext cx="3097007" cy="530594"/>
          </a:xfrm>
          <a:prstGeom prst="rect">
            <a:avLst/>
          </a:prstGeom>
          <a:ln>
            <a:solidFill>
              <a:srgbClr val="80DCB1"/>
            </a:solidFill>
          </a:ln>
        </p:spPr>
        <p:txBody>
          <a:bodyPr vert="horz" wrap="square" lIns="0" tIns="12700" rIns="0" bIns="0" rtlCol="0">
            <a:spAutoFit/>
          </a:bodyPr>
          <a:lstStyle/>
          <a:p>
            <a:pPr algn="ctr">
              <a:lnSpc>
                <a:spcPts val="2135"/>
              </a:lnSpc>
            </a:pPr>
            <a:r>
              <a:rPr lang="en-GB" sz="1600" b="1" spc="-70">
                <a:solidFill>
                  <a:schemeClr val="tx1"/>
                </a:solidFill>
                <a:latin typeface="Segoe UI Symbol" panose="020B0502040204020203" pitchFamily="34" charset="0"/>
                <a:ea typeface="Segoe UI Symbol" panose="020B0502040204020203" pitchFamily="34" charset="0"/>
                <a:cs typeface="Trebuchet MS"/>
              </a:rPr>
              <a:t>$86.60</a:t>
            </a:r>
            <a:br>
              <a:rPr lang="en-GB" sz="1600" b="1" spc="-70">
                <a:solidFill>
                  <a:schemeClr val="tx1"/>
                </a:solidFill>
                <a:latin typeface="Segoe UI Symbol" panose="020B0502040204020203" pitchFamily="34" charset="0"/>
                <a:ea typeface="Segoe UI Symbol" panose="020B0502040204020203" pitchFamily="34" charset="0"/>
                <a:cs typeface="Trebuchet MS"/>
              </a:rPr>
            </a:br>
            <a:r>
              <a:rPr lang="en-GB" sz="1600" b="1" spc="-70">
                <a:solidFill>
                  <a:schemeClr val="tx1"/>
                </a:solidFill>
                <a:latin typeface="Segoe UI Symbol" panose="020B0502040204020203" pitchFamily="34" charset="0"/>
                <a:ea typeface="Segoe UI Symbol" panose="020B0502040204020203" pitchFamily="34" charset="0"/>
                <a:cs typeface="Trebuchet MS"/>
              </a:rPr>
              <a:t>Base Case</a:t>
            </a:r>
            <a:endParaRPr lang="en-GB" sz="1600">
              <a:solidFill>
                <a:schemeClr val="tx1"/>
              </a:solidFill>
              <a:latin typeface="Segoe UI Symbol" panose="020B0502040204020203" pitchFamily="34" charset="0"/>
              <a:ea typeface="Segoe UI Symbol" panose="020B0502040204020203" pitchFamily="34" charset="0"/>
              <a:cs typeface="Trebuchet MS"/>
            </a:endParaRPr>
          </a:p>
        </p:txBody>
      </p:sp>
      <p:sp>
        <p:nvSpPr>
          <p:cNvPr id="13" name="Rectangle 12">
            <a:extLst>
              <a:ext uri="{FF2B5EF4-FFF2-40B4-BE49-F238E27FC236}">
                <a16:creationId xmlns:a16="http://schemas.microsoft.com/office/drawing/2014/main" id="{E54B7B89-612A-0DE4-41A3-705D9960255D}"/>
              </a:ext>
            </a:extLst>
          </p:cNvPr>
          <p:cNvSpPr/>
          <p:nvPr/>
        </p:nvSpPr>
        <p:spPr>
          <a:xfrm>
            <a:off x="8728279" y="4389438"/>
            <a:ext cx="3097007" cy="132390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chemeClr val="tx1"/>
                </a:solidFill>
                <a:latin typeface="Segoe UI Symbol" panose="020B0502040204020203" pitchFamily="34" charset="0"/>
                <a:ea typeface="Segoe UI Symbol" panose="020B0502040204020203" pitchFamily="34" charset="0"/>
              </a:rPr>
              <a:t>DCF-weighted (60%) blend of </a:t>
            </a:r>
            <a:r>
              <a:rPr lang="en-US" sz="1100" b="1">
                <a:solidFill>
                  <a:schemeClr val="tx1"/>
                </a:solidFill>
                <a:latin typeface="Segoe UI Symbol" panose="020B0502040204020203" pitchFamily="34" charset="0"/>
                <a:ea typeface="Segoe UI Symbol" panose="020B0502040204020203" pitchFamily="34" charset="0"/>
              </a:rPr>
              <a:t>intrinsic</a:t>
            </a:r>
            <a:r>
              <a:rPr lang="en-US" sz="1100">
                <a:solidFill>
                  <a:schemeClr val="tx1"/>
                </a:solidFill>
                <a:latin typeface="Segoe UI Symbol" panose="020B0502040204020203" pitchFamily="34" charset="0"/>
                <a:ea typeface="Segoe UI Symbol" panose="020B0502040204020203" pitchFamily="34" charset="0"/>
              </a:rPr>
              <a:t> and </a:t>
            </a:r>
            <a:r>
              <a:rPr lang="en-US" sz="1100" b="1">
                <a:solidFill>
                  <a:schemeClr val="tx1"/>
                </a:solidFill>
                <a:latin typeface="Segoe UI Symbol" panose="020B0502040204020203" pitchFamily="34" charset="0"/>
                <a:ea typeface="Segoe UI Symbol" panose="020B0502040204020203" pitchFamily="34" charset="0"/>
              </a:rPr>
              <a:t>market-based methods </a:t>
            </a:r>
            <a:r>
              <a:rPr lang="en-US" sz="1100">
                <a:solidFill>
                  <a:schemeClr val="tx1"/>
                </a:solidFill>
                <a:latin typeface="Segoe UI Symbol" panose="020B0502040204020203" pitchFamily="34" charset="0"/>
                <a:ea typeface="Segoe UI Symbol" panose="020B0502040204020203" pitchFamily="34" charset="0"/>
              </a:rPr>
              <a:t>converges on $86.60, bracketed by a $70-107 bear/bull range, supporting 14% upside to the current price.</a:t>
            </a:r>
          </a:p>
          <a:p>
            <a:pPr algn="ctr"/>
            <a:endParaRPr lang="en-US" sz="1100">
              <a:solidFill>
                <a:schemeClr val="tx1"/>
              </a:solidFill>
              <a:latin typeface="Segoe UI Symbol" panose="020B0502040204020203" pitchFamily="34" charset="0"/>
              <a:ea typeface="Segoe UI Symbol" panose="020B0502040204020203" pitchFamily="34" charset="0"/>
            </a:endParaRPr>
          </a:p>
          <a:p>
            <a:pPr algn="ctr"/>
            <a:r>
              <a:rPr lang="en-US" sz="1100">
                <a:solidFill>
                  <a:schemeClr val="tx1"/>
                </a:solidFill>
                <a:latin typeface="Segoe UI Symbol" panose="020B0502040204020203" pitchFamily="34" charset="0"/>
                <a:ea typeface="Segoe UI Symbol" panose="020B0502040204020203" pitchFamily="34" charset="0"/>
              </a:rPr>
              <a:t>On the same base-case cash flows, a four-year hold returns 16.91% p.a.</a:t>
            </a:r>
          </a:p>
        </p:txBody>
      </p:sp>
      <p:cxnSp>
        <p:nvCxnSpPr>
          <p:cNvPr id="17" name="Straight Connector 16">
            <a:extLst>
              <a:ext uri="{FF2B5EF4-FFF2-40B4-BE49-F238E27FC236}">
                <a16:creationId xmlns:a16="http://schemas.microsoft.com/office/drawing/2014/main" id="{1A7AC408-9C5F-4E5E-60EC-C26D0AD9CE9D}"/>
              </a:ext>
            </a:extLst>
          </p:cNvPr>
          <p:cNvCxnSpPr>
            <a:cxnSpLocks/>
          </p:cNvCxnSpPr>
          <p:nvPr/>
        </p:nvCxnSpPr>
        <p:spPr>
          <a:xfrm>
            <a:off x="4492398" y="1636713"/>
            <a:ext cx="0" cy="4266644"/>
          </a:xfrm>
          <a:prstGeom prst="line">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1" name="object 20">
            <a:extLst>
              <a:ext uri="{FF2B5EF4-FFF2-40B4-BE49-F238E27FC236}">
                <a16:creationId xmlns:a16="http://schemas.microsoft.com/office/drawing/2014/main" id="{47A3A9B0-AA9D-AE51-E7D5-AE8477443495}"/>
              </a:ext>
            </a:extLst>
          </p:cNvPr>
          <p:cNvSpPr txBox="1"/>
          <p:nvPr/>
        </p:nvSpPr>
        <p:spPr>
          <a:xfrm>
            <a:off x="3199018" y="5808662"/>
            <a:ext cx="3097007" cy="261290"/>
          </a:xfrm>
          <a:prstGeom prst="rect">
            <a:avLst/>
          </a:prstGeom>
          <a:ln>
            <a:noFill/>
          </a:ln>
        </p:spPr>
        <p:txBody>
          <a:bodyPr vert="horz" wrap="square" lIns="0" tIns="12700" rIns="0" bIns="0" rtlCol="0">
            <a:spAutoFit/>
          </a:bodyPr>
          <a:lstStyle/>
          <a:p>
            <a:pPr algn="ctr">
              <a:lnSpc>
                <a:spcPts val="2135"/>
              </a:lnSpc>
            </a:pPr>
            <a:r>
              <a:rPr lang="en-GB" sz="1300" b="1" spc="-70">
                <a:solidFill>
                  <a:srgbClr val="C00000"/>
                </a:solidFill>
                <a:latin typeface="Segoe UI Symbol" panose="020B0502040204020203" pitchFamily="34" charset="0"/>
                <a:ea typeface="Segoe UI Symbol" panose="020B0502040204020203" pitchFamily="34" charset="0"/>
                <a:cs typeface="Trebuchet MS"/>
              </a:rPr>
              <a:t>$86.60</a:t>
            </a:r>
            <a:endParaRPr lang="en-GB" sz="1300">
              <a:solidFill>
                <a:srgbClr val="C00000"/>
              </a:solidFill>
              <a:latin typeface="Segoe UI Symbol" panose="020B0502040204020203" pitchFamily="34" charset="0"/>
              <a:ea typeface="Segoe UI Symbol" panose="020B0502040204020203" pitchFamily="34" charset="0"/>
              <a:cs typeface="Trebuchet MS"/>
            </a:endParaRPr>
          </a:p>
        </p:txBody>
      </p:sp>
      <p:cxnSp>
        <p:nvCxnSpPr>
          <p:cNvPr id="22" name="Straight Connector 21">
            <a:extLst>
              <a:ext uri="{FF2B5EF4-FFF2-40B4-BE49-F238E27FC236}">
                <a16:creationId xmlns:a16="http://schemas.microsoft.com/office/drawing/2014/main" id="{5077C852-0120-7FE4-6262-008976C530D3}"/>
              </a:ext>
            </a:extLst>
          </p:cNvPr>
          <p:cNvCxnSpPr>
            <a:cxnSpLocks/>
          </p:cNvCxnSpPr>
          <p:nvPr/>
        </p:nvCxnSpPr>
        <p:spPr>
          <a:xfrm flipH="1">
            <a:off x="4008667" y="1636713"/>
            <a:ext cx="10885" cy="4266644"/>
          </a:xfrm>
          <a:prstGeom prst="line">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4" name="object 20">
            <a:extLst>
              <a:ext uri="{FF2B5EF4-FFF2-40B4-BE49-F238E27FC236}">
                <a16:creationId xmlns:a16="http://schemas.microsoft.com/office/drawing/2014/main" id="{59C70EB8-D5BE-9A10-E273-437F11E6492C}"/>
              </a:ext>
            </a:extLst>
          </p:cNvPr>
          <p:cNvSpPr txBox="1"/>
          <p:nvPr/>
        </p:nvSpPr>
        <p:spPr>
          <a:xfrm>
            <a:off x="2171008" y="5798644"/>
            <a:ext cx="3097007" cy="261290"/>
          </a:xfrm>
          <a:prstGeom prst="rect">
            <a:avLst/>
          </a:prstGeom>
          <a:ln>
            <a:noFill/>
          </a:ln>
        </p:spPr>
        <p:txBody>
          <a:bodyPr vert="horz" wrap="square" lIns="0" tIns="12700" rIns="0" bIns="0" rtlCol="0">
            <a:spAutoFit/>
          </a:bodyPr>
          <a:lstStyle/>
          <a:p>
            <a:pPr algn="ctr">
              <a:lnSpc>
                <a:spcPts val="2135"/>
              </a:lnSpc>
            </a:pPr>
            <a:r>
              <a:rPr lang="en-GB" sz="1300" b="1" spc="-70">
                <a:solidFill>
                  <a:srgbClr val="C00000"/>
                </a:solidFill>
                <a:latin typeface="Segoe UI Symbol" panose="020B0502040204020203" pitchFamily="34" charset="0"/>
                <a:ea typeface="Segoe UI Symbol" panose="020B0502040204020203" pitchFamily="34" charset="0"/>
                <a:cs typeface="Trebuchet MS"/>
              </a:rPr>
              <a:t>$75.76</a:t>
            </a:r>
            <a:endParaRPr lang="en-GB" sz="1300">
              <a:solidFill>
                <a:srgbClr val="C00000"/>
              </a:solidFill>
              <a:latin typeface="Segoe UI Symbol" panose="020B0502040204020203" pitchFamily="34" charset="0"/>
              <a:ea typeface="Segoe UI Symbol" panose="020B0502040204020203" pitchFamily="34" charset="0"/>
              <a:cs typeface="Trebuchet MS"/>
            </a:endParaRPr>
          </a:p>
        </p:txBody>
      </p:sp>
      <p:sp>
        <p:nvSpPr>
          <p:cNvPr id="25" name="object 20">
            <a:extLst>
              <a:ext uri="{FF2B5EF4-FFF2-40B4-BE49-F238E27FC236}">
                <a16:creationId xmlns:a16="http://schemas.microsoft.com/office/drawing/2014/main" id="{08B576F5-8725-9111-E25D-79A64061AAD0}"/>
              </a:ext>
            </a:extLst>
          </p:cNvPr>
          <p:cNvSpPr txBox="1"/>
          <p:nvPr/>
        </p:nvSpPr>
        <p:spPr>
          <a:xfrm>
            <a:off x="3205163" y="5960339"/>
            <a:ext cx="3097007" cy="243849"/>
          </a:xfrm>
          <a:prstGeom prst="rect">
            <a:avLst/>
          </a:prstGeom>
          <a:ln>
            <a:noFill/>
          </a:ln>
        </p:spPr>
        <p:txBody>
          <a:bodyPr vert="horz" wrap="square" lIns="0" tIns="12700" rIns="0" bIns="0" rtlCol="0">
            <a:spAutoFit/>
          </a:bodyPr>
          <a:lstStyle/>
          <a:p>
            <a:pPr algn="ctr">
              <a:lnSpc>
                <a:spcPts val="2135"/>
              </a:lnSpc>
            </a:pPr>
            <a:r>
              <a:rPr lang="en-GB" sz="800" b="1" spc="-70">
                <a:solidFill>
                  <a:srgbClr val="C00000"/>
                </a:solidFill>
                <a:latin typeface="Segoe UI Symbol" panose="020B0502040204020203" pitchFamily="34" charset="0"/>
                <a:ea typeface="Segoe UI Symbol" panose="020B0502040204020203" pitchFamily="34" charset="0"/>
                <a:cs typeface="Trebuchet MS"/>
              </a:rPr>
              <a:t>Target Price</a:t>
            </a:r>
            <a:endParaRPr lang="en-GB" sz="800">
              <a:solidFill>
                <a:srgbClr val="C00000"/>
              </a:solidFill>
              <a:latin typeface="Segoe UI Symbol" panose="020B0502040204020203" pitchFamily="34" charset="0"/>
              <a:ea typeface="Segoe UI Symbol" panose="020B0502040204020203" pitchFamily="34" charset="0"/>
              <a:cs typeface="Trebuchet MS"/>
            </a:endParaRPr>
          </a:p>
        </p:txBody>
      </p:sp>
      <p:sp>
        <p:nvSpPr>
          <p:cNvPr id="26" name="object 20">
            <a:extLst>
              <a:ext uri="{FF2B5EF4-FFF2-40B4-BE49-F238E27FC236}">
                <a16:creationId xmlns:a16="http://schemas.microsoft.com/office/drawing/2014/main" id="{AE0306EF-CF5C-6C46-9E61-99B01E10D9BE}"/>
              </a:ext>
            </a:extLst>
          </p:cNvPr>
          <p:cNvSpPr txBox="1"/>
          <p:nvPr/>
        </p:nvSpPr>
        <p:spPr>
          <a:xfrm>
            <a:off x="2145608" y="5966109"/>
            <a:ext cx="3097007" cy="238079"/>
          </a:xfrm>
          <a:prstGeom prst="rect">
            <a:avLst/>
          </a:prstGeom>
          <a:ln>
            <a:noFill/>
          </a:ln>
        </p:spPr>
        <p:txBody>
          <a:bodyPr vert="horz" wrap="square" lIns="0" tIns="12700" rIns="0" bIns="0" rtlCol="0">
            <a:spAutoFit/>
          </a:bodyPr>
          <a:lstStyle/>
          <a:p>
            <a:pPr algn="ctr">
              <a:lnSpc>
                <a:spcPts val="2135"/>
              </a:lnSpc>
            </a:pPr>
            <a:r>
              <a:rPr lang="en-GB" sz="800" b="1" spc="-70">
                <a:solidFill>
                  <a:srgbClr val="C00000"/>
                </a:solidFill>
                <a:latin typeface="Segoe UI Symbol" panose="020B0502040204020203" pitchFamily="34" charset="0"/>
                <a:ea typeface="Segoe UI Symbol" panose="020B0502040204020203" pitchFamily="34" charset="0"/>
                <a:cs typeface="Trebuchet MS"/>
              </a:rPr>
              <a:t>Current Price</a:t>
            </a:r>
            <a:endParaRPr lang="en-GB" sz="800">
              <a:solidFill>
                <a:srgbClr val="C00000"/>
              </a:solidFill>
              <a:latin typeface="Segoe UI Symbol" panose="020B0502040204020203" pitchFamily="34" charset="0"/>
              <a:ea typeface="Segoe UI Symbol" panose="020B0502040204020203" pitchFamily="34" charset="0"/>
              <a:cs typeface="Trebuchet MS"/>
            </a:endParaRPr>
          </a:p>
        </p:txBody>
      </p:sp>
    </p:spTree>
    <p:extLst>
      <p:ext uri="{BB962C8B-B14F-4D97-AF65-F5344CB8AC3E}">
        <p14:creationId xmlns:p14="http://schemas.microsoft.com/office/powerpoint/2010/main" val="405698198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64725-3D0A-2015-5F00-FA35FC5A4561}"/>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60DC777-6A7A-CC96-E8D9-2BC1EC0A64A0}"/>
              </a:ext>
            </a:extLst>
          </p:cNvPr>
          <p:cNvGraphicFramePr>
            <a:graphicFrameLocks/>
          </p:cNvGraphicFramePr>
          <p:nvPr>
            <p:custDataLst>
              <p:tags r:id="rId1"/>
            </p:custDataLst>
            <p:extLst>
              <p:ext uri="{D42A27DB-BD31-4B8C-83A1-F6EECF244321}">
                <p14:modId xmlns:p14="http://schemas.microsoft.com/office/powerpoint/2010/main" val="71432279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4" name="think-cell data - do not delete" hidden="1">
                        <a:extLst>
                          <a:ext uri="{FF2B5EF4-FFF2-40B4-BE49-F238E27FC236}">
                            <a16:creationId xmlns:a16="http://schemas.microsoft.com/office/drawing/2014/main" id="{660DC777-6A7A-CC96-E8D9-2BC1EC0A64A0}"/>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B99DC2A-6552-6D92-3CAA-53E8052DA132}"/>
              </a:ext>
            </a:extLst>
          </p:cNvPr>
          <p:cNvSpPr>
            <a:spLocks noGrp="1"/>
          </p:cNvSpPr>
          <p:nvPr>
            <p:ph type="title"/>
          </p:nvPr>
        </p:nvSpPr>
        <p:spPr>
          <a:xfrm>
            <a:off x="305317" y="235315"/>
            <a:ext cx="8729826" cy="376555"/>
          </a:xfrm>
        </p:spPr>
        <p:txBody>
          <a:bodyPr vert="horz" rIns="91440">
            <a:noAutofit/>
          </a:bodyPr>
          <a:lstStyle/>
          <a:p>
            <a:r>
              <a:rPr lang="en-AU" sz="1400" dirty="0"/>
              <a:t>Uber's culture reforms have concentrated at the employee/ rider layer – the driver workforce carries a growing, quantifiable cost instead</a:t>
            </a:r>
          </a:p>
        </p:txBody>
      </p:sp>
      <p:sp>
        <p:nvSpPr>
          <p:cNvPr id="3" name="Content Placeholder 5">
            <a:extLst>
              <a:ext uri="{FF2B5EF4-FFF2-40B4-BE49-F238E27FC236}">
                <a16:creationId xmlns:a16="http://schemas.microsoft.com/office/drawing/2014/main" id="{7CF53F65-05BA-24FD-C386-FA8E77D7327A}"/>
              </a:ext>
            </a:extLst>
          </p:cNvPr>
          <p:cNvSpPr txBox="1">
            <a:spLocks/>
          </p:cNvSpPr>
          <p:nvPr/>
        </p:nvSpPr>
        <p:spPr>
          <a:xfrm>
            <a:off x="226060" y="762599"/>
            <a:ext cx="11739880" cy="27699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400" b="1">
                <a:solidFill>
                  <a:srgbClr val="017840"/>
                </a:solidFill>
                <a:latin typeface="Segoe UI Symbol" panose="020B0502040204020203" pitchFamily="34" charset="0"/>
                <a:ea typeface="Segoe UI Symbol" panose="020B0502040204020203" pitchFamily="34" charset="0"/>
              </a:rPr>
              <a:t>People &amp; Culture: Worker Protection Issues</a:t>
            </a:r>
          </a:p>
        </p:txBody>
      </p:sp>
      <p:sp>
        <p:nvSpPr>
          <p:cNvPr id="5" name="TextBox 4">
            <a:extLst>
              <a:ext uri="{FF2B5EF4-FFF2-40B4-BE49-F238E27FC236}">
                <a16:creationId xmlns:a16="http://schemas.microsoft.com/office/drawing/2014/main" id="{BC933BAD-E32D-6A4D-9C75-17661C9B008B}"/>
              </a:ext>
            </a:extLst>
          </p:cNvPr>
          <p:cNvSpPr txBox="1"/>
          <p:nvPr/>
        </p:nvSpPr>
        <p:spPr>
          <a:xfrm>
            <a:off x="305317" y="1142263"/>
            <a:ext cx="3613490" cy="276999"/>
          </a:xfrm>
          <a:prstGeom prst="rect">
            <a:avLst/>
          </a:prstGeom>
          <a:noFill/>
        </p:spPr>
        <p:txBody>
          <a:bodyPr wrap="square" rtlCol="0">
            <a:spAutoFit/>
          </a:bodyPr>
          <a:lstStyle/>
          <a:p>
            <a:r>
              <a:rPr lang="en-US" sz="1200" b="1">
                <a:latin typeface=""/>
                <a:ea typeface="Segoe UI Symbol" panose="020B0502040204020203" pitchFamily="34" charset="0"/>
              </a:rPr>
              <a:t>1 Worker Classification: Settle, not reclassified</a:t>
            </a:r>
          </a:p>
        </p:txBody>
      </p:sp>
      <p:cxnSp>
        <p:nvCxnSpPr>
          <p:cNvPr id="6" name="Straight Connector 5">
            <a:extLst>
              <a:ext uri="{FF2B5EF4-FFF2-40B4-BE49-F238E27FC236}">
                <a16:creationId xmlns:a16="http://schemas.microsoft.com/office/drawing/2014/main" id="{307FA7AC-EC3A-7303-B02B-0F4CBF1E5714}"/>
              </a:ext>
            </a:extLst>
          </p:cNvPr>
          <p:cNvCxnSpPr>
            <a:cxnSpLocks/>
          </p:cNvCxnSpPr>
          <p:nvPr/>
        </p:nvCxnSpPr>
        <p:spPr>
          <a:xfrm>
            <a:off x="353577" y="1511595"/>
            <a:ext cx="5298119" cy="0"/>
          </a:xfrm>
          <a:prstGeom prst="line">
            <a:avLst/>
          </a:prstGeom>
          <a:ln w="12700"/>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49F31F7D-9918-E783-3B27-B3B58A0034F4}"/>
              </a:ext>
            </a:extLst>
          </p:cNvPr>
          <p:cNvSpPr txBox="1"/>
          <p:nvPr/>
        </p:nvSpPr>
        <p:spPr>
          <a:xfrm>
            <a:off x="6025658" y="1142263"/>
            <a:ext cx="6083717" cy="461665"/>
          </a:xfrm>
          <a:prstGeom prst="rect">
            <a:avLst/>
          </a:prstGeom>
          <a:noFill/>
        </p:spPr>
        <p:txBody>
          <a:bodyPr wrap="none" rtlCol="0">
            <a:spAutoFit/>
          </a:bodyPr>
          <a:lstStyle/>
          <a:p>
            <a:r>
              <a:rPr lang="en-US" sz="1200" b="1">
                <a:latin typeface=""/>
                <a:ea typeface="Segoe UI Symbol" panose="020B0502040204020203" pitchFamily="34" charset="0"/>
              </a:rPr>
              <a:t>2</a:t>
            </a:r>
            <a:r>
              <a:rPr lang="en-US" sz="1200" b="1">
                <a:latin typeface="Segoe UI Symbol" panose="020B0502040204020203" pitchFamily="34" charset="0"/>
                <a:ea typeface="Segoe UI Symbol" panose="020B0502040204020203" pitchFamily="34" charset="0"/>
              </a:rPr>
              <a:t> </a:t>
            </a:r>
            <a:r>
              <a:rPr lang="en-AU" sz="1200" b="1"/>
              <a:t>Algorithmic Management &amp; Driver Data: €1.12bn+ Cumulative Dutch DPA Fines</a:t>
            </a:r>
          </a:p>
          <a:p>
            <a:endParaRPr lang="en-US" sz="1200" b="1">
              <a:latin typeface="Segoe UI Symbol" panose="020B0502040204020203" pitchFamily="34" charset="0"/>
              <a:ea typeface="Segoe UI Symbol" panose="020B0502040204020203" pitchFamily="34" charset="0"/>
            </a:endParaRPr>
          </a:p>
        </p:txBody>
      </p:sp>
      <p:cxnSp>
        <p:nvCxnSpPr>
          <p:cNvPr id="8" name="Straight Connector 7">
            <a:extLst>
              <a:ext uri="{FF2B5EF4-FFF2-40B4-BE49-F238E27FC236}">
                <a16:creationId xmlns:a16="http://schemas.microsoft.com/office/drawing/2014/main" id="{8D59FF98-64C1-5152-81F9-5C8E82FA7E11}"/>
              </a:ext>
            </a:extLst>
          </p:cNvPr>
          <p:cNvCxnSpPr>
            <a:cxnSpLocks/>
          </p:cNvCxnSpPr>
          <p:nvPr/>
        </p:nvCxnSpPr>
        <p:spPr>
          <a:xfrm>
            <a:off x="6096000" y="1511595"/>
            <a:ext cx="5869940" cy="0"/>
          </a:xfrm>
          <a:prstGeom prst="line">
            <a:avLst/>
          </a:prstGeom>
          <a:ln w="12700"/>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59469BB1-0923-4A81-DF38-5E6C45EA9A62}"/>
              </a:ext>
            </a:extLst>
          </p:cNvPr>
          <p:cNvSpPr txBox="1"/>
          <p:nvPr/>
        </p:nvSpPr>
        <p:spPr>
          <a:xfrm>
            <a:off x="410240" y="4195237"/>
            <a:ext cx="3140603" cy="276999"/>
          </a:xfrm>
          <a:prstGeom prst="rect">
            <a:avLst/>
          </a:prstGeom>
          <a:noFill/>
        </p:spPr>
        <p:txBody>
          <a:bodyPr wrap="none" rtlCol="0">
            <a:spAutoFit/>
          </a:bodyPr>
          <a:lstStyle/>
          <a:p>
            <a:r>
              <a:rPr lang="en-US" sz="1200" b="1">
                <a:latin typeface=""/>
                <a:ea typeface="Segoe UI Symbol" panose="020B0502040204020203" pitchFamily="34" charset="0"/>
              </a:rPr>
              <a:t>3 Driver Safety: Reported vs. Actual Gap</a:t>
            </a:r>
          </a:p>
        </p:txBody>
      </p:sp>
      <p:cxnSp>
        <p:nvCxnSpPr>
          <p:cNvPr id="14" name="Straight Connector 13">
            <a:extLst>
              <a:ext uri="{FF2B5EF4-FFF2-40B4-BE49-F238E27FC236}">
                <a16:creationId xmlns:a16="http://schemas.microsoft.com/office/drawing/2014/main" id="{9EFA5C22-7A8A-6A89-C1C7-B5BB845CBA52}"/>
              </a:ext>
            </a:extLst>
          </p:cNvPr>
          <p:cNvCxnSpPr>
            <a:cxnSpLocks/>
          </p:cNvCxnSpPr>
          <p:nvPr/>
        </p:nvCxnSpPr>
        <p:spPr>
          <a:xfrm>
            <a:off x="548583" y="4490933"/>
            <a:ext cx="5298119" cy="0"/>
          </a:xfrm>
          <a:prstGeom prst="line">
            <a:avLst/>
          </a:prstGeom>
          <a:ln w="12700"/>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E43454AF-0806-775B-4427-EA2FA696FDA8}"/>
              </a:ext>
            </a:extLst>
          </p:cNvPr>
          <p:cNvSpPr/>
          <p:nvPr/>
        </p:nvSpPr>
        <p:spPr>
          <a:xfrm>
            <a:off x="353577" y="1774590"/>
            <a:ext cx="1703823" cy="109705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880204E-AF27-CE4B-A260-2E547E0C6BA0}"/>
              </a:ext>
            </a:extLst>
          </p:cNvPr>
          <p:cNvSpPr/>
          <p:nvPr/>
        </p:nvSpPr>
        <p:spPr>
          <a:xfrm>
            <a:off x="2150724" y="1774590"/>
            <a:ext cx="1703823" cy="109705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5560D0C-69C2-BBCC-4DF6-24DDE5DD23B9}"/>
              </a:ext>
            </a:extLst>
          </p:cNvPr>
          <p:cNvSpPr/>
          <p:nvPr/>
        </p:nvSpPr>
        <p:spPr>
          <a:xfrm>
            <a:off x="3947871" y="1774589"/>
            <a:ext cx="1703823" cy="109705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796B51A8-744C-01F2-3999-8DD110D62B05}"/>
              </a:ext>
            </a:extLst>
          </p:cNvPr>
          <p:cNvSpPr txBox="1"/>
          <p:nvPr/>
        </p:nvSpPr>
        <p:spPr>
          <a:xfrm>
            <a:off x="454463" y="1875164"/>
            <a:ext cx="1515852" cy="1092607"/>
          </a:xfrm>
          <a:prstGeom prst="rect">
            <a:avLst/>
          </a:prstGeom>
          <a:noFill/>
        </p:spPr>
        <p:txBody>
          <a:bodyPr wrap="square" rtlCol="0">
            <a:spAutoFit/>
          </a:bodyPr>
          <a:lstStyle/>
          <a:p>
            <a:r>
              <a:rPr lang="en-US" sz="2000" b="1">
                <a:latin typeface="Segoe UI Symbol" panose="020B0502040204020203" pitchFamily="34" charset="0"/>
                <a:ea typeface="Segoe UI Symbol" panose="020B0502040204020203" pitchFamily="34" charset="0"/>
              </a:rPr>
              <a:t>$175m </a:t>
            </a:r>
          </a:p>
          <a:p>
            <a:r>
              <a:rPr lang="en-AU" sz="900">
                <a:latin typeface="Segoe UI Symbol" panose="020B0502040204020203" pitchFamily="34" charset="0"/>
                <a:ea typeface="Segoe UI Symbol" panose="020B0502040204020203" pitchFamily="34" charset="0"/>
              </a:rPr>
              <a:t>Massachusetts (2024, w/ Lyft) - contractor status preserved</a:t>
            </a:r>
          </a:p>
          <a:p>
            <a:endParaRPr lang="en-US"/>
          </a:p>
        </p:txBody>
      </p:sp>
      <p:sp>
        <p:nvSpPr>
          <p:cNvPr id="25" name="TextBox 24">
            <a:extLst>
              <a:ext uri="{FF2B5EF4-FFF2-40B4-BE49-F238E27FC236}">
                <a16:creationId xmlns:a16="http://schemas.microsoft.com/office/drawing/2014/main" id="{BB8BC77A-F982-0408-63D3-04CB2A3D44AC}"/>
              </a:ext>
            </a:extLst>
          </p:cNvPr>
          <p:cNvSpPr txBox="1"/>
          <p:nvPr/>
        </p:nvSpPr>
        <p:spPr>
          <a:xfrm>
            <a:off x="2264892" y="1872280"/>
            <a:ext cx="1589655" cy="815608"/>
          </a:xfrm>
          <a:prstGeom prst="rect">
            <a:avLst/>
          </a:prstGeom>
          <a:noFill/>
        </p:spPr>
        <p:txBody>
          <a:bodyPr wrap="square" rtlCol="0">
            <a:spAutoFit/>
          </a:bodyPr>
          <a:lstStyle/>
          <a:p>
            <a:r>
              <a:rPr lang="en-AU" sz="2000" b="1">
                <a:latin typeface="Segoe UI Symbol" panose="020B0502040204020203" pitchFamily="34" charset="0"/>
                <a:ea typeface="Segoe UI Symbol" panose="020B0502040204020203" pitchFamily="34" charset="0"/>
              </a:rPr>
              <a:t>~$100m</a:t>
            </a:r>
          </a:p>
          <a:p>
            <a:r>
              <a:rPr lang="en-AU" sz="900">
                <a:latin typeface="Segoe UI Symbol" panose="020B0502040204020203" pitchFamily="34" charset="0"/>
                <a:ea typeface="Segoe UI Symbol" panose="020B0502040204020203" pitchFamily="34" charset="0"/>
              </a:rPr>
              <a:t>California/Massachusetts (2016) - tips</a:t>
            </a:r>
          </a:p>
          <a:p>
            <a:r>
              <a:rPr lang="en-AU" sz="900">
                <a:latin typeface="Segoe UI Symbol" panose="020B0502040204020203" pitchFamily="34" charset="0"/>
                <a:ea typeface="Segoe UI Symbol" panose="020B0502040204020203" pitchFamily="34" charset="0"/>
              </a:rPr>
              <a:t>&amp; classification</a:t>
            </a:r>
          </a:p>
        </p:txBody>
      </p:sp>
      <p:sp>
        <p:nvSpPr>
          <p:cNvPr id="27" name="TextBox 26">
            <a:extLst>
              <a:ext uri="{FF2B5EF4-FFF2-40B4-BE49-F238E27FC236}">
                <a16:creationId xmlns:a16="http://schemas.microsoft.com/office/drawing/2014/main" id="{5BAA5C64-1C8E-5049-7657-9145B14CED2E}"/>
              </a:ext>
            </a:extLst>
          </p:cNvPr>
          <p:cNvSpPr txBox="1"/>
          <p:nvPr/>
        </p:nvSpPr>
        <p:spPr>
          <a:xfrm>
            <a:off x="4113893" y="1876425"/>
            <a:ext cx="1371777" cy="677108"/>
          </a:xfrm>
          <a:prstGeom prst="rect">
            <a:avLst/>
          </a:prstGeom>
          <a:noFill/>
        </p:spPr>
        <p:txBody>
          <a:bodyPr wrap="square">
            <a:spAutoFit/>
          </a:bodyPr>
          <a:lstStyle/>
          <a:p>
            <a:pPr marL="0" marR="0">
              <a:buNone/>
            </a:pPr>
            <a:r>
              <a:rPr lang="en-AU" sz="2000" b="1">
                <a:effectLst/>
                <a:latin typeface="Segoe UI Symbol" panose="020B0502040204020203" pitchFamily="34" charset="0"/>
                <a:ea typeface="Segoe UI Symbol" panose="020B0502040204020203" pitchFamily="34" charset="0"/>
              </a:rPr>
              <a:t>$8.44m</a:t>
            </a:r>
          </a:p>
          <a:p>
            <a:pPr marL="0" marR="0">
              <a:buNone/>
            </a:pPr>
            <a:r>
              <a:rPr lang="en-AU" sz="900">
                <a:effectLst/>
                <a:latin typeface="Segoe UI Symbol" panose="020B0502040204020203" pitchFamily="34" charset="0"/>
                <a:ea typeface="Segoe UI Symbol" panose="020B0502040204020203" pitchFamily="34" charset="0"/>
              </a:rPr>
              <a:t>California misclassification (2024)</a:t>
            </a:r>
          </a:p>
        </p:txBody>
      </p:sp>
      <p:sp>
        <p:nvSpPr>
          <p:cNvPr id="30" name="TextBox 29">
            <a:extLst>
              <a:ext uri="{FF2B5EF4-FFF2-40B4-BE49-F238E27FC236}">
                <a16:creationId xmlns:a16="http://schemas.microsoft.com/office/drawing/2014/main" id="{ACB4A08B-C703-DEAD-FAD0-41508B248EFB}"/>
              </a:ext>
            </a:extLst>
          </p:cNvPr>
          <p:cNvSpPr txBox="1"/>
          <p:nvPr/>
        </p:nvSpPr>
        <p:spPr>
          <a:xfrm>
            <a:off x="353577" y="3019718"/>
            <a:ext cx="5298117" cy="369332"/>
          </a:xfrm>
          <a:prstGeom prst="rect">
            <a:avLst/>
          </a:prstGeom>
          <a:noFill/>
        </p:spPr>
        <p:txBody>
          <a:bodyPr wrap="square">
            <a:spAutoFit/>
          </a:bodyPr>
          <a:lstStyle/>
          <a:p>
            <a:pPr marL="0" marR="0">
              <a:buNone/>
            </a:pPr>
            <a:r>
              <a:rPr lang="en-AU" sz="900" i="1">
                <a:solidFill>
                  <a:schemeClr val="bg1">
                    <a:lumMod val="65000"/>
                  </a:schemeClr>
                </a:solidFill>
                <a:effectLst/>
                <a:latin typeface="Segoe UI Symbol" panose="020B0502040204020203" pitchFamily="34" charset="0"/>
                <a:ea typeface="Segoe UI Symbol" panose="020B0502040204020203" pitchFamily="34" charset="0"/>
              </a:rPr>
              <a:t>Pattern repeats across a decade: pay for the specific harm, never concede employment status. Regulatory tailwind </a:t>
            </a:r>
            <a:r>
              <a:rPr lang="en-AU" sz="900" i="1" err="1">
                <a:solidFill>
                  <a:schemeClr val="bg1">
                    <a:lumMod val="65000"/>
                  </a:schemeClr>
                </a:solidFill>
                <a:effectLst/>
                <a:latin typeface="Segoe UI Symbol" panose="020B0502040204020203" pitchFamily="34" charset="0"/>
                <a:ea typeface="Segoe UI Symbol" panose="020B0502040204020203" pitchFamily="34" charset="0"/>
              </a:rPr>
              <a:t>favors</a:t>
            </a:r>
            <a:r>
              <a:rPr lang="en-AU" sz="900" i="1">
                <a:solidFill>
                  <a:schemeClr val="bg1">
                    <a:lumMod val="65000"/>
                  </a:schemeClr>
                </a:solidFill>
                <a:effectLst/>
                <a:latin typeface="Segoe UI Symbol" panose="020B0502040204020203" pitchFamily="34" charset="0"/>
                <a:ea typeface="Segoe UI Symbol" panose="020B0502040204020203" pitchFamily="34" charset="0"/>
              </a:rPr>
              <a:t> Uber - DOL's Feb 2026 proposed rule eases contractor classification.</a:t>
            </a:r>
          </a:p>
        </p:txBody>
      </p:sp>
      <p:sp>
        <p:nvSpPr>
          <p:cNvPr id="31" name="Rectangle 30">
            <a:extLst>
              <a:ext uri="{FF2B5EF4-FFF2-40B4-BE49-F238E27FC236}">
                <a16:creationId xmlns:a16="http://schemas.microsoft.com/office/drawing/2014/main" id="{41668F39-A2A0-5AB0-687C-6F4E11DEA736}"/>
              </a:ext>
            </a:extLst>
          </p:cNvPr>
          <p:cNvSpPr/>
          <p:nvPr/>
        </p:nvSpPr>
        <p:spPr>
          <a:xfrm>
            <a:off x="510818" y="4673809"/>
            <a:ext cx="5305680" cy="1465418"/>
          </a:xfrm>
          <a:prstGeom prst="rect">
            <a:avLst/>
          </a:prstGeom>
          <a:solidFill>
            <a:srgbClr val="80DCB1">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US"/>
          </a:p>
        </p:txBody>
      </p:sp>
      <p:sp>
        <p:nvSpPr>
          <p:cNvPr id="33" name="TextBox 32">
            <a:extLst>
              <a:ext uri="{FF2B5EF4-FFF2-40B4-BE49-F238E27FC236}">
                <a16:creationId xmlns:a16="http://schemas.microsoft.com/office/drawing/2014/main" id="{7A54DC54-BBAF-FB3B-4C88-95B6FA5D4A26}"/>
              </a:ext>
            </a:extLst>
          </p:cNvPr>
          <p:cNvSpPr txBox="1"/>
          <p:nvPr/>
        </p:nvSpPr>
        <p:spPr>
          <a:xfrm>
            <a:off x="619618" y="4781056"/>
            <a:ext cx="4954552" cy="1200329"/>
          </a:xfrm>
          <a:prstGeom prst="rect">
            <a:avLst/>
          </a:prstGeom>
          <a:noFill/>
        </p:spPr>
        <p:txBody>
          <a:bodyPr wrap="square">
            <a:spAutoFit/>
          </a:bodyPr>
          <a:lstStyle/>
          <a:p>
            <a:pPr marL="285750" marR="0" indent="-285750">
              <a:buFont typeface="Arial" panose="020B0604020202020204" pitchFamily="34" charset="0"/>
              <a:buChar char="•"/>
            </a:pPr>
            <a:r>
              <a:rPr lang="en-AU" sz="900">
                <a:effectLst/>
                <a:latin typeface="Segoe UI Symbol" panose="020B0502040204020203" pitchFamily="34" charset="0"/>
                <a:ea typeface="Segoe UI Symbol" panose="020B0502040204020203" pitchFamily="34" charset="0"/>
              </a:rPr>
              <a:t>Uber's own safety reports credit drivers as victims — riders account for -half of accused parties in the most serious assault categories</a:t>
            </a:r>
          </a:p>
          <a:p>
            <a:pPr marL="285750" marR="0" indent="-285750">
              <a:buFont typeface="Arial" panose="020B0604020202020204" pitchFamily="34" charset="0"/>
              <a:buChar char="•"/>
            </a:pPr>
            <a:r>
              <a:rPr lang="en-AU" sz="900">
                <a:effectLst/>
                <a:latin typeface="Segoe UI Symbol" panose="020B0502040204020203" pitchFamily="34" charset="0"/>
                <a:ea typeface="Segoe UI Symbol" panose="020B0502040204020203" pitchFamily="34" charset="0"/>
              </a:rPr>
              <a:t>NYT investigation of sealed court records: &gt;400,000 US sexual assault/misconduct reports (2017-2022) - "far exceeding" public disclosures</a:t>
            </a:r>
          </a:p>
          <a:p>
            <a:pPr marL="285750" marR="0" indent="-285750">
              <a:buFont typeface="Arial" panose="020B0604020202020204" pitchFamily="34" charset="0"/>
              <a:buChar char="•"/>
            </a:pPr>
            <a:r>
              <a:rPr lang="en-AU" sz="900">
                <a:effectLst/>
                <a:latin typeface="Segoe UI Symbol" panose="020B0502040204020203" pitchFamily="34" charset="0"/>
                <a:ea typeface="Segoe UI Symbol" panose="020B0502040204020203" pitchFamily="34" charset="0"/>
              </a:rPr>
              <a:t>MDL No. 3084 (N.D. Cal.) consolidating assault litigation; first 2026 federal bellwether verdict: $8.5m (Arizona)</a:t>
            </a:r>
          </a:p>
          <a:p>
            <a:pPr marL="285750" marR="0" indent="-285750">
              <a:buFont typeface="Arial" panose="020B0604020202020204" pitchFamily="34" charset="0"/>
              <a:buChar char="•"/>
            </a:pPr>
            <a:r>
              <a:rPr lang="en-AU" sz="900">
                <a:effectLst/>
                <a:latin typeface="Segoe UI Symbol" panose="020B0502040204020203" pitchFamily="34" charset="0"/>
                <a:ea typeface="Segoe UI Symbol" panose="020B0502040204020203" pitchFamily="34" charset="0"/>
              </a:rPr>
              <a:t>Driver-specific harms (assault, wrongful deactivation from account fraud) draw markedly less advocacy/investigative attention than rider-focused coverage</a:t>
            </a:r>
          </a:p>
        </p:txBody>
      </p:sp>
      <p:sp>
        <p:nvSpPr>
          <p:cNvPr id="34" name="Rectangle 33">
            <a:extLst>
              <a:ext uri="{FF2B5EF4-FFF2-40B4-BE49-F238E27FC236}">
                <a16:creationId xmlns:a16="http://schemas.microsoft.com/office/drawing/2014/main" id="{D6A0B41A-3825-4D26-E099-E0654020CA09}"/>
              </a:ext>
            </a:extLst>
          </p:cNvPr>
          <p:cNvSpPr/>
          <p:nvPr/>
        </p:nvSpPr>
        <p:spPr>
          <a:xfrm>
            <a:off x="6096000" y="1744242"/>
            <a:ext cx="998483" cy="363721"/>
          </a:xfrm>
          <a:prstGeom prst="rect">
            <a:avLst/>
          </a:prstGeom>
          <a:solidFill>
            <a:srgbClr val="80DCB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latin typeface="Segoe UI Symbol" panose="020B0502040204020203" pitchFamily="34" charset="0"/>
                <a:ea typeface="Segoe UI Symbol" panose="020B0502040204020203" pitchFamily="34" charset="0"/>
              </a:rPr>
              <a:t>2018</a:t>
            </a:r>
          </a:p>
        </p:txBody>
      </p:sp>
      <p:sp>
        <p:nvSpPr>
          <p:cNvPr id="36" name="Rectangle 35">
            <a:extLst>
              <a:ext uri="{FF2B5EF4-FFF2-40B4-BE49-F238E27FC236}">
                <a16:creationId xmlns:a16="http://schemas.microsoft.com/office/drawing/2014/main" id="{60F59FB8-FCC6-EA21-0035-65B6D787B322}"/>
              </a:ext>
            </a:extLst>
          </p:cNvPr>
          <p:cNvSpPr/>
          <p:nvPr/>
        </p:nvSpPr>
        <p:spPr>
          <a:xfrm>
            <a:off x="6096000" y="2254996"/>
            <a:ext cx="998483" cy="461665"/>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latin typeface="Segoe UI Symbol" panose="020B0502040204020203" pitchFamily="34" charset="0"/>
                <a:ea typeface="Segoe UI Symbol" panose="020B0502040204020203" pitchFamily="34" charset="0"/>
              </a:rPr>
              <a:t>2023</a:t>
            </a:r>
          </a:p>
        </p:txBody>
      </p:sp>
      <p:sp>
        <p:nvSpPr>
          <p:cNvPr id="37" name="Rectangle 36">
            <a:extLst>
              <a:ext uri="{FF2B5EF4-FFF2-40B4-BE49-F238E27FC236}">
                <a16:creationId xmlns:a16="http://schemas.microsoft.com/office/drawing/2014/main" id="{22C60E80-CECB-1BD1-A2AB-54613976D913}"/>
              </a:ext>
            </a:extLst>
          </p:cNvPr>
          <p:cNvSpPr/>
          <p:nvPr/>
        </p:nvSpPr>
        <p:spPr>
          <a:xfrm>
            <a:off x="6096000" y="2920731"/>
            <a:ext cx="998483" cy="461665"/>
          </a:xfrm>
          <a:prstGeom prst="rect">
            <a:avLst/>
          </a:prstGeom>
          <a:solidFill>
            <a:srgbClr val="0085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latin typeface="Segoe UI Symbol" panose="020B0502040204020203" pitchFamily="34" charset="0"/>
                <a:ea typeface="Segoe UI Symbol" panose="020B0502040204020203" pitchFamily="34" charset="0"/>
              </a:rPr>
              <a:t>2024</a:t>
            </a:r>
          </a:p>
        </p:txBody>
      </p:sp>
      <p:sp>
        <p:nvSpPr>
          <p:cNvPr id="38" name="Rectangle 37">
            <a:extLst>
              <a:ext uri="{FF2B5EF4-FFF2-40B4-BE49-F238E27FC236}">
                <a16:creationId xmlns:a16="http://schemas.microsoft.com/office/drawing/2014/main" id="{44A5D5AD-B59C-5308-B4AA-1BDCD85DEC69}"/>
              </a:ext>
            </a:extLst>
          </p:cNvPr>
          <p:cNvSpPr/>
          <p:nvPr/>
        </p:nvSpPr>
        <p:spPr>
          <a:xfrm>
            <a:off x="6096000" y="3580738"/>
            <a:ext cx="998483" cy="461665"/>
          </a:xfrm>
          <a:prstGeom prst="rect">
            <a:avLst/>
          </a:prstGeom>
          <a:solidFill>
            <a:srgbClr val="0C7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latin typeface="Segoe UI Symbol" panose="020B0502040204020203" pitchFamily="34" charset="0"/>
                <a:ea typeface="Segoe UI Symbol" panose="020B0502040204020203" pitchFamily="34" charset="0"/>
              </a:rPr>
              <a:t>2026</a:t>
            </a:r>
          </a:p>
        </p:txBody>
      </p:sp>
      <p:sp>
        <p:nvSpPr>
          <p:cNvPr id="42" name="TextBox 41">
            <a:extLst>
              <a:ext uri="{FF2B5EF4-FFF2-40B4-BE49-F238E27FC236}">
                <a16:creationId xmlns:a16="http://schemas.microsoft.com/office/drawing/2014/main" id="{42CD6013-524D-738B-936F-0050C31D85E7}"/>
              </a:ext>
            </a:extLst>
          </p:cNvPr>
          <p:cNvSpPr txBox="1"/>
          <p:nvPr/>
        </p:nvSpPr>
        <p:spPr>
          <a:xfrm>
            <a:off x="7242840" y="1737426"/>
            <a:ext cx="913188" cy="307777"/>
          </a:xfrm>
          <a:prstGeom prst="rect">
            <a:avLst/>
          </a:prstGeom>
          <a:noFill/>
        </p:spPr>
        <p:txBody>
          <a:bodyPr wrap="square">
            <a:spAutoFit/>
          </a:bodyPr>
          <a:lstStyle/>
          <a:p>
            <a:pPr marL="0" marR="0">
              <a:buNone/>
            </a:pPr>
            <a:r>
              <a:rPr lang="en-AU" sz="1400" b="1">
                <a:effectLst/>
                <a:latin typeface="Segoe UI Symbol" panose="020B0502040204020203" pitchFamily="34" charset="0"/>
                <a:ea typeface="Segoe UI Symbol" panose="020B0502040204020203" pitchFamily="34" charset="0"/>
              </a:rPr>
              <a:t>€600k</a:t>
            </a:r>
          </a:p>
        </p:txBody>
      </p:sp>
      <p:sp>
        <p:nvSpPr>
          <p:cNvPr id="43" name="TextBox 42">
            <a:extLst>
              <a:ext uri="{FF2B5EF4-FFF2-40B4-BE49-F238E27FC236}">
                <a16:creationId xmlns:a16="http://schemas.microsoft.com/office/drawing/2014/main" id="{799169B3-1F8F-D9D4-7D5B-DEC4D4596158}"/>
              </a:ext>
            </a:extLst>
          </p:cNvPr>
          <p:cNvSpPr txBox="1"/>
          <p:nvPr/>
        </p:nvSpPr>
        <p:spPr>
          <a:xfrm>
            <a:off x="7242840" y="2318823"/>
            <a:ext cx="913188" cy="307777"/>
          </a:xfrm>
          <a:prstGeom prst="rect">
            <a:avLst/>
          </a:prstGeom>
          <a:noFill/>
        </p:spPr>
        <p:txBody>
          <a:bodyPr wrap="square">
            <a:spAutoFit/>
          </a:bodyPr>
          <a:lstStyle/>
          <a:p>
            <a:pPr marL="0" marR="0">
              <a:buNone/>
            </a:pPr>
            <a:r>
              <a:rPr lang="en-AU" sz="1400" b="1">
                <a:effectLst/>
                <a:latin typeface="Segoe UI Symbol" panose="020B0502040204020203" pitchFamily="34" charset="0"/>
                <a:ea typeface="Segoe UI Symbol" panose="020B0502040204020203" pitchFamily="34" charset="0"/>
              </a:rPr>
              <a:t>€10m</a:t>
            </a:r>
          </a:p>
        </p:txBody>
      </p:sp>
      <p:sp>
        <p:nvSpPr>
          <p:cNvPr id="44" name="TextBox 43">
            <a:extLst>
              <a:ext uri="{FF2B5EF4-FFF2-40B4-BE49-F238E27FC236}">
                <a16:creationId xmlns:a16="http://schemas.microsoft.com/office/drawing/2014/main" id="{6B2DBBD9-59FD-0552-BA03-E84F5F4BDF74}"/>
              </a:ext>
            </a:extLst>
          </p:cNvPr>
          <p:cNvSpPr txBox="1"/>
          <p:nvPr/>
        </p:nvSpPr>
        <p:spPr>
          <a:xfrm>
            <a:off x="7242840" y="2974918"/>
            <a:ext cx="913188" cy="307777"/>
          </a:xfrm>
          <a:prstGeom prst="rect">
            <a:avLst/>
          </a:prstGeom>
          <a:noFill/>
        </p:spPr>
        <p:txBody>
          <a:bodyPr wrap="square">
            <a:spAutoFit/>
          </a:bodyPr>
          <a:lstStyle/>
          <a:p>
            <a:pPr marL="0" marR="0">
              <a:buNone/>
            </a:pPr>
            <a:r>
              <a:rPr lang="en-AU" sz="1400" b="1">
                <a:effectLst/>
                <a:latin typeface="Segoe UI Symbol" panose="020B0502040204020203" pitchFamily="34" charset="0"/>
                <a:ea typeface="Segoe UI Symbol" panose="020B0502040204020203" pitchFamily="34" charset="0"/>
              </a:rPr>
              <a:t>€290m</a:t>
            </a:r>
          </a:p>
        </p:txBody>
      </p:sp>
      <p:sp>
        <p:nvSpPr>
          <p:cNvPr id="45" name="TextBox 44">
            <a:extLst>
              <a:ext uri="{FF2B5EF4-FFF2-40B4-BE49-F238E27FC236}">
                <a16:creationId xmlns:a16="http://schemas.microsoft.com/office/drawing/2014/main" id="{430C3564-E79F-2979-405A-71827719F28B}"/>
              </a:ext>
            </a:extLst>
          </p:cNvPr>
          <p:cNvSpPr txBox="1"/>
          <p:nvPr/>
        </p:nvSpPr>
        <p:spPr>
          <a:xfrm>
            <a:off x="7242840" y="3631013"/>
            <a:ext cx="913188" cy="307777"/>
          </a:xfrm>
          <a:prstGeom prst="rect">
            <a:avLst/>
          </a:prstGeom>
          <a:noFill/>
        </p:spPr>
        <p:txBody>
          <a:bodyPr wrap="square">
            <a:spAutoFit/>
          </a:bodyPr>
          <a:lstStyle/>
          <a:p>
            <a:pPr marL="0" marR="0">
              <a:buNone/>
            </a:pPr>
            <a:r>
              <a:rPr lang="en-AU" sz="1400" b="1">
                <a:effectLst/>
                <a:latin typeface="Segoe UI Symbol" panose="020B0502040204020203" pitchFamily="34" charset="0"/>
                <a:ea typeface="Segoe UI Symbol" panose="020B0502040204020203" pitchFamily="34" charset="0"/>
              </a:rPr>
              <a:t>€825m</a:t>
            </a:r>
          </a:p>
        </p:txBody>
      </p:sp>
      <p:sp>
        <p:nvSpPr>
          <p:cNvPr id="47" name="TextBox 46">
            <a:extLst>
              <a:ext uri="{FF2B5EF4-FFF2-40B4-BE49-F238E27FC236}">
                <a16:creationId xmlns:a16="http://schemas.microsoft.com/office/drawing/2014/main" id="{F4409A59-BD75-D98D-166E-EDA187C75D29}"/>
              </a:ext>
            </a:extLst>
          </p:cNvPr>
          <p:cNvSpPr txBox="1"/>
          <p:nvPr/>
        </p:nvSpPr>
        <p:spPr>
          <a:xfrm>
            <a:off x="8156028" y="3600235"/>
            <a:ext cx="3809912" cy="369332"/>
          </a:xfrm>
          <a:prstGeom prst="rect">
            <a:avLst/>
          </a:prstGeom>
          <a:noFill/>
        </p:spPr>
        <p:txBody>
          <a:bodyPr wrap="square">
            <a:spAutoFit/>
          </a:bodyPr>
          <a:lstStyle/>
          <a:p>
            <a:pPr marL="0" marR="0">
              <a:buNone/>
            </a:pPr>
            <a:r>
              <a:rPr lang="en-AU" sz="900">
                <a:effectLst/>
              </a:rPr>
              <a:t>Fully automated driver deactivations (2018-22), no human review - 2nd-largest GDPR fine ever</a:t>
            </a:r>
            <a:endParaRPr lang="en-AU" sz="900">
              <a:effectLst/>
              <a:latin typeface="Helvetica" pitchFamily="2" charset="0"/>
            </a:endParaRPr>
          </a:p>
        </p:txBody>
      </p:sp>
      <p:sp>
        <p:nvSpPr>
          <p:cNvPr id="49" name="TextBox 48">
            <a:extLst>
              <a:ext uri="{FF2B5EF4-FFF2-40B4-BE49-F238E27FC236}">
                <a16:creationId xmlns:a16="http://schemas.microsoft.com/office/drawing/2014/main" id="{9A96B688-6CEA-BD2A-9B09-E896A78C2FAE}"/>
              </a:ext>
            </a:extLst>
          </p:cNvPr>
          <p:cNvSpPr txBox="1"/>
          <p:nvPr/>
        </p:nvSpPr>
        <p:spPr>
          <a:xfrm>
            <a:off x="8156028" y="3007053"/>
            <a:ext cx="3457537" cy="230832"/>
          </a:xfrm>
          <a:prstGeom prst="rect">
            <a:avLst/>
          </a:prstGeom>
          <a:noFill/>
        </p:spPr>
        <p:txBody>
          <a:bodyPr wrap="square">
            <a:spAutoFit/>
          </a:bodyPr>
          <a:lstStyle/>
          <a:p>
            <a:pPr marL="0" marR="0">
              <a:buNone/>
            </a:pPr>
            <a:r>
              <a:rPr lang="en-AU" sz="900">
                <a:effectLst/>
              </a:rPr>
              <a:t>Unlawful transfer of EU drivers' data to the US w/o safeguards</a:t>
            </a:r>
            <a:endParaRPr lang="en-AU" sz="900">
              <a:effectLst/>
              <a:latin typeface="Helvetica" pitchFamily="2" charset="0"/>
            </a:endParaRPr>
          </a:p>
        </p:txBody>
      </p:sp>
      <p:sp>
        <p:nvSpPr>
          <p:cNvPr id="51" name="TextBox 50">
            <a:extLst>
              <a:ext uri="{FF2B5EF4-FFF2-40B4-BE49-F238E27FC236}">
                <a16:creationId xmlns:a16="http://schemas.microsoft.com/office/drawing/2014/main" id="{C7749700-C4CD-5AF8-95FD-223F850A60C2}"/>
              </a:ext>
            </a:extLst>
          </p:cNvPr>
          <p:cNvSpPr txBox="1"/>
          <p:nvPr/>
        </p:nvSpPr>
        <p:spPr>
          <a:xfrm>
            <a:off x="8156028" y="2387602"/>
            <a:ext cx="2888665" cy="230832"/>
          </a:xfrm>
          <a:prstGeom prst="rect">
            <a:avLst/>
          </a:prstGeom>
          <a:noFill/>
        </p:spPr>
        <p:txBody>
          <a:bodyPr wrap="square">
            <a:spAutoFit/>
          </a:bodyPr>
          <a:lstStyle/>
          <a:p>
            <a:r>
              <a:rPr lang="en-AU" sz="900">
                <a:effectLst/>
              </a:rPr>
              <a:t>Opaque data retention/sharing disclosures to driver</a:t>
            </a:r>
            <a:endParaRPr lang="en-US"/>
          </a:p>
        </p:txBody>
      </p:sp>
      <p:sp>
        <p:nvSpPr>
          <p:cNvPr id="53" name="TextBox 52">
            <a:extLst>
              <a:ext uri="{FF2B5EF4-FFF2-40B4-BE49-F238E27FC236}">
                <a16:creationId xmlns:a16="http://schemas.microsoft.com/office/drawing/2014/main" id="{00479AF5-BDBC-F81A-2801-63A300F825E7}"/>
              </a:ext>
            </a:extLst>
          </p:cNvPr>
          <p:cNvSpPr txBox="1"/>
          <p:nvPr/>
        </p:nvSpPr>
        <p:spPr>
          <a:xfrm>
            <a:off x="8156028" y="1778041"/>
            <a:ext cx="2912401" cy="230832"/>
          </a:xfrm>
          <a:prstGeom prst="rect">
            <a:avLst/>
          </a:prstGeom>
          <a:noFill/>
        </p:spPr>
        <p:txBody>
          <a:bodyPr wrap="square">
            <a:spAutoFit/>
          </a:bodyPr>
          <a:lstStyle/>
          <a:p>
            <a:pPr marL="0" marR="0">
              <a:buNone/>
            </a:pPr>
            <a:r>
              <a:rPr lang="en-AU" sz="900">
                <a:effectLst/>
              </a:rPr>
              <a:t>Failure to report a data breach</a:t>
            </a:r>
            <a:endParaRPr lang="en-AU" sz="900">
              <a:effectLst/>
              <a:latin typeface="Helvetica" pitchFamily="2" charset="0"/>
            </a:endParaRPr>
          </a:p>
        </p:txBody>
      </p:sp>
      <p:sp>
        <p:nvSpPr>
          <p:cNvPr id="57" name="TextBox 56">
            <a:extLst>
              <a:ext uri="{FF2B5EF4-FFF2-40B4-BE49-F238E27FC236}">
                <a16:creationId xmlns:a16="http://schemas.microsoft.com/office/drawing/2014/main" id="{579AF44A-F2C7-F9D6-BDFE-2413839F5855}"/>
              </a:ext>
            </a:extLst>
          </p:cNvPr>
          <p:cNvSpPr txBox="1"/>
          <p:nvPr/>
        </p:nvSpPr>
        <p:spPr>
          <a:xfrm>
            <a:off x="6096000" y="4195237"/>
            <a:ext cx="5940972" cy="553998"/>
          </a:xfrm>
          <a:prstGeom prst="rect">
            <a:avLst/>
          </a:prstGeom>
          <a:noFill/>
        </p:spPr>
        <p:txBody>
          <a:bodyPr wrap="square">
            <a:spAutoFit/>
          </a:bodyPr>
          <a:lstStyle/>
          <a:p>
            <a:pPr marL="0" marR="0">
              <a:buNone/>
            </a:pPr>
            <a:r>
              <a:rPr lang="en-AU" sz="1000" b="1" i="1">
                <a:solidFill>
                  <a:schemeClr val="bg1">
                    <a:lumMod val="65000"/>
                  </a:schemeClr>
                </a:solidFill>
                <a:effectLst/>
                <a:latin typeface=""/>
                <a:ea typeface="Segoe UI Symbol" panose="020B0502040204020203" pitchFamily="34" charset="0"/>
              </a:rPr>
              <a:t>Origin</a:t>
            </a:r>
            <a:r>
              <a:rPr lang="en-AU" sz="1000" b="1" i="1">
                <a:solidFill>
                  <a:schemeClr val="bg1">
                    <a:lumMod val="65000"/>
                  </a:schemeClr>
                </a:solidFill>
                <a:effectLst/>
                <a:latin typeface="Segoe UI Symbol" panose="020B0502040204020203" pitchFamily="34" charset="0"/>
                <a:ea typeface="Segoe UI Symbol" panose="020B0502040204020203" pitchFamily="34" charset="0"/>
              </a:rPr>
              <a:t>:</a:t>
            </a:r>
            <a:r>
              <a:rPr lang="en-AU" sz="1000" i="1">
                <a:solidFill>
                  <a:schemeClr val="bg1">
                    <a:lumMod val="65000"/>
                  </a:schemeClr>
                </a:solidFill>
                <a:effectLst/>
                <a:latin typeface="Segoe UI Symbol" panose="020B0502040204020203" pitchFamily="34" charset="0"/>
                <a:ea typeface="Segoe UI Symbol" panose="020B0502040204020203" pitchFamily="34" charset="0"/>
              </a:rPr>
              <a:t> 171 French drivers → Ligue des droits de </a:t>
            </a:r>
            <a:r>
              <a:rPr lang="en-AU" sz="1000" i="1" err="1">
                <a:solidFill>
                  <a:schemeClr val="bg1">
                    <a:lumMod val="65000"/>
                  </a:schemeClr>
                </a:solidFill>
                <a:effectLst/>
                <a:latin typeface="Segoe UI Symbol" panose="020B0502040204020203" pitchFamily="34" charset="0"/>
                <a:ea typeface="Segoe UI Symbol" panose="020B0502040204020203" pitchFamily="34" charset="0"/>
              </a:rPr>
              <a:t>l'Homme</a:t>
            </a:r>
            <a:r>
              <a:rPr lang="en-AU" sz="1000" i="1">
                <a:solidFill>
                  <a:schemeClr val="bg1">
                    <a:lumMod val="65000"/>
                  </a:schemeClr>
                </a:solidFill>
                <a:effectLst/>
                <a:latin typeface="Segoe UI Symbol" panose="020B0502040204020203" pitchFamily="34" charset="0"/>
                <a:ea typeface="Segoe UI Symbol" panose="020B0502040204020203" pitchFamily="34" charset="0"/>
              </a:rPr>
              <a:t> → CNIL → Dutch AP as lead authority. </a:t>
            </a:r>
            <a:r>
              <a:rPr lang="en-AU" sz="1000" b="1" i="1">
                <a:solidFill>
                  <a:schemeClr val="bg1">
                    <a:lumMod val="65000"/>
                  </a:schemeClr>
                </a:solidFill>
                <a:effectLst/>
                <a:latin typeface=""/>
                <a:ea typeface="Segoe UI Symbol" panose="020B0502040204020203" pitchFamily="34" charset="0"/>
              </a:rPr>
              <a:t>Forward catalyst: </a:t>
            </a:r>
            <a:r>
              <a:rPr lang="en-AU" sz="1000" i="1">
                <a:solidFill>
                  <a:schemeClr val="bg1">
                    <a:lumMod val="65000"/>
                  </a:schemeClr>
                </a:solidFill>
                <a:effectLst/>
                <a:latin typeface="Segoe UI Symbol" panose="020B0502040204020203" pitchFamily="34" charset="0"/>
                <a:ea typeface="Segoe UI Symbol" panose="020B0502040204020203" pitchFamily="34" charset="0"/>
              </a:rPr>
              <a:t>EU Platform Work Directive (2024/2831) requires algorithmic-decision transparency , national transposition due Dec 2, 2026. Uber is appealing both the 2024 and 2026 fines.</a:t>
            </a:r>
          </a:p>
        </p:txBody>
      </p:sp>
      <p:sp>
        <p:nvSpPr>
          <p:cNvPr id="58" name="Rectangle 57">
            <a:extLst>
              <a:ext uri="{FF2B5EF4-FFF2-40B4-BE49-F238E27FC236}">
                <a16:creationId xmlns:a16="http://schemas.microsoft.com/office/drawing/2014/main" id="{8E2D5305-583F-B071-8A08-8719DF11008D}"/>
              </a:ext>
            </a:extLst>
          </p:cNvPr>
          <p:cNvSpPr/>
          <p:nvPr/>
        </p:nvSpPr>
        <p:spPr>
          <a:xfrm>
            <a:off x="6096000" y="4851332"/>
            <a:ext cx="5869940" cy="109705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367797EB-F7A5-2317-84CC-EFF04F2B4A4D}"/>
              </a:ext>
            </a:extLst>
          </p:cNvPr>
          <p:cNvSpPr txBox="1"/>
          <p:nvPr/>
        </p:nvSpPr>
        <p:spPr>
          <a:xfrm>
            <a:off x="6195928" y="4937171"/>
            <a:ext cx="5413629" cy="923330"/>
          </a:xfrm>
          <a:prstGeom prst="rect">
            <a:avLst/>
          </a:prstGeom>
          <a:noFill/>
        </p:spPr>
        <p:txBody>
          <a:bodyPr wrap="square">
            <a:spAutoFit/>
          </a:bodyPr>
          <a:lstStyle/>
          <a:p>
            <a:pPr marL="0" marR="0">
              <a:buNone/>
            </a:pPr>
            <a:r>
              <a:rPr lang="en-AU" sz="900" b="1">
                <a:effectLst/>
                <a:latin typeface=""/>
                <a:ea typeface="Segoe UI Symbol" panose="020B0502040204020203" pitchFamily="34" charset="0"/>
              </a:rPr>
              <a:t>Bottom line</a:t>
            </a:r>
          </a:p>
          <a:p>
            <a:pPr marL="171450" marR="0" indent="-171450">
              <a:buFont typeface="Arial" panose="020B0604020202020204" pitchFamily="34" charset="0"/>
              <a:buChar char="•"/>
            </a:pPr>
            <a:r>
              <a:rPr lang="en-AU" sz="900">
                <a:effectLst/>
                <a:latin typeface="Segoe UI Symbol" panose="020B0502040204020203" pitchFamily="34" charset="0"/>
                <a:ea typeface="Segoe UI Symbol" panose="020B0502040204020203" pitchFamily="34" charset="0"/>
              </a:rPr>
              <a:t>Tony West's genuine, well-documented culture reforms - ending mandatory arbitration, safety transparency, board-level governance - sit almost entirely on the employee/rider side. </a:t>
            </a:r>
          </a:p>
          <a:p>
            <a:pPr marL="171450" marR="0" indent="-171450">
              <a:buFont typeface="Arial" panose="020B0604020202020204" pitchFamily="34" charset="0"/>
              <a:buChar char="•"/>
            </a:pPr>
            <a:r>
              <a:rPr lang="en-AU" sz="900">
                <a:effectLst/>
                <a:latin typeface="Segoe UI Symbol" panose="020B0502040204020203" pitchFamily="34" charset="0"/>
                <a:ea typeface="Segoe UI Symbol" panose="020B0502040204020203" pitchFamily="34" charset="0"/>
              </a:rPr>
              <a:t>The driver/courier base, whose </a:t>
            </a:r>
            <a:r>
              <a:rPr lang="en-AU" sz="900" err="1">
                <a:effectLst/>
                <a:latin typeface="Segoe UI Symbol" panose="020B0502040204020203" pitchFamily="34" charset="0"/>
                <a:ea typeface="Segoe UI Symbol" panose="020B0502040204020203" pitchFamily="34" charset="0"/>
              </a:rPr>
              <a:t>labor</a:t>
            </a:r>
            <a:r>
              <a:rPr lang="en-AU" sz="900">
                <a:effectLst/>
                <a:latin typeface="Segoe UI Symbol" panose="020B0502040204020203" pitchFamily="34" charset="0"/>
                <a:ea typeface="Segoe UI Symbol" panose="020B0502040204020203" pitchFamily="34" charset="0"/>
              </a:rPr>
              <a:t> the marketplace model depends on, has instead generated &gt;$1.1bn in cumulative EU regulatory fines plus ongoing US litigation exposure: </a:t>
            </a:r>
            <a:r>
              <a:rPr lang="en-AU" sz="900" u="sng">
                <a:effectLst/>
                <a:latin typeface="Segoe UI Symbol" panose="020B0502040204020203" pitchFamily="34" charset="0"/>
                <a:ea typeface="Segoe UI Symbol" panose="020B0502040204020203" pitchFamily="34" charset="0"/>
              </a:rPr>
              <a:t>a genuine culture-scope gap, not a resolved risk.</a:t>
            </a:r>
          </a:p>
        </p:txBody>
      </p:sp>
      <p:sp>
        <p:nvSpPr>
          <p:cNvPr id="63" name="TextBox 62">
            <a:extLst>
              <a:ext uri="{FF2B5EF4-FFF2-40B4-BE49-F238E27FC236}">
                <a16:creationId xmlns:a16="http://schemas.microsoft.com/office/drawing/2014/main" id="{FE56CCAD-7C1B-9317-F91D-E76AB397673C}"/>
              </a:ext>
            </a:extLst>
          </p:cNvPr>
          <p:cNvSpPr txBox="1"/>
          <p:nvPr/>
        </p:nvSpPr>
        <p:spPr>
          <a:xfrm>
            <a:off x="410240" y="3506536"/>
            <a:ext cx="5241454" cy="507831"/>
          </a:xfrm>
          <a:prstGeom prst="rect">
            <a:avLst/>
          </a:prstGeom>
          <a:noFill/>
        </p:spPr>
        <p:txBody>
          <a:bodyPr wrap="square">
            <a:spAutoFit/>
          </a:bodyPr>
          <a:lstStyle/>
          <a:p>
            <a:r>
              <a:rPr lang="en-AU" sz="900" b="1" i="1">
                <a:latin typeface=""/>
                <a:ea typeface="Segoe UI Symbol" panose="020B0502040204020203" pitchFamily="34" charset="0"/>
              </a:rPr>
              <a:t>Uber BV v Aslam</a:t>
            </a:r>
            <a:endParaRPr lang="en-AU" sz="900" b="1" i="1" u="none" strike="noStrike">
              <a:effectLst/>
              <a:latin typeface=""/>
              <a:ea typeface="Segoe UI Symbol" panose="020B0502040204020203" pitchFamily="34" charset="0"/>
            </a:endParaRPr>
          </a:p>
          <a:p>
            <a:r>
              <a:rPr lang="en-AU" sz="900" b="0" u="none" strike="noStrike">
                <a:effectLst/>
                <a:latin typeface="Segoe UI Symbol" panose="020B0502040204020203" pitchFamily="34" charset="0"/>
                <a:ea typeface="Segoe UI Symbol" panose="020B0502040204020203" pitchFamily="34" charset="0"/>
              </a:rPr>
              <a:t>Uber </a:t>
            </a:r>
            <a:r>
              <a:rPr lang="en-AU" sz="900">
                <a:latin typeface="Segoe UI Symbol" panose="020B0502040204020203" pitchFamily="34" charset="0"/>
                <a:ea typeface="Segoe UI Symbol" panose="020B0502040204020203" pitchFamily="34" charset="0"/>
              </a:rPr>
              <a:t>drivers only reclassified in the </a:t>
            </a:r>
            <a:r>
              <a:rPr lang="en-AU" sz="900" b="0" u="none" strike="noStrike">
                <a:effectLst/>
                <a:latin typeface="Segoe UI Symbol" panose="020B0502040204020203" pitchFamily="34" charset="0"/>
                <a:ea typeface="Segoe UI Symbol" panose="020B0502040204020203" pitchFamily="34" charset="0"/>
              </a:rPr>
              <a:t>UK because Uber</a:t>
            </a:r>
            <a:r>
              <a:rPr lang="en-AU" sz="900">
                <a:latin typeface="Segoe UI Symbol" panose="020B0502040204020203" pitchFamily="34" charset="0"/>
                <a:ea typeface="Segoe UI Symbol" panose="020B0502040204020203" pitchFamily="34" charset="0"/>
              </a:rPr>
              <a:t> lost a landmark legal battle in the </a:t>
            </a:r>
            <a:r>
              <a:rPr lang="en-AU" sz="900" b="0" u="none" strike="noStrike">
                <a:effectLst/>
                <a:latin typeface="Segoe UI Symbol" panose="020B0502040204020203" pitchFamily="34" charset="0"/>
                <a:ea typeface="Segoe UI Symbol" panose="020B0502040204020203" pitchFamily="34" charset="0"/>
              </a:rPr>
              <a:t>UK Supreme Court</a:t>
            </a:r>
            <a:r>
              <a:rPr lang="en-AU" sz="900">
                <a:latin typeface="Segoe UI Symbol" panose="020B0502040204020203" pitchFamily="34" charset="0"/>
                <a:ea typeface="Segoe UI Symbol" panose="020B0502040204020203" pitchFamily="34" charset="0"/>
              </a:rPr>
              <a:t> in February 2021 </a:t>
            </a:r>
            <a:r>
              <a:rPr lang="en-AU" sz="900">
                <a:latin typeface="Segoe UI Symbol" panose="020B0502040204020203" pitchFamily="34" charset="0"/>
                <a:ea typeface="Segoe UI Symbol" panose="020B0502040204020203" pitchFamily="34" charset="0"/>
                <a:sym typeface="Wingdings" pitchFamily="2" charset="2"/>
              </a:rPr>
              <a:t> Uber had too much control over the drivers to be contractors. </a:t>
            </a:r>
            <a:r>
              <a:rPr lang="en-AU" sz="900">
                <a:latin typeface="Segoe UI Symbol" panose="020B0502040204020203" pitchFamily="34" charset="0"/>
                <a:ea typeface="Segoe UI Symbol" panose="020B0502040204020203" pitchFamily="34" charset="0"/>
              </a:rPr>
              <a:t> </a:t>
            </a:r>
            <a:endParaRPr lang="en-US" sz="900">
              <a:latin typeface="Segoe UI Symbol" panose="020B0502040204020203" pitchFamily="34" charset="0"/>
              <a:ea typeface="Segoe UI Symbol" panose="020B0502040204020203" pitchFamily="34" charset="0"/>
            </a:endParaRPr>
          </a:p>
        </p:txBody>
      </p:sp>
    </p:spTree>
    <p:extLst>
      <p:ext uri="{BB962C8B-B14F-4D97-AF65-F5344CB8AC3E}">
        <p14:creationId xmlns:p14="http://schemas.microsoft.com/office/powerpoint/2010/main" val="27444579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974717C2-B494-A2BE-21AE-A77D57731EB3}"/>
              </a:ext>
            </a:extLst>
          </p:cNvPr>
          <p:cNvSpPr/>
          <p:nvPr/>
        </p:nvSpPr>
        <p:spPr>
          <a:xfrm>
            <a:off x="387733" y="5517789"/>
            <a:ext cx="11333929" cy="967992"/>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sz="900">
              <a:solidFill>
                <a:schemeClr val="tx1"/>
              </a:solidFill>
              <a:latin typeface="Segoe UI Symbol" panose="020B0502040204020203" pitchFamily="34" charset="0"/>
              <a:ea typeface="Segoe UI Symbol" panose="020B0502040204020203" pitchFamily="34" charset="0"/>
            </a:endParaRPr>
          </a:p>
          <a:p>
            <a:pPr algn="l"/>
            <a:endParaRPr lang="en-US" sz="900">
              <a:solidFill>
                <a:schemeClr val="tx1"/>
              </a:solidFill>
              <a:latin typeface="Segoe UI Symbol" panose="020B0502040204020203" pitchFamily="34" charset="0"/>
              <a:ea typeface="Segoe UI Symbol" panose="020B0502040204020203" pitchFamily="34" charset="0"/>
            </a:endParaRPr>
          </a:p>
          <a:p>
            <a:pPr algn="l"/>
            <a:r>
              <a:rPr lang="en-US" sz="900" b="1" u="sng">
                <a:solidFill>
                  <a:schemeClr val="tx1"/>
                </a:solidFill>
                <a:latin typeface="Segoe UI Symbol" panose="020B0502040204020203" pitchFamily="34" charset="0"/>
                <a:ea typeface="Segoe UI Symbol" panose="020B0502040204020203" pitchFamily="34" charset="0"/>
              </a:rPr>
              <a:t>Conclusion for TDM </a:t>
            </a:r>
            <a:r>
              <a:rPr lang="en-US" sz="900" b="1" u="sng">
                <a:solidFill>
                  <a:schemeClr val="tx1"/>
                </a:solidFill>
                <a:latin typeface="Segoe UI Symbol" panose="020B0502040204020203" pitchFamily="34" charset="0"/>
                <a:ea typeface="Segoe UI Symbol" panose="020B0502040204020203" pitchFamily="34" charset="0"/>
                <a:sym typeface="Wingdings" pitchFamily="2" charset="2"/>
              </a:rPr>
              <a:t> 5.47 (Leading score)</a:t>
            </a:r>
            <a:r>
              <a:rPr lang="en-US" sz="900" b="1" u="sng">
                <a:solidFill>
                  <a:schemeClr val="tx1"/>
                </a:solidFill>
                <a:latin typeface="Segoe UI Symbol" panose="020B0502040204020203" pitchFamily="34" charset="0"/>
                <a:ea typeface="Segoe UI Symbol" panose="020B0502040204020203" pitchFamily="34" charset="0"/>
              </a:rPr>
              <a:t>: </a:t>
            </a:r>
          </a:p>
          <a:p>
            <a:pPr algn="l"/>
            <a:r>
              <a:rPr lang="en-US" sz="900">
                <a:solidFill>
                  <a:schemeClr val="tx1"/>
                </a:solidFill>
                <a:latin typeface="Segoe UI Symbol" panose="020B0502040204020203" pitchFamily="34" charset="0"/>
                <a:ea typeface="Segoe UI Symbol" panose="020B0502040204020203" pitchFamily="34" charset="0"/>
              </a:rPr>
              <a:t>Genuinely mixed, not uniformly weak or strong. Governance reform (post-2017) is real and credible, consistent with the People &amp; Culture pillar's strongest evidence (Tony West). Environmental credibility just took a real hit with the 2030 pledge withdrawal. Social risk is the least resolved: &gt;$1.1bn in EU regulatory fines plus unresolved US classification litigation represents ongoing, quantifiable cost, not a settled risk to discount.</a:t>
            </a:r>
          </a:p>
          <a:p>
            <a:pPr algn="l"/>
            <a:endParaRPr lang="en-US" sz="900">
              <a:solidFill>
                <a:schemeClr val="tx1"/>
              </a:solidFill>
              <a:latin typeface="Segoe UI Symbol" panose="020B0502040204020203" pitchFamily="34" charset="0"/>
              <a:ea typeface="Segoe UI Symbol" panose="020B0502040204020203" pitchFamily="34" charset="0"/>
            </a:endParaRPr>
          </a:p>
          <a:p>
            <a:pPr algn="l"/>
            <a:r>
              <a:rPr lang="en-US" sz="900">
                <a:solidFill>
                  <a:schemeClr val="tx1"/>
                </a:solidFill>
                <a:latin typeface="Segoe UI Symbol" panose="020B0502040204020203" pitchFamily="34" charset="0"/>
                <a:ea typeface="Segoe UI Symbol" panose="020B0502040204020203" pitchFamily="34" charset="0"/>
              </a:rPr>
              <a:t>Note: ESG ratings (Nov 2025): MSCI ‘A’ (Average); Refinitiv 82/100; Sustainalytics 26.2 (medium risk) — ratings diverge meaningfully by methodology; treat as directional, not consensus. </a:t>
            </a:r>
          </a:p>
          <a:p>
            <a:pPr algn="ctr"/>
            <a:endParaRPr lang="en-US">
              <a:latin typeface="Segoe UI Symbol" panose="020B0502040204020203" pitchFamily="34" charset="0"/>
              <a:ea typeface="Segoe UI Symbol" panose="020B0502040204020203" pitchFamily="34" charset="0"/>
            </a:endParaRPr>
          </a:p>
        </p:txBody>
      </p:sp>
      <p:sp>
        <p:nvSpPr>
          <p:cNvPr id="2" name="Title 1">
            <a:extLst>
              <a:ext uri="{FF2B5EF4-FFF2-40B4-BE49-F238E27FC236}">
                <a16:creationId xmlns:a16="http://schemas.microsoft.com/office/drawing/2014/main" id="{CCF4346F-6DCA-02B9-97E6-9ED55136E765}"/>
              </a:ext>
            </a:extLst>
          </p:cNvPr>
          <p:cNvSpPr>
            <a:spLocks noGrp="1"/>
          </p:cNvSpPr>
          <p:nvPr>
            <p:ph type="title"/>
          </p:nvPr>
        </p:nvSpPr>
        <p:spPr>
          <a:xfrm>
            <a:off x="315885" y="253363"/>
            <a:ext cx="10537706" cy="376555"/>
          </a:xfrm>
        </p:spPr>
        <p:txBody>
          <a:bodyPr>
            <a:normAutofit fontScale="90000"/>
          </a:bodyPr>
          <a:lstStyle/>
          <a:p>
            <a:r>
              <a:rPr lang="en-AU"/>
              <a:t>Uber's ESG profile is mixed with credible governance reform, a retracted climate pledge, and unresolved social risks</a:t>
            </a:r>
          </a:p>
        </p:txBody>
      </p:sp>
      <p:sp>
        <p:nvSpPr>
          <p:cNvPr id="6" name="Rectangle 5">
            <a:extLst>
              <a:ext uri="{FF2B5EF4-FFF2-40B4-BE49-F238E27FC236}">
                <a16:creationId xmlns:a16="http://schemas.microsoft.com/office/drawing/2014/main" id="{7C7BC4DE-C4EF-B04A-BB10-B9215B6C200D}"/>
              </a:ext>
            </a:extLst>
          </p:cNvPr>
          <p:cNvSpPr/>
          <p:nvPr/>
        </p:nvSpPr>
        <p:spPr>
          <a:xfrm>
            <a:off x="315885" y="894742"/>
            <a:ext cx="3598890" cy="451631"/>
          </a:xfrm>
          <a:prstGeom prst="rect">
            <a:avLst/>
          </a:prstGeom>
          <a:solidFill>
            <a:srgbClr val="0C7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Segoe UI Symbol" panose="020B0502040204020203" pitchFamily="34" charset="0"/>
                <a:ea typeface="Segoe UI Symbol" panose="020B0502040204020203" pitchFamily="34" charset="0"/>
              </a:rPr>
              <a:t>Environmental</a:t>
            </a:r>
          </a:p>
        </p:txBody>
      </p:sp>
      <p:sp>
        <p:nvSpPr>
          <p:cNvPr id="7" name="Rectangle 6">
            <a:extLst>
              <a:ext uri="{FF2B5EF4-FFF2-40B4-BE49-F238E27FC236}">
                <a16:creationId xmlns:a16="http://schemas.microsoft.com/office/drawing/2014/main" id="{303F6CB8-D241-5278-A7F2-103B0031C878}"/>
              </a:ext>
            </a:extLst>
          </p:cNvPr>
          <p:cNvSpPr/>
          <p:nvPr/>
        </p:nvSpPr>
        <p:spPr>
          <a:xfrm>
            <a:off x="4296555" y="894742"/>
            <a:ext cx="3598890" cy="451631"/>
          </a:xfrm>
          <a:prstGeom prst="rect">
            <a:avLst/>
          </a:prstGeom>
          <a:solidFill>
            <a:srgbClr val="02C1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Segoe UI Symbol" panose="020B0502040204020203" pitchFamily="34" charset="0"/>
                <a:ea typeface="Segoe UI Symbol" panose="020B0502040204020203" pitchFamily="34" charset="0"/>
              </a:rPr>
              <a:t>Social</a:t>
            </a:r>
          </a:p>
        </p:txBody>
      </p:sp>
      <p:sp>
        <p:nvSpPr>
          <p:cNvPr id="8" name="Rectangle 7">
            <a:extLst>
              <a:ext uri="{FF2B5EF4-FFF2-40B4-BE49-F238E27FC236}">
                <a16:creationId xmlns:a16="http://schemas.microsoft.com/office/drawing/2014/main" id="{E3DCEE2D-A912-8215-B932-0C5975ADA6A9}"/>
              </a:ext>
            </a:extLst>
          </p:cNvPr>
          <p:cNvSpPr/>
          <p:nvPr/>
        </p:nvSpPr>
        <p:spPr>
          <a:xfrm>
            <a:off x="8277225" y="872502"/>
            <a:ext cx="3598890" cy="473871"/>
          </a:xfrm>
          <a:prstGeom prst="rect">
            <a:avLst/>
          </a:prstGeom>
          <a:solidFill>
            <a:srgbClr val="80DCB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Segoe UI Symbol" panose="020B0502040204020203" pitchFamily="34" charset="0"/>
                <a:ea typeface="Segoe UI Symbol" panose="020B0502040204020203" pitchFamily="34" charset="0"/>
              </a:rPr>
              <a:t>Governance</a:t>
            </a:r>
          </a:p>
        </p:txBody>
      </p:sp>
      <p:sp>
        <p:nvSpPr>
          <p:cNvPr id="10" name="Rectangle 9">
            <a:extLst>
              <a:ext uri="{FF2B5EF4-FFF2-40B4-BE49-F238E27FC236}">
                <a16:creationId xmlns:a16="http://schemas.microsoft.com/office/drawing/2014/main" id="{88C476BE-0D01-1AA4-2B69-1BC4B448AD5D}"/>
              </a:ext>
            </a:extLst>
          </p:cNvPr>
          <p:cNvSpPr/>
          <p:nvPr/>
        </p:nvSpPr>
        <p:spPr>
          <a:xfrm>
            <a:off x="304601" y="1965532"/>
            <a:ext cx="3598890" cy="343514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1" name="Rectangle 10">
            <a:extLst>
              <a:ext uri="{FF2B5EF4-FFF2-40B4-BE49-F238E27FC236}">
                <a16:creationId xmlns:a16="http://schemas.microsoft.com/office/drawing/2014/main" id="{D8D9B7A9-0C21-BF3A-9E73-C18584F0719B}"/>
              </a:ext>
            </a:extLst>
          </p:cNvPr>
          <p:cNvSpPr/>
          <p:nvPr/>
        </p:nvSpPr>
        <p:spPr>
          <a:xfrm>
            <a:off x="4296555" y="1965533"/>
            <a:ext cx="3598890" cy="343514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2" name="Rectangle 11">
            <a:extLst>
              <a:ext uri="{FF2B5EF4-FFF2-40B4-BE49-F238E27FC236}">
                <a16:creationId xmlns:a16="http://schemas.microsoft.com/office/drawing/2014/main" id="{0AA9C2D0-024E-43FA-31A9-09509D2339D1}"/>
              </a:ext>
            </a:extLst>
          </p:cNvPr>
          <p:cNvSpPr/>
          <p:nvPr/>
        </p:nvSpPr>
        <p:spPr>
          <a:xfrm>
            <a:off x="8277225" y="1965533"/>
            <a:ext cx="3598890" cy="343514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30" name="Rectangle 29">
            <a:extLst>
              <a:ext uri="{FF2B5EF4-FFF2-40B4-BE49-F238E27FC236}">
                <a16:creationId xmlns:a16="http://schemas.microsoft.com/office/drawing/2014/main" id="{459AF6AD-A76E-A394-C63A-B8791EBA9E6D}"/>
              </a:ext>
            </a:extLst>
          </p:cNvPr>
          <p:cNvSpPr/>
          <p:nvPr/>
        </p:nvSpPr>
        <p:spPr>
          <a:xfrm>
            <a:off x="478243" y="2146171"/>
            <a:ext cx="3275534" cy="967242"/>
          </a:xfrm>
          <a:prstGeom prst="rect">
            <a:avLst/>
          </a:prstGeom>
          <a:solidFill>
            <a:srgbClr val="C00000">
              <a:alpha val="2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Symbol" panose="020B0502040204020203" pitchFamily="34" charset="0"/>
              <a:ea typeface="Segoe UI Symbol" panose="020B0502040204020203" pitchFamily="34" charset="0"/>
            </a:endParaRPr>
          </a:p>
        </p:txBody>
      </p:sp>
      <p:sp>
        <p:nvSpPr>
          <p:cNvPr id="14" name="TextBox 13">
            <a:extLst>
              <a:ext uri="{FF2B5EF4-FFF2-40B4-BE49-F238E27FC236}">
                <a16:creationId xmlns:a16="http://schemas.microsoft.com/office/drawing/2014/main" id="{C4944094-D58F-0BA9-39C4-A23385AEACAB}"/>
              </a:ext>
            </a:extLst>
          </p:cNvPr>
          <p:cNvSpPr txBox="1"/>
          <p:nvPr/>
        </p:nvSpPr>
        <p:spPr>
          <a:xfrm>
            <a:off x="556458" y="2230356"/>
            <a:ext cx="3289985" cy="784830"/>
          </a:xfrm>
          <a:prstGeom prst="rect">
            <a:avLst/>
          </a:prstGeom>
          <a:noFill/>
        </p:spPr>
        <p:txBody>
          <a:bodyPr wrap="square">
            <a:spAutoFit/>
          </a:bodyPr>
          <a:lstStyle/>
          <a:p>
            <a:pPr marL="0" marR="0">
              <a:buNone/>
            </a:pPr>
            <a:r>
              <a:rPr lang="en-AU" sz="900">
                <a:effectLst/>
                <a:latin typeface="Segoe UI Symbol" panose="020B0502040204020203" pitchFamily="34" charset="0"/>
                <a:ea typeface="Segoe UI Symbol" panose="020B0502040204020203" pitchFamily="34" charset="0"/>
              </a:rPr>
              <a:t>Jan 2026: Withdrew 2030 Net-Zero Pledge</a:t>
            </a:r>
          </a:p>
          <a:p>
            <a:pPr marL="0" marR="0">
              <a:buNone/>
            </a:pPr>
            <a:endParaRPr lang="en-AU" sz="900">
              <a:effectLst/>
              <a:latin typeface="Segoe UI Symbol" panose="020B0502040204020203" pitchFamily="34" charset="0"/>
              <a:ea typeface="Segoe UI Symbol" panose="020B0502040204020203" pitchFamily="34" charset="0"/>
            </a:endParaRPr>
          </a:p>
          <a:p>
            <a:pPr marL="0" marR="0">
              <a:buNone/>
            </a:pPr>
            <a:r>
              <a:rPr lang="en-AU" sz="900">
                <a:effectLst/>
                <a:latin typeface="Segoe UI Symbol" panose="020B0502040204020203" pitchFamily="34" charset="0"/>
                <a:ea typeface="Segoe UI Symbol" panose="020B0502040204020203" pitchFamily="34" charset="0"/>
              </a:rPr>
              <a:t>CEO stated the fully-electric fleet target for US/Canada/Europe was no longer achievable signifying a real reversal of environmental policy. </a:t>
            </a:r>
          </a:p>
        </p:txBody>
      </p:sp>
      <p:sp>
        <p:nvSpPr>
          <p:cNvPr id="16" name="TextBox 15">
            <a:extLst>
              <a:ext uri="{FF2B5EF4-FFF2-40B4-BE49-F238E27FC236}">
                <a16:creationId xmlns:a16="http://schemas.microsoft.com/office/drawing/2014/main" id="{26BC91B1-5977-403C-3D90-711E06336978}"/>
              </a:ext>
            </a:extLst>
          </p:cNvPr>
          <p:cNvSpPr txBox="1"/>
          <p:nvPr/>
        </p:nvSpPr>
        <p:spPr>
          <a:xfrm>
            <a:off x="459054" y="3255506"/>
            <a:ext cx="3344979" cy="1892826"/>
          </a:xfrm>
          <a:prstGeom prst="rect">
            <a:avLst/>
          </a:prstGeom>
          <a:noFill/>
        </p:spPr>
        <p:txBody>
          <a:bodyPr wrap="square">
            <a:spAutoFit/>
          </a:bodyPr>
          <a:lstStyle/>
          <a:p>
            <a:pPr marL="171450" marR="0" indent="-171450">
              <a:buFont typeface="Arial" panose="020B0604020202020204" pitchFamily="34" charset="0"/>
              <a:buChar char="•"/>
            </a:pPr>
            <a:r>
              <a:rPr lang="en-AU" sz="900">
                <a:effectLst/>
                <a:latin typeface="Segoe UI Symbol" panose="020B0502040204020203" pitchFamily="34" charset="0"/>
                <a:ea typeface="Segoe UI Symbol" panose="020B0502040204020203" pitchFamily="34" charset="0"/>
              </a:rPr>
              <a:t>Global net-zero-by-2040 commitment still stands (unaffected by the reversal)</a:t>
            </a:r>
          </a:p>
          <a:p>
            <a:pPr marR="0"/>
            <a:r>
              <a:rPr lang="en-AU" sz="900">
                <a:effectLst/>
                <a:latin typeface="Segoe UI Symbol" panose="020B0502040204020203" pitchFamily="34" charset="0"/>
                <a:ea typeface="Segoe UI Symbol" panose="020B0502040204020203" pitchFamily="34" charset="0"/>
              </a:rPr>
              <a:t>SBTi-validated targets: -42% Scope 182 GHG by 2030 (2021 base):</a:t>
            </a:r>
          </a:p>
          <a:p>
            <a:pPr marL="171450" marR="0" indent="-171450">
              <a:buFont typeface="Arial" panose="020B0604020202020204" pitchFamily="34" charset="0"/>
              <a:buChar char="•"/>
            </a:pPr>
            <a:r>
              <a:rPr lang="en-AU" sz="900">
                <a:effectLst/>
                <a:latin typeface="Segoe UI Symbol" panose="020B0502040204020203" pitchFamily="34" charset="0"/>
                <a:ea typeface="Segoe UI Symbol" panose="020B0502040204020203" pitchFamily="34" charset="0"/>
              </a:rPr>
              <a:t>-90% by 20-40</a:t>
            </a:r>
          </a:p>
          <a:p>
            <a:pPr marL="171450" marR="0" indent="-171450">
              <a:buFont typeface="Arial" panose="020B0604020202020204" pitchFamily="34" charset="0"/>
              <a:buChar char="•"/>
            </a:pPr>
            <a:r>
              <a:rPr lang="en-AU" sz="900">
                <a:effectLst/>
                <a:latin typeface="Segoe UI Symbol" panose="020B0502040204020203" pitchFamily="34" charset="0"/>
                <a:ea typeface="Segoe UI Symbol" panose="020B0502040204020203" pitchFamily="34" charset="0"/>
              </a:rPr>
              <a:t>Progress to date: drivers electrifying -5x faster than average motorist (U5/EU/Canada): 100% renewable-matched US offices</a:t>
            </a:r>
          </a:p>
          <a:p>
            <a:pPr marL="0" marR="0">
              <a:buNone/>
            </a:pPr>
            <a:endParaRPr lang="en-AU" sz="900">
              <a:effectLst/>
              <a:latin typeface="Segoe UI Symbol" panose="020B0502040204020203" pitchFamily="34" charset="0"/>
              <a:ea typeface="Segoe UI Symbol" panose="020B0502040204020203" pitchFamily="34" charset="0"/>
            </a:endParaRPr>
          </a:p>
          <a:p>
            <a:pPr marL="0" marR="0">
              <a:buNone/>
            </a:pPr>
            <a:r>
              <a:rPr lang="en-AU" sz="900" b="1" u="sng">
                <a:effectLst/>
                <a:latin typeface="Segoe UI Symbol" panose="020B0502040204020203" pitchFamily="34" charset="0"/>
                <a:ea typeface="Segoe UI Symbol" panose="020B0502040204020203" pitchFamily="34" charset="0"/>
              </a:rPr>
              <a:t>HOW-EVER</a:t>
            </a:r>
            <a:r>
              <a:rPr lang="en-AU" sz="900">
                <a:effectLst/>
                <a:latin typeface="Segoe UI Symbol" panose="020B0502040204020203" pitchFamily="34" charset="0"/>
                <a:ea typeface="Segoe UI Symbol" panose="020B0502040204020203" pitchFamily="34" charset="0"/>
              </a:rPr>
              <a:t> Uber's own emissions estimates receive only "limited assurance* from third parties; induced-demand vs. displaced-car-ownership trade-off remains genuinely unresolved, not a settled positive</a:t>
            </a:r>
          </a:p>
        </p:txBody>
      </p:sp>
      <p:sp>
        <p:nvSpPr>
          <p:cNvPr id="17" name="Rectangle 16">
            <a:extLst>
              <a:ext uri="{FF2B5EF4-FFF2-40B4-BE49-F238E27FC236}">
                <a16:creationId xmlns:a16="http://schemas.microsoft.com/office/drawing/2014/main" id="{D2B4D9A6-006A-66E8-9D8A-FF4549D67314}"/>
              </a:ext>
            </a:extLst>
          </p:cNvPr>
          <p:cNvSpPr/>
          <p:nvPr/>
        </p:nvSpPr>
        <p:spPr>
          <a:xfrm>
            <a:off x="459054" y="1416874"/>
            <a:ext cx="3289985" cy="42042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Segoe UI Symbol" panose="020B0502040204020203" pitchFamily="34" charset="0"/>
                <a:ea typeface="Segoe UI Symbol" panose="020B0502040204020203" pitchFamily="34" charset="0"/>
              </a:rPr>
              <a:t>Score: 7.15</a:t>
            </a:r>
          </a:p>
        </p:txBody>
      </p:sp>
      <p:sp>
        <p:nvSpPr>
          <p:cNvPr id="18" name="Rectangle 17">
            <a:extLst>
              <a:ext uri="{FF2B5EF4-FFF2-40B4-BE49-F238E27FC236}">
                <a16:creationId xmlns:a16="http://schemas.microsoft.com/office/drawing/2014/main" id="{D05A12FF-27FA-23F8-009A-21E925EA487B}"/>
              </a:ext>
            </a:extLst>
          </p:cNvPr>
          <p:cNvSpPr/>
          <p:nvPr/>
        </p:nvSpPr>
        <p:spPr>
          <a:xfrm>
            <a:off x="4451007" y="1427994"/>
            <a:ext cx="3289985" cy="42042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Segoe UI Symbol" panose="020B0502040204020203" pitchFamily="34" charset="0"/>
                <a:ea typeface="Segoe UI Symbol" panose="020B0502040204020203" pitchFamily="34" charset="0"/>
              </a:rPr>
              <a:t>Score: 3.49</a:t>
            </a:r>
          </a:p>
        </p:txBody>
      </p:sp>
      <p:sp>
        <p:nvSpPr>
          <p:cNvPr id="19" name="Rectangle 18">
            <a:extLst>
              <a:ext uri="{FF2B5EF4-FFF2-40B4-BE49-F238E27FC236}">
                <a16:creationId xmlns:a16="http://schemas.microsoft.com/office/drawing/2014/main" id="{8C623494-47F6-CF93-5740-DAD8B22F1FF9}"/>
              </a:ext>
            </a:extLst>
          </p:cNvPr>
          <p:cNvSpPr/>
          <p:nvPr/>
        </p:nvSpPr>
        <p:spPr>
          <a:xfrm>
            <a:off x="8431677" y="1413016"/>
            <a:ext cx="3289985" cy="42042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Segoe UI Symbol" panose="020B0502040204020203" pitchFamily="34" charset="0"/>
                <a:ea typeface="Segoe UI Symbol" panose="020B0502040204020203" pitchFamily="34" charset="0"/>
              </a:rPr>
              <a:t>Score: 7.60</a:t>
            </a:r>
          </a:p>
        </p:txBody>
      </p:sp>
      <p:sp>
        <p:nvSpPr>
          <p:cNvPr id="20" name="TextBox 19">
            <a:extLst>
              <a:ext uri="{FF2B5EF4-FFF2-40B4-BE49-F238E27FC236}">
                <a16:creationId xmlns:a16="http://schemas.microsoft.com/office/drawing/2014/main" id="{10DC8900-4AE3-54DE-9593-1140FC591BDE}"/>
              </a:ext>
            </a:extLst>
          </p:cNvPr>
          <p:cNvSpPr txBox="1"/>
          <p:nvPr/>
        </p:nvSpPr>
        <p:spPr>
          <a:xfrm>
            <a:off x="315885" y="6582927"/>
            <a:ext cx="1050288" cy="215444"/>
          </a:xfrm>
          <a:prstGeom prst="rect">
            <a:avLst/>
          </a:prstGeom>
          <a:noFill/>
        </p:spPr>
        <p:txBody>
          <a:bodyPr wrap="none" rtlCol="0">
            <a:spAutoFit/>
          </a:bodyPr>
          <a:lstStyle/>
          <a:p>
            <a:r>
              <a:rPr lang="en-US" sz="800">
                <a:solidFill>
                  <a:schemeClr val="tx1">
                    <a:lumMod val="50000"/>
                    <a:lumOff val="50000"/>
                  </a:schemeClr>
                </a:solidFill>
                <a:latin typeface="Segoe UI Symbol" panose="020B0502040204020203" pitchFamily="34" charset="0"/>
                <a:ea typeface="Segoe UI Symbol" panose="020B0502040204020203" pitchFamily="34" charset="0"/>
              </a:rPr>
              <a:t>Source: Bloomberg</a:t>
            </a:r>
          </a:p>
        </p:txBody>
      </p:sp>
      <p:sp>
        <p:nvSpPr>
          <p:cNvPr id="22" name="TextBox 21">
            <a:extLst>
              <a:ext uri="{FF2B5EF4-FFF2-40B4-BE49-F238E27FC236}">
                <a16:creationId xmlns:a16="http://schemas.microsoft.com/office/drawing/2014/main" id="{EFD86C07-2325-A779-0DD1-DC083F8A3ABA}"/>
              </a:ext>
            </a:extLst>
          </p:cNvPr>
          <p:cNvSpPr txBox="1"/>
          <p:nvPr/>
        </p:nvSpPr>
        <p:spPr>
          <a:xfrm>
            <a:off x="4531807" y="2101469"/>
            <a:ext cx="3209185" cy="3139321"/>
          </a:xfrm>
          <a:prstGeom prst="rect">
            <a:avLst/>
          </a:prstGeom>
          <a:noFill/>
        </p:spPr>
        <p:txBody>
          <a:bodyPr wrap="square" rtlCol="0">
            <a:spAutoFit/>
          </a:bodyPr>
          <a:lstStyle/>
          <a:p>
            <a:r>
              <a:rPr lang="en-US" sz="900" b="1" u="sng">
                <a:latin typeface="Segoe UI Symbol" panose="020B0502040204020203" pitchFamily="34" charset="0"/>
                <a:ea typeface="Segoe UI Symbol" panose="020B0502040204020203" pitchFamily="34" charset="0"/>
              </a:rPr>
              <a:t>Gig-economy &amp; treatment of workers</a:t>
            </a:r>
            <a:endParaRPr lang="en-US" sz="900">
              <a:latin typeface="Segoe UI Symbol" panose="020B0502040204020203" pitchFamily="34" charset="0"/>
              <a:ea typeface="Segoe UI Symbol" panose="020B0502040204020203" pitchFamily="34" charset="0"/>
            </a:endParaRPr>
          </a:p>
          <a:p>
            <a:pPr marL="171450" indent="-1714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Worker classification: pattern of settling financially ($175m MA, ~$100m CA/MA, $8.44m CA) without conceding employee status</a:t>
            </a:r>
          </a:p>
          <a:p>
            <a:pPr marL="171450" indent="-1714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Algorithmic </a:t>
            </a:r>
            <a:r>
              <a:rPr lang="en-US" sz="900" err="1">
                <a:latin typeface="Segoe UI Symbol" panose="020B0502040204020203" pitchFamily="34" charset="0"/>
                <a:ea typeface="Segoe UI Symbol" panose="020B0502040204020203" pitchFamily="34" charset="0"/>
              </a:rPr>
              <a:t>mgmt</a:t>
            </a:r>
            <a:r>
              <a:rPr lang="en-US" sz="900">
                <a:latin typeface="Segoe UI Symbol" panose="020B0502040204020203" pitchFamily="34" charset="0"/>
                <a:ea typeface="Segoe UI Symbol" panose="020B0502040204020203" pitchFamily="34" charset="0"/>
              </a:rPr>
              <a:t> &amp; data: €1.12bn+ cumulative Dutch DPA fines, incl. €825m (~$966m) 2026 fine for automated driver deactivations — both largest fines under active appeal</a:t>
            </a:r>
          </a:p>
          <a:p>
            <a:pPr marL="171450" indent="-1714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Union relations: CA Gig Workers Union (350k drivers) formed Aug 2026 — largest gig unionization in US history</a:t>
            </a:r>
          </a:p>
          <a:p>
            <a:endParaRPr lang="en-US" sz="900">
              <a:latin typeface="Segoe UI Symbol" panose="020B0502040204020203" pitchFamily="34" charset="0"/>
              <a:ea typeface="Segoe UI Symbol" panose="020B0502040204020203" pitchFamily="34" charset="0"/>
            </a:endParaRPr>
          </a:p>
          <a:p>
            <a:r>
              <a:rPr lang="en-US" sz="900" b="1" u="sng">
                <a:latin typeface="Segoe UI Symbol" panose="020B0502040204020203" pitchFamily="34" charset="0"/>
                <a:ea typeface="Segoe UI Symbol" panose="020B0502040204020203" pitchFamily="34" charset="0"/>
              </a:rPr>
              <a:t>Safety and security concerns </a:t>
            </a:r>
          </a:p>
          <a:p>
            <a:pPr marL="171450" indent="-1714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Driver safety: &gt;400,000 US assault/misconduct reports (2017–22) per NYT investigation, exceeding public disclosure; MDL No. 3084 ongoing, first bellwether verdict $8.5m</a:t>
            </a:r>
          </a:p>
          <a:p>
            <a:endParaRPr lang="en-US" sz="900">
              <a:latin typeface="Segoe UI Symbol" panose="020B0502040204020203" pitchFamily="34" charset="0"/>
              <a:ea typeface="Segoe UI Symbol" panose="020B0502040204020203" pitchFamily="34" charset="0"/>
            </a:endParaRPr>
          </a:p>
          <a:p>
            <a:r>
              <a:rPr lang="en-US" sz="900" b="1" u="sng">
                <a:latin typeface="Segoe UI Symbol" panose="020B0502040204020203" pitchFamily="34" charset="0"/>
                <a:ea typeface="Segoe UI Symbol" panose="020B0502040204020203" pitchFamily="34" charset="0"/>
              </a:rPr>
              <a:t>Genuine positives: </a:t>
            </a:r>
          </a:p>
          <a:p>
            <a:pPr marL="171450" indent="-1714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annual People &amp; Culture Report tracking D&amp;I; Uber WAV/Assist accessibility programs; safety transparency reporting pioneered by Uber (industry first)</a:t>
            </a:r>
          </a:p>
        </p:txBody>
      </p:sp>
      <p:sp>
        <p:nvSpPr>
          <p:cNvPr id="23" name="TextBox 22">
            <a:extLst>
              <a:ext uri="{FF2B5EF4-FFF2-40B4-BE49-F238E27FC236}">
                <a16:creationId xmlns:a16="http://schemas.microsoft.com/office/drawing/2014/main" id="{D37A57BC-CE32-04A7-6DA9-64180626F89A}"/>
              </a:ext>
            </a:extLst>
          </p:cNvPr>
          <p:cNvSpPr txBox="1"/>
          <p:nvPr/>
        </p:nvSpPr>
        <p:spPr>
          <a:xfrm>
            <a:off x="8567256" y="2136338"/>
            <a:ext cx="2945872" cy="2723823"/>
          </a:xfrm>
          <a:prstGeom prst="rect">
            <a:avLst/>
          </a:prstGeom>
          <a:noFill/>
        </p:spPr>
        <p:txBody>
          <a:bodyPr wrap="square" rtlCol="0">
            <a:spAutoFit/>
          </a:bodyPr>
          <a:lstStyle/>
          <a:p>
            <a:r>
              <a:rPr lang="en-US" sz="900" b="1" u="sng">
                <a:latin typeface="Segoe UI Symbol" panose="020B0502040204020203" pitchFamily="34" charset="0"/>
                <a:ea typeface="Segoe UI Symbol" panose="020B0502040204020203" pitchFamily="34" charset="0"/>
              </a:rPr>
              <a:t>Board independence: </a:t>
            </a:r>
          </a:p>
          <a:p>
            <a:pPr marL="171450" indent="-1714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90% independent (9 of 10 directors); avg. tenure 5.9 years; avg. independent director age 63</a:t>
            </a:r>
          </a:p>
          <a:p>
            <a:endParaRPr lang="en-US" sz="900" b="1" u="sng">
              <a:latin typeface="Segoe UI Symbol" panose="020B0502040204020203" pitchFamily="34" charset="0"/>
              <a:ea typeface="Segoe UI Symbol" panose="020B0502040204020203" pitchFamily="34" charset="0"/>
            </a:endParaRPr>
          </a:p>
          <a:p>
            <a:r>
              <a:rPr lang="en-US" sz="900" b="1" u="sng">
                <a:latin typeface="Segoe UI Symbol" panose="020B0502040204020203" pitchFamily="34" charset="0"/>
                <a:ea typeface="Segoe UI Symbol" panose="020B0502040204020203" pitchFamily="34" charset="0"/>
              </a:rPr>
              <a:t>Compensation: </a:t>
            </a:r>
          </a:p>
          <a:p>
            <a:pPr marL="171450" indent="-1714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CEO pay ~77%+ at-risk equity; stock retention guidelines require 50% of vested shares held until ownership thresholds are met</a:t>
            </a:r>
          </a:p>
          <a:p>
            <a:endParaRPr lang="en-US" sz="900">
              <a:latin typeface="Segoe UI Symbol" panose="020B0502040204020203" pitchFamily="34" charset="0"/>
              <a:ea typeface="Segoe UI Symbol" panose="020B0502040204020203" pitchFamily="34" charset="0"/>
            </a:endParaRPr>
          </a:p>
          <a:p>
            <a:r>
              <a:rPr lang="en-US" sz="900" b="1" u="sng">
                <a:latin typeface="Segoe UI Symbol" panose="020B0502040204020203" pitchFamily="34" charset="0"/>
                <a:ea typeface="Segoe UI Symbol" panose="020B0502040204020203" pitchFamily="34" charset="0"/>
              </a:rPr>
              <a:t>Post-Kalanick reform: </a:t>
            </a:r>
          </a:p>
          <a:p>
            <a:pPr marL="171450" indent="-1714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Tony West-driven governance overhaul, ended mandatory arbitration for assault claims, board-level safety oversight now structurally embedded (per 2026 proxy)</a:t>
            </a:r>
          </a:p>
          <a:p>
            <a:endParaRPr lang="en-US" sz="900">
              <a:latin typeface="Segoe UI Symbol" panose="020B0502040204020203" pitchFamily="34" charset="0"/>
              <a:ea typeface="Segoe UI Symbol" panose="020B0502040204020203" pitchFamily="34" charset="0"/>
            </a:endParaRPr>
          </a:p>
          <a:p>
            <a:r>
              <a:rPr lang="en-US" sz="900" b="1" u="sng">
                <a:latin typeface="Segoe UI Symbol" panose="020B0502040204020203" pitchFamily="34" charset="0"/>
                <a:ea typeface="Segoe UI Symbol" panose="020B0502040204020203" pitchFamily="34" charset="0"/>
              </a:rPr>
              <a:t>Open flag: </a:t>
            </a:r>
          </a:p>
          <a:p>
            <a:pPr marL="171450" indent="-171450">
              <a:buFont typeface="Arial" panose="020B0604020202020204" pitchFamily="34" charset="0"/>
              <a:buChar char="•"/>
            </a:pPr>
            <a:r>
              <a:rPr lang="en-US" sz="900">
                <a:latin typeface="Segoe UI Symbol" panose="020B0502040204020203" pitchFamily="34" charset="0"/>
                <a:ea typeface="Segoe UI Symbol" panose="020B0502040204020203" pitchFamily="34" charset="0"/>
              </a:rPr>
              <a:t>three CFOs in three years (Chai → Mahendra-Rajah → Krishnamurthy), unresolved finance-function continuity question</a:t>
            </a:r>
          </a:p>
        </p:txBody>
      </p:sp>
      <p:sp>
        <p:nvSpPr>
          <p:cNvPr id="28" name="Left Bracket 27">
            <a:extLst>
              <a:ext uri="{FF2B5EF4-FFF2-40B4-BE49-F238E27FC236}">
                <a16:creationId xmlns:a16="http://schemas.microsoft.com/office/drawing/2014/main" id="{793D2A5E-7AF6-91A2-C450-6780609CA6F2}"/>
              </a:ext>
            </a:extLst>
          </p:cNvPr>
          <p:cNvSpPr/>
          <p:nvPr/>
        </p:nvSpPr>
        <p:spPr>
          <a:xfrm>
            <a:off x="478242" y="2136338"/>
            <a:ext cx="45719" cy="981282"/>
          </a:xfrm>
          <a:prstGeom prst="leftBracket">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solidFill>
                <a:srgbClr val="C00000"/>
              </a:solidFill>
              <a:latin typeface="Segoe UI Symbol" panose="020B0502040204020203" pitchFamily="34" charset="0"/>
              <a:ea typeface="Segoe UI Symbol" panose="020B0502040204020203" pitchFamily="34" charset="0"/>
            </a:endParaRPr>
          </a:p>
        </p:txBody>
      </p:sp>
      <p:sp>
        <p:nvSpPr>
          <p:cNvPr id="29" name="Left Bracket 28">
            <a:extLst>
              <a:ext uri="{FF2B5EF4-FFF2-40B4-BE49-F238E27FC236}">
                <a16:creationId xmlns:a16="http://schemas.microsoft.com/office/drawing/2014/main" id="{E9BB3ACC-7B26-8256-579D-D83A70F80CA6}"/>
              </a:ext>
            </a:extLst>
          </p:cNvPr>
          <p:cNvSpPr/>
          <p:nvPr/>
        </p:nvSpPr>
        <p:spPr>
          <a:xfrm rot="10800000">
            <a:off x="3699850" y="2132130"/>
            <a:ext cx="45719" cy="981282"/>
          </a:xfrm>
          <a:prstGeom prst="leftBracket">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solidFill>
                <a:srgbClr val="C00000"/>
              </a:solidFill>
              <a:latin typeface="Segoe UI Symbol" panose="020B0502040204020203" pitchFamily="34" charset="0"/>
              <a:ea typeface="Segoe UI Symbol" panose="020B0502040204020203" pitchFamily="34" charset="0"/>
            </a:endParaRPr>
          </a:p>
        </p:txBody>
      </p:sp>
    </p:spTree>
    <p:extLst>
      <p:ext uri="{BB962C8B-B14F-4D97-AF65-F5344CB8AC3E}">
        <p14:creationId xmlns:p14="http://schemas.microsoft.com/office/powerpoint/2010/main" val="13156307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5E83FBA2-24ED-D77F-D141-CF27A434AB57}"/>
              </a:ext>
            </a:extLst>
          </p:cNvPr>
          <p:cNvGraphicFramePr>
            <a:graphicFrameLocks/>
          </p:cNvGraphicFramePr>
          <p:nvPr>
            <p:custDataLst>
              <p:tags r:id="rId1"/>
            </p:custDataLst>
            <p:extLst>
              <p:ext uri="{D42A27DB-BD31-4B8C-83A1-F6EECF244321}">
                <p14:modId xmlns:p14="http://schemas.microsoft.com/office/powerpoint/2010/main" val="286839663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11" name="think-cell data - do not delete" hidden="1">
                        <a:extLst>
                          <a:ext uri="{FF2B5EF4-FFF2-40B4-BE49-F238E27FC236}">
                            <a16:creationId xmlns:a16="http://schemas.microsoft.com/office/drawing/2014/main" id="{5E83FBA2-24ED-D77F-D141-CF27A434AB57}"/>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0C8E4CB-E4DE-426D-E6A2-FC2E2789561F}"/>
              </a:ext>
            </a:extLst>
          </p:cNvPr>
          <p:cNvSpPr>
            <a:spLocks noGrp="1"/>
          </p:cNvSpPr>
          <p:nvPr>
            <p:ph type="title"/>
          </p:nvPr>
        </p:nvSpPr>
        <p:spPr/>
        <p:txBody>
          <a:bodyPr vert="horz" rIns="91440"/>
          <a:lstStyle/>
          <a:p>
            <a:r>
              <a:rPr lang="en-US"/>
              <a:t>With improving ESG scores indicating a reformative people and culture </a:t>
            </a:r>
          </a:p>
        </p:txBody>
      </p:sp>
      <p:graphicFrame>
        <p:nvGraphicFramePr>
          <p:cNvPr id="3" name="Chart 2">
            <a:extLst>
              <a:ext uri="{FF2B5EF4-FFF2-40B4-BE49-F238E27FC236}">
                <a16:creationId xmlns:a16="http://schemas.microsoft.com/office/drawing/2014/main" id="{1FA3550E-A21B-6C92-A36C-864E6BFC9B8F}"/>
              </a:ext>
            </a:extLst>
          </p:cNvPr>
          <p:cNvGraphicFramePr/>
          <p:nvPr>
            <p:custDataLst>
              <p:tags r:id="rId2"/>
            </p:custDataLst>
            <p:extLst>
              <p:ext uri="{D42A27DB-BD31-4B8C-83A1-F6EECF244321}">
                <p14:modId xmlns:p14="http://schemas.microsoft.com/office/powerpoint/2010/main" val="4192904829"/>
              </p:ext>
            </p:extLst>
          </p:nvPr>
        </p:nvGraphicFramePr>
        <p:xfrm>
          <a:off x="1795905" y="1077416"/>
          <a:ext cx="8600190" cy="2133852"/>
        </p:xfrm>
        <a:graphic>
          <a:graphicData uri="http://schemas.openxmlformats.org/drawingml/2006/chart">
            <c:chart xmlns:c="http://schemas.openxmlformats.org/drawingml/2006/chart" xmlns:r="http://schemas.openxmlformats.org/officeDocument/2006/relationships" r:id="rId8"/>
          </a:graphicData>
        </a:graphic>
      </p:graphicFrame>
      <p:sp>
        <p:nvSpPr>
          <p:cNvPr id="4" name="TextBox 3">
            <a:extLst>
              <a:ext uri="{FF2B5EF4-FFF2-40B4-BE49-F238E27FC236}">
                <a16:creationId xmlns:a16="http://schemas.microsoft.com/office/drawing/2014/main" id="{E88C4764-FDFB-C60F-6697-F3A9F07AA29C}"/>
              </a:ext>
            </a:extLst>
          </p:cNvPr>
          <p:cNvSpPr txBox="1"/>
          <p:nvPr/>
        </p:nvSpPr>
        <p:spPr>
          <a:xfrm>
            <a:off x="274320" y="3503136"/>
            <a:ext cx="6811480" cy="338554"/>
          </a:xfrm>
          <a:prstGeom prst="rect">
            <a:avLst/>
          </a:prstGeom>
          <a:noFill/>
        </p:spPr>
        <p:txBody>
          <a:bodyPr wrap="none" rtlCol="0">
            <a:spAutoFit/>
          </a:bodyPr>
          <a:lstStyle/>
          <a:p>
            <a:r>
              <a:rPr lang="en-US" sz="1600" dirty="0">
                <a:latin typeface="Segoe UI Symbol" panose="020B0502040204020203" pitchFamily="34" charset="0"/>
                <a:ea typeface="Segoe UI Symbol" panose="020B0502040204020203" pitchFamily="34" charset="0"/>
              </a:rPr>
              <a:t>While governance trends reflect the commitment of the executive team</a:t>
            </a:r>
          </a:p>
        </p:txBody>
      </p:sp>
      <p:sp>
        <p:nvSpPr>
          <p:cNvPr id="5" name="Content Placeholder 3">
            <a:extLst>
              <a:ext uri="{FF2B5EF4-FFF2-40B4-BE49-F238E27FC236}">
                <a16:creationId xmlns:a16="http://schemas.microsoft.com/office/drawing/2014/main" id="{45A50E20-AEA1-0741-A6AB-14147AA40DC5}"/>
              </a:ext>
            </a:extLst>
          </p:cNvPr>
          <p:cNvSpPr txBox="1">
            <a:spLocks/>
          </p:cNvSpPr>
          <p:nvPr/>
        </p:nvSpPr>
        <p:spPr>
          <a:xfrm>
            <a:off x="2146586" y="3953572"/>
            <a:ext cx="2155749" cy="215444"/>
          </a:xfrm>
          <a:prstGeom prst="rect">
            <a:avLst/>
          </a:prstGeom>
        </p:spPr>
        <p:txBody>
          <a:bodyPr wrap="square" lIns="0" tIns="0" rIns="0" bIns="0">
            <a:sp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400" b="1" dirty="0">
                <a:latin typeface="Segoe UI Symbol" panose="020B0502040204020203" pitchFamily="34" charset="0"/>
                <a:ea typeface="Segoe UI Symbol" panose="020B0502040204020203" pitchFamily="34" charset="0"/>
              </a:rPr>
              <a:t>Governance per year</a:t>
            </a:r>
          </a:p>
        </p:txBody>
      </p:sp>
      <p:graphicFrame>
        <p:nvGraphicFramePr>
          <p:cNvPr id="6" name="Chart 5">
            <a:extLst>
              <a:ext uri="{FF2B5EF4-FFF2-40B4-BE49-F238E27FC236}">
                <a16:creationId xmlns:a16="http://schemas.microsoft.com/office/drawing/2014/main" id="{D9807940-2663-35DD-ECB3-4C02ACE87B61}"/>
              </a:ext>
            </a:extLst>
          </p:cNvPr>
          <p:cNvGraphicFramePr/>
          <p:nvPr>
            <p:custDataLst>
              <p:tags r:id="rId3"/>
            </p:custDataLst>
            <p:extLst>
              <p:ext uri="{D42A27DB-BD31-4B8C-83A1-F6EECF244321}">
                <p14:modId xmlns:p14="http://schemas.microsoft.com/office/powerpoint/2010/main" val="1908314470"/>
              </p:ext>
            </p:extLst>
          </p:nvPr>
        </p:nvGraphicFramePr>
        <p:xfrm>
          <a:off x="5659396" y="4341260"/>
          <a:ext cx="6195148" cy="2133852"/>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7" name="Chart 6">
            <a:extLst>
              <a:ext uri="{FF2B5EF4-FFF2-40B4-BE49-F238E27FC236}">
                <a16:creationId xmlns:a16="http://schemas.microsoft.com/office/drawing/2014/main" id="{F1959073-431E-544D-4AC6-29676E298596}"/>
              </a:ext>
            </a:extLst>
          </p:cNvPr>
          <p:cNvGraphicFramePr/>
          <p:nvPr>
            <p:custDataLst>
              <p:tags r:id="rId4"/>
            </p:custDataLst>
            <p:extLst>
              <p:ext uri="{D42A27DB-BD31-4B8C-83A1-F6EECF244321}">
                <p14:modId xmlns:p14="http://schemas.microsoft.com/office/powerpoint/2010/main" val="2014738291"/>
              </p:ext>
            </p:extLst>
          </p:nvPr>
        </p:nvGraphicFramePr>
        <p:xfrm>
          <a:off x="703554" y="4333653"/>
          <a:ext cx="4521589" cy="2002009"/>
        </p:xfrm>
        <a:graphic>
          <a:graphicData uri="http://schemas.openxmlformats.org/drawingml/2006/chart">
            <c:chart xmlns:c="http://schemas.openxmlformats.org/drawingml/2006/chart" xmlns:r="http://schemas.openxmlformats.org/officeDocument/2006/relationships" r:id="rId10"/>
          </a:graphicData>
        </a:graphic>
      </p:graphicFrame>
      <p:sp>
        <p:nvSpPr>
          <p:cNvPr id="8" name="object 42">
            <a:extLst>
              <a:ext uri="{FF2B5EF4-FFF2-40B4-BE49-F238E27FC236}">
                <a16:creationId xmlns:a16="http://schemas.microsoft.com/office/drawing/2014/main" id="{5BA7A214-3B83-709E-CDAA-465CDAFB142C}"/>
              </a:ext>
            </a:extLst>
          </p:cNvPr>
          <p:cNvSpPr txBox="1"/>
          <p:nvPr/>
        </p:nvSpPr>
        <p:spPr>
          <a:xfrm>
            <a:off x="395288" y="6559426"/>
            <a:ext cx="1072422" cy="130805"/>
          </a:xfrm>
          <a:prstGeom prst="rect">
            <a:avLst/>
          </a:prstGeom>
        </p:spPr>
        <p:txBody>
          <a:bodyPr vert="horz" wrap="square" lIns="0" tIns="7620" rIns="0" bIns="0" rtlCol="0" anchor="t">
            <a:spAutoFit/>
          </a:bodyPr>
          <a:lstStyle/>
          <a:p>
            <a:pPr marL="12700">
              <a:spcBef>
                <a:spcPts val="60"/>
              </a:spcBef>
            </a:pPr>
            <a:r>
              <a:rPr lang="en-AU" sz="800" i="1" spc="-25">
                <a:solidFill>
                  <a:srgbClr val="7F7F7F"/>
                </a:solidFill>
                <a:latin typeface="Segoe UI Symbol" panose="020B0502040204020203" pitchFamily="34" charset="0"/>
                <a:ea typeface="Segoe UI Symbol" panose="020B0502040204020203" pitchFamily="34" charset="0"/>
                <a:cs typeface="Trebuchet MS"/>
              </a:rPr>
              <a:t>Source:</a:t>
            </a:r>
            <a:r>
              <a:rPr lang="en-AU" sz="800" i="1" spc="-10">
                <a:solidFill>
                  <a:srgbClr val="7F7F7F"/>
                </a:solidFill>
                <a:latin typeface="Segoe UI Symbol" panose="020B0502040204020203" pitchFamily="34" charset="0"/>
                <a:ea typeface="Segoe UI Symbol" panose="020B0502040204020203" pitchFamily="34" charset="0"/>
                <a:cs typeface="Trebuchet MS"/>
              </a:rPr>
              <a:t> Bloomberg</a:t>
            </a:r>
            <a:endParaRPr lang="en-AU" sz="800" i="1" spc="-60">
              <a:solidFill>
                <a:srgbClr val="7F7F7F"/>
              </a:solidFill>
              <a:latin typeface="Segoe UI Symbol" panose="020B0502040204020203" pitchFamily="34" charset="0"/>
              <a:ea typeface="Segoe UI Symbol" panose="020B0502040204020203" pitchFamily="34" charset="0"/>
              <a:cs typeface="Trebuchet MS"/>
            </a:endParaRPr>
          </a:p>
        </p:txBody>
      </p:sp>
      <p:sp>
        <p:nvSpPr>
          <p:cNvPr id="9" name="TextBox 8">
            <a:extLst>
              <a:ext uri="{FF2B5EF4-FFF2-40B4-BE49-F238E27FC236}">
                <a16:creationId xmlns:a16="http://schemas.microsoft.com/office/drawing/2014/main" id="{824DBCA8-DE92-8BBA-6831-E7A7AB6A1BAC}"/>
              </a:ext>
            </a:extLst>
          </p:cNvPr>
          <p:cNvSpPr txBox="1"/>
          <p:nvPr/>
        </p:nvSpPr>
        <p:spPr>
          <a:xfrm>
            <a:off x="5291719" y="769638"/>
            <a:ext cx="1794081" cy="307777"/>
          </a:xfrm>
          <a:prstGeom prst="rect">
            <a:avLst/>
          </a:prstGeom>
          <a:noFill/>
        </p:spPr>
        <p:txBody>
          <a:bodyPr wrap="none" rtlCol="0">
            <a:spAutoFit/>
          </a:bodyPr>
          <a:lstStyle/>
          <a:p>
            <a:r>
              <a:rPr lang="en-US" sz="1400" b="1" dirty="0">
                <a:latin typeface="Segoe UI Symbol" panose="020B0502040204020203" pitchFamily="34" charset="0"/>
                <a:ea typeface="Segoe UI Symbol" panose="020B0502040204020203" pitchFamily="34" charset="0"/>
              </a:rPr>
              <a:t>ESG scores per year</a:t>
            </a:r>
          </a:p>
        </p:txBody>
      </p:sp>
      <p:sp>
        <p:nvSpPr>
          <p:cNvPr id="10" name="TextBox 9">
            <a:extLst>
              <a:ext uri="{FF2B5EF4-FFF2-40B4-BE49-F238E27FC236}">
                <a16:creationId xmlns:a16="http://schemas.microsoft.com/office/drawing/2014/main" id="{736914B3-038F-D4E0-5A0D-63F360617888}"/>
              </a:ext>
            </a:extLst>
          </p:cNvPr>
          <p:cNvSpPr txBox="1"/>
          <p:nvPr/>
        </p:nvSpPr>
        <p:spPr>
          <a:xfrm>
            <a:off x="7604808" y="3907405"/>
            <a:ext cx="6098058" cy="307777"/>
          </a:xfrm>
          <a:prstGeom prst="rect">
            <a:avLst/>
          </a:prstGeom>
          <a:noFill/>
        </p:spPr>
        <p:txBody>
          <a:bodyPr wrap="square">
            <a:spAutoFit/>
          </a:bodyPr>
          <a:lstStyle/>
          <a:p>
            <a:r>
              <a:rPr lang="en-US" sz="1400" b="1" dirty="0">
                <a:latin typeface="Segoe UI Symbol" panose="020B0502040204020203" pitchFamily="34" charset="0"/>
                <a:ea typeface="Segoe UI Symbol" panose="020B0502040204020203" pitchFamily="34" charset="0"/>
              </a:rPr>
              <a:t>Pay governance per year</a:t>
            </a:r>
          </a:p>
        </p:txBody>
      </p:sp>
    </p:spTree>
    <p:extLst>
      <p:ext uri="{BB962C8B-B14F-4D97-AF65-F5344CB8AC3E}">
        <p14:creationId xmlns:p14="http://schemas.microsoft.com/office/powerpoint/2010/main" val="14964948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32687&quot;&gt;&lt;version val=&quot;38743&quot;/&gt;&lt;CPresentation id=&quot;1&quot;&gt;&lt;m_precDefaultOrdinal&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Ordinal&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1&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4&quot;/&gt;&lt;end val=&quot;4&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4&quot;&gt;&lt;elem m_fUsage=&quot;4.98671807266469890862E+00&quot;&gt;&lt;m_msothmcolidx val=&quot;0&quot;/&gt;&lt;m_rgb r=&quot;80&quot; g=&quot;DB&quot; b=&quot;B1&quot;/&gt;&lt;/elem&gt;&lt;elem m_fUsage=&quot;2.14659000000000022013E+00&quot;&gt;&lt;m_msothmcolidx val=&quot;0&quot;/&gt;&lt;m_rgb r=&quot;BA&quot; g=&quot;DA&quot; b=&quot;CA&quot;/&gt;&lt;/elem&gt;&lt;elem m_fUsage=&quot;1.84470228060456231667E+00&quot;&gt;&lt;m_msothmcolidx val=&quot;0&quot;/&gt;&lt;m_rgb r=&quot;03&quot; g=&quot;C1&quot; b=&quot;68&quot;/&gt;&lt;/elem&gt;&lt;elem m_fUsage=&quot;1.02189703285942989908E+00&quot;&gt;&lt;m_msothmcolidx val=&quot;0&quot;/&gt;&lt;m_rgb r=&quot;00&quot; g=&quot;78&quot; b=&quot;3F&quot;/&gt;&lt;/elem&gt;&lt;/m_vecMRU&gt;&lt;/m_mruColor&gt;&lt;m_eweekdayFirstOfWeek val=&quot;2&quot;/&gt;&lt;m_eweekdayFirstOfWorkweek val=&quot;2&quot;/&gt;&lt;m_eweekdayFirstOfWeekend val=&quot;7&quot;/&gt;&lt;/CPresentation&gt;&lt;/root&gt;"/>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kEYdWGo3SELnSKDk9dz9m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s21NKWwrO39DDTx_0K9T.w"/>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y8ey_LJBlFt39KRiKWLJw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L6ig_c1wBHYN61FnwrUKTQ"/>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9kUr7xg5YMA51ZMRQmCAkw"/>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xEpdPf9Dqr_ygFx_jYbWNQ"/>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kY0p9OesRrQ3JFomqBSk5g"/>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B0BeZ8PDAduTzIoVUmMwHw"/>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xpxlCabRQlyoTj2G1UJ0FA"/>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A2sSAUrp_XpCwcX.y1UkpA"/>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lGJuQvdY.aESE1jJ7sj3Ew"/>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QOyBBNP8jyKuzNi6Alh5Lw"/>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TVOt_1x2w7.TxbuJioLlaQ"/>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8k62fpe7g2Lm5MewV3t0W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guWqu2lV.xfQQAi6XnBKL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F6T06GY.fgnKBhmj4I0YA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2awwg968mYLvgfWaFjuu4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4p4sx24x2661gxGIM5JgP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yYN05pE2qKx3XxhnWJq_7g"/>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vJJwBgZEnRaU0mtHiTazPA"/>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v8xSCTh8t8kggi7Q2UCX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EovoyZqqllj0szpn22xl1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Eyn_fdD0SO2V57AF.WAE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8sm9MPF2WSr.B4._4CneNg"/>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s1TwIWl_Hev6zyz88Qski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sM.x7t2qbmlEcwhPCIcXyw"/>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OW0xfygC.a8rt81ivbG0Tg"/>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bKHsazDJ5_X0lo7uDHLTFw"/>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ZhLGqSqqKew03xlGfTbMsg"/>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6oaS71d59P4wYds4SuANaw"/>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jYVSe1GUPMdWa2ZUhI.BlA"/>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EEeQwwwl8JbZUiREkeKcwQ"/>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GdnhNeDe4aJUxRVlNvdb2g"/>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9qWSpIPtUwVZ_Easm6z1Rg"/>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i3IcPcceSiUpIN1BvDaVu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8HevzXFi4EwUXDI56S3_Lg"/>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fUU97vd8A1yaqVdsyVvxiQ"/>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8Ap1TGHkUADsP6GDE2qffg"/>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3RQWOcdmC8aEW_nBqvfK.w"/>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P36XoesjR2EbRdrqng5fLQ"/>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Ww.KPow7i6Hby4NqS2EmtA"/>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_6UpyZLMX2u_.veScyLlsg"/>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Q4wsR0XicHyZvxs4mK4A1w"/>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wbdwDaIlLNFH3KGj30GThg"/>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XQr0dCn5Ck0Hd5Qi9yHaM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J2p2_KlGSXEmLD4Dnlsciw"/>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cWYpdgs2ZL_H3I4JngiTpA"/>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IPW4wR1l2nVKGdXeOl_xhA"/>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quk8GFedekZKPAC2bCrng"/>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jfxreSzL8eHhsthcAq6nyA"/>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3BRqcEQcSqYbIlc1SWdJ5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KNZtkhb8Yl4Uqw4utu1oEA"/>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vChapRYhThYxfxuvn9IR1A"/>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cB48ikQxB3NFEUwiwsFtVg"/>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WQY78dmU5z4PHqZp5jvjf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YvV9NaCfgTcuOEjknbP.Sw"/>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J3xCiP74rxJA.tWuFjEEEw"/>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S0b0Do2zHNJC6qp_nJZge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anh76EzRzkshSOlX3YNpOQ"/>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a6OhoJRz_AvMZoGhWxf67w"/>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ek7GPqbIB7k2n3VyJyOhiw"/>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w1l22cIcZ3LFiktPpieQA"/>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qtrV8nJq.AtYCMQ_8342W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RxIJgph8f4B7Q7YveXzB5g"/>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IUV.VB8_lq0iot1RPt.trw"/>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v2sB98MJmIepwvSbrLm2G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gZ.8UyM8RnSE6lqWYK46Qg"/>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kQ8nTl9amGOzVVlWXB3uZQ"/>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_b_cQLnxAqI1PdPD9F74gg"/>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QNYoXhlEHIK._MGWUcp_Lg"/>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zLBwR81rk7HA_pS4dxz6zw"/>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7jQknp_ENzVJ09SJh3Aggw"/>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JKcIk.aMb_8RNpqF6ZgwMQ"/>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SV9lM.SBzYqZuBimCWM1dQ"/>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O.QtxXB3VURzMNwLfeUWDw"/>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FF76kFcC3ZE4xX5CIqNyRw"/>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zIrvJRb0iZj3qy3Cr_LxCw"/>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3IZzemV7Sq29KE4viF.kgQ"/>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IFNCrpJ7BFM7tzB7vrgdc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KH1hvFlIk2M0UHehLrI0J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6MdsKLXeQqcZdLmV5AJ0T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IFk4s5xSx7n82q7reI3low"/>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Q4xxxTZP7iRbI31eOWhP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OIm_Wdn5JZe71pZrtTqWfw"/>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4Temn3P50zKKe2__.dfJ9g"/>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t20UOXTWymypvZQveZP.kQ"/>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k_aDgpfjw3QrETDIveV4xA"/>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nKCzKh4WsVhSTd..i9FdSA"/>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WyhDVEbBpjMdSJJxFDhoD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MY9tiWgeZDhoBLhuVgv81g"/>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CXPxTIvhBbH7KtKSAje3H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CzaioL0T8FiHgtXyP3H9Q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_h_myYmpL9vmBbHysNL1Wg"/>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OUJtVWncH.AhRbBQAw115Q"/>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YUk3RlZR_CJK13KQXj0cWA"/>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dmD69xbhAK3Js_nX7r0m8w"/>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oWKmdbP.fDHlyWWlOy5spg"/>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STFoMhVQEagpI3QBI.l9y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BWrDOyMNF3ytYuT_4jWfpQ"/>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RMqsxoiwhiSWfCqJECk9jw"/>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dcsdlsWji9Xj5ZtnN_qylA"/>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8YNELVg5GP7OWt.5zQClQA"/>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9Cvg0tCq8Pukut6FB08Lu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692mD5IlSjmG0DN9ZoLGzg"/>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rlS5I1WYdjKxbVTzBcLtSw"/>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XR7nURHqYdnbJ1ek8gP72g"/>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IjBXvywR37pjuT1f5JIeJw"/>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6iYtc2KtgQ6d1VTbGP4B9A"/>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yL.H2JXsV8eSC7.9AiEYBQ"/>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LgPvHvvjk8uuoRJ.Y2wTiA"/>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n5LzY8gwj6byeMx4OBal8Q"/>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jKB8n3kiwzWw2MyCV4_Caw"/>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6MwP687f1fOUU796dso55A"/>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b4NL49.sRFNYlerPdRgQl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rH9UiEzcdu5TbbES43D9Jw"/>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FhCYiBoTEDtVjLA0ZTuD1g"/>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YDhWBmLAMuweKgerhH0D.Q"/>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_uWGYV03KP6HRPO3mSVHOg"/>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D0K0R5lp8ex6MeSafSZyrQ"/>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YjNrL92BRASnMFf3eogxSw"/>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UVLDIOchwXeSJ0rgfVhBkQ"/>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zvehY3MHsXzrV35ekqdGXw"/>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RkvHnaHC955KbY9LlBKvpQ"/>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OaCJcGL3VDLQuH4ARtYB1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i7rzfV.3_EzHQY1kpmIynA"/>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8fZkDYUMWoP3FjCD_sZhIQ"/>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iZyRdjXz_EFbrilz3VnmvA"/>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gHzHSxRSMwmkwJOL2GuuWg"/>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GLeB1Nh.rF33Lx_sujUEHw"/>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8Wf2YoUrAQuBjHH3Kg17tQ"/>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tJ6pjhm.bgmF9lu_EG1P7Qw"/>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tHFn.zOtgtjAnSPl0E51eJQ"/>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GOK.sgULP2lQmyCHyM9H_A"/>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mC9evlMI2MPg.hOBqYHBKw"/>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kgY6jWyXDZ_EnG4HpHuIx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lpyhwvAXYg9Xp.ZWwCsnEw"/>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jHGeL8IBQJFQJG2zQl30ZA"/>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LqIhnCrL12et0Co5q5L6SA"/>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GD1S4N9YgCrRYJJ.geYB1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KOMEk7Z1HjVvQO78MWjVTg"/>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1Mq2pmlwcBCYcdJ1tXq.gg"/>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QPTXfAxP9WYk896F9vuOGw"/>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zEfdIEF811mna6lAwF4zPg"/>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KbU7ofuyN0FYu_YXS8diog"/>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7ByB3NzoeFXKS1RXaAvpnA"/>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oobC2F30oiKXOSxS5qEGQg"/>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6npP_p0APo3b2THcdexKVw"/>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aQzOlxeIqv4LWkdkI8L7tw"/>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xiSW3_J54VKlEoGl2pi7VQ"/>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d_mwUocC4X3x3eW9ET0.w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nobzuR5Ietva6Hx6pQ04gQ"/>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zhhGsZHG3Jbl4LXKGZCEAQ"/>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x5D4sS51Ipswn5Ye.TUGPA"/>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K6s5Nh0v3J5eaCPUKjMxWg"/>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d7O0kdKTTmCZqPJbNYW8Pw"/>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KL6943qEpTHct552_6f1jg"/>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JGxgmiDBjb3zWYO4NiD7gA"/>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j1oHlGzmaL_J0u9UNrTkw"/>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jJ_qjT.DZiVxXwZkPbvRCQ"/>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m9YMHAaGLIKUwt7S3qiVww"/>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axAra9JkSDKh46rjlwxoTA"/>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0Q33MDG.ZEdvNVkm5Iq.oA"/>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tK1HpKleADVj.GY7k22FexQ"/>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tNM5vt78RDTR0Pkuke9NFN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bnQTjOV1sML_lyikI9GjM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17S9srs2sh0kdbSjZVOca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s._u_yiKYd5F2eB5u93mH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p4DbMkJCd1zSZOKlVsFTP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Na80Fu2tnP6YjU_IJMrjX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fem5pI8GCBwIgdkG6ZlQh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2CwvrLH88k1CdTfsqkTD0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n35KU4IpG44yZEZBdwkdZ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zeWmOyRzoi6TU1JrNXjBU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xglBuABC1waNFE.2pUcvJ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eyn9QvZ2x4tBkx_5Nv3E1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MpK1FOzyFGldRxOH1CnXC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ritOrYtkiD3V1YFuKb8_A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kqrGTnleULQk5sdNeoPS1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Ps1OUd9xJqXcRBylJzAZb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59NZRjOm1T15qirtIZeIr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_XVYVkRzy.2yGvR9s.3k2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Y11vhk0vEJmfQE530pKylg"/>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zqvS.RfMhv4nN.sCHAJmX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wGM64YZMsfiAKBg6fxPY7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CLG1k867_9kMWrDDaRFuA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pWZBBp9RxNBS_pg2aFm_b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rf0z7y7_YYmHbhNeq.U0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ffnALg9RPiOioUcX6jUC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8qulndIhVnLuy9r92FkEm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JrF6zTBQc8asraVpKC6I2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VCo4eMKn3H5IOWAuGXJc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cCwpdiHKXEpuyVkv4_bGf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9f_2fi_fKheAKCxUAcayR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uQcboUTsw1Ob9DCJXVKAj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eRXkqkq7XKH0zNXzj8iRI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Y4TKAjA6q0kB1qO6tnxTWg"/>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QsvHnCAipOzibX0vQnxW7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Z75zBqFFY.p7DFhbovuoC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7Eq3mNuXWiCjHLt.6pk5a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Q2NDb62JhIa3FHEdDiJdV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1voT5i4SBTLJ1Dr3LQbL.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4Uu_QBI_M0s7YJ0TEZcYE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LKvPKzMncr5oKvJWiV.NKg"/>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0MYhwgWwZyknjWnXZlUG.A"/>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_Ru.mjmzS7uV3dd2xQcDD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7YZiCxg9Kb3yNeZQkwKL5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BfTSq1w3Yx20ZCffzch37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vsmbTICFcwQ3Twm_j5eVz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v_M5HlFMhbC3XkuQAyo7J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upWA07toMKZg0Hpt4V3P7Q"/>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mkuS7jBWI_4bE80_CHrQ3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gJ4Ych0ouZazEbe9hoAZMQ"/>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i_XDSpjQWkeMm3nxb8tX2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s2qvzv998oXy6pdAySjfY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wS8Ph5oUqrb8IW_hZAvFH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DJFCFcziNHdUAIQLx9MULA"/>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azvOP5gYBbOiXG9xmzRG0w"/>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kVKtKfFjb6x7Qeu0MS8QE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F.N4UHNcYxgWJI3MvIik6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oeggUT0p5fLtaf1zsKMyR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PQVm4twBkoGA_qu7N_dj6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cg9SfaNjiaIGpgW.obPWT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OkIbmQJRBzZP4yHTixvD7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aq0dqeAOLgu6ZRh6YEViu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23RJFIbl5rjsyzyM8aq0O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LpE.OfFU5sgEYKXS8BI9bA"/>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8Mw0otWjTRXzmQQHjCgnU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LsGwK89FHfLH5gj6Dw_aR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XzlPjKD7t8PYTanzp9Bnu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WOku6FXvGNxb3eWQbPQvf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Pv15uMuNvsRGNBb42Jk0Qw"/>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FB6E285-10F5-C34D-B3B8-DE207BB84EF0}">
  <we:reference id="a3b40b4f-8edf-490e-9df1-7e66f93912bf" version="1.2.0.0" store="EXCatalog" storeType="EXCatalog"/>
  <we:alternateReferences>
    <we:reference id="WA104380526" version="1.2.0.0" store="en-GB"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0</TotalTime>
  <Words>12869</Words>
  <Application>Microsoft Office PowerPoint</Application>
  <PresentationFormat>Widescreen</PresentationFormat>
  <Paragraphs>1724</Paragraphs>
  <Slides>92</Slides>
  <Notes>49</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92</vt:i4>
      </vt:variant>
    </vt:vector>
  </HeadingPairs>
  <TitlesOfParts>
    <vt:vector size="107" baseType="lpstr">
      <vt:lpstr>Arial,Sans-Serif</vt:lpstr>
      <vt:lpstr>Aptos</vt:lpstr>
      <vt:lpstr>Arial</vt:lpstr>
      <vt:lpstr>Calibri</vt:lpstr>
      <vt:lpstr>Helvetica</vt:lpstr>
      <vt:lpstr>Segoe UI</vt:lpstr>
      <vt:lpstr>Segoe UI Light</vt:lpstr>
      <vt:lpstr>Segoe UI Semibold</vt:lpstr>
      <vt:lpstr>Segoe UI Symbol</vt:lpstr>
      <vt:lpstr>Segoe UI Variable Display</vt:lpstr>
      <vt:lpstr>Trebuchet MS</vt:lpstr>
      <vt:lpstr>Verdana</vt:lpstr>
      <vt:lpstr>Wingdings</vt:lpstr>
      <vt:lpstr>Office Theme</vt:lpstr>
      <vt:lpstr>think-cell Slide</vt:lpstr>
      <vt:lpstr>PowerPoint Presentation</vt:lpstr>
      <vt:lpstr>Executive Summary</vt:lpstr>
      <vt:lpstr>Uber is a global marketplace connecting consumers with mobility and delivery through a singular platform … </vt:lpstr>
      <vt:lpstr>Operating in fragmented local markets, where value capture is shifting beyond headline take rates</vt:lpstr>
      <vt:lpstr>Uber’s scaled platform drives strong profit-per-booking growth without raising core fees</vt:lpstr>
      <vt:lpstr>Delivery Hero expands Uber’s cross-platform overlap, but demands a margin of safety before pricing in </vt:lpstr>
      <vt:lpstr>Uber’s targeted AV investments keep robotaxi suppliers fragmented and preserve platform control</vt:lpstr>
      <vt:lpstr>Uber’s growth is supported by durable CEO leadership</vt:lpstr>
      <vt:lpstr>Weighted Blend of $86.60 per Share (14.31% Upside)</vt:lpstr>
      <vt:lpstr>Despite downside mitigants, risks in Uber concentrate in capital deployment, reinforcing a monitor</vt:lpstr>
      <vt:lpstr>We Recommend a MONITOR Position</vt:lpstr>
      <vt:lpstr>Appendix</vt:lpstr>
      <vt:lpstr>Appendix Network</vt:lpstr>
      <vt:lpstr>Appendix Network</vt:lpstr>
      <vt:lpstr>Appendix Network</vt:lpstr>
      <vt:lpstr>Revenue Build</vt:lpstr>
      <vt:lpstr>Assumptions – Volume and Take Rate</vt:lpstr>
      <vt:lpstr>Assumptions – Gross Bookings</vt:lpstr>
      <vt:lpstr>Assumptions – Gross Bookings</vt:lpstr>
      <vt:lpstr>Delivery Hero Build </vt:lpstr>
      <vt:lpstr>Delivery Hero Build</vt:lpstr>
      <vt:lpstr>Cost &amp; Income Statement</vt:lpstr>
      <vt:lpstr>Balance Sheet</vt:lpstr>
      <vt:lpstr>Cash Flow Statement</vt:lpstr>
      <vt:lpstr>Supporting Schedules</vt:lpstr>
      <vt:lpstr>Supporting Schedules</vt:lpstr>
      <vt:lpstr>Supporting Schedules </vt:lpstr>
      <vt:lpstr>Supporting Schedules </vt:lpstr>
      <vt:lpstr>Interest Build </vt:lpstr>
      <vt:lpstr>Beta </vt:lpstr>
      <vt:lpstr>DCF Assumptions</vt:lpstr>
      <vt:lpstr>DCF Calculations</vt:lpstr>
      <vt:lpstr>DCF Free Cash Flow</vt:lpstr>
      <vt:lpstr>Company Comparable Analysis</vt:lpstr>
      <vt:lpstr>Company Comparable Analysis</vt:lpstr>
      <vt:lpstr>Football Field and Sensitivity</vt:lpstr>
      <vt:lpstr>Delivery Hero as a Catalyst: What would drive a recommendation to BUY?</vt:lpstr>
      <vt:lpstr>What would drive a recommendation to NOT BUY?</vt:lpstr>
      <vt:lpstr>Macroeconomic Exposures</vt:lpstr>
      <vt:lpstr>Financial and Operational Highlights for Second Quarter 2026 </vt:lpstr>
      <vt:lpstr>Q1 2026 Earnings Call Transcript </vt:lpstr>
      <vt:lpstr>Free Cash Flow (Q2 26 Earnings Supplemental Data)</vt:lpstr>
      <vt:lpstr>Segment Operating Performance Measure Change, Effective Q1 2026 </vt:lpstr>
      <vt:lpstr>Segment Operating Performance Measure Change – Reconciliation Tables </vt:lpstr>
      <vt:lpstr>Expanding TAM (Q3 2025 Earnings Supplemental Data)</vt:lpstr>
      <vt:lpstr>UK Mobility Reclassification</vt:lpstr>
      <vt:lpstr>Uber Gross Bookings by Segment (Form 10-Q, Q2 2026)</vt:lpstr>
      <vt:lpstr>DoorDash Marketplace GOV and Adjusted EBITDA (Form 10-Q, Q2 2026)</vt:lpstr>
      <vt:lpstr>Lyft Gross Bookings and Adjusted EBITDA (Form 10-Q, Q2 2026)</vt:lpstr>
      <vt:lpstr>Grab Gross Merchandise Value and Adjusted EBITDA (Form 20-F / Earnings Release, Q2 2026)</vt:lpstr>
      <vt:lpstr>Delivery Hero Group GMV (Quarterly Statement, Q1 2026)</vt:lpstr>
      <vt:lpstr>Local Competitive Intensity – Risk Factor Summary</vt:lpstr>
      <vt:lpstr>Local Competitive Intensity – Risk Factor Summary (cont.)</vt:lpstr>
      <vt:lpstr>Uber Pricing and Incentive Strategy</vt:lpstr>
      <vt:lpstr>Uber Barbell Portfolio (Q1 26 Earnings Supplemental Data) </vt:lpstr>
      <vt:lpstr>Barbell Strategy: Trip Frequency and Profit-per-User by Price Tier (Q1 26 Earnings Call Transcript)</vt:lpstr>
      <vt:lpstr>Delivery Gross Bookings – Base Figure for Ad Revenue Sensitivity (Q2 2026 Supplemental Data)</vt:lpstr>
      <vt:lpstr>Advertising Run-Rate – Context for Sensitivity Range (Q2 2026 Prepared Remarks)</vt:lpstr>
      <vt:lpstr>Delivery Gross Bookings and Adjusted EBITDA (Q4 2025 Supplemental Data)</vt:lpstr>
      <vt:lpstr>Grocery &amp; Retail Annualised Run-Rate (Q2 2026 Prepared Remarks)</vt:lpstr>
      <vt:lpstr>Case Study: Delivery Hero / Woowa Brothers (Korea, 2019-21)  </vt:lpstr>
      <vt:lpstr>Case Study: Just Eat Takeaway / Grubhub (2020-25)   </vt:lpstr>
      <vt:lpstr>Case Study: Uber / Postmates (US, 2020-22)</vt:lpstr>
      <vt:lpstr>Case Study: DoorDash / Wolt (2022-present)</vt:lpstr>
      <vt:lpstr>Case Study: Amazon Prime (2005-present)</vt:lpstr>
      <vt:lpstr>Delivery Hero Acquisition Financing</vt:lpstr>
      <vt:lpstr>Market Expansion through Delivery Hero</vt:lpstr>
      <vt:lpstr>EV / 2025 gross bookings costs + trades</vt:lpstr>
      <vt:lpstr>Gross Bookings, 2025 Basis</vt:lpstr>
      <vt:lpstr>Our estimates are in line with consensus ratings</vt:lpstr>
      <vt:lpstr>Our estimates are in line with consensus ratings</vt:lpstr>
      <vt:lpstr>The AV industry is scaling fast and getting structurally cheaper - Waymo leads on volume, Uber leads on distribution</vt:lpstr>
      <vt:lpstr>AV rollout predictions </vt:lpstr>
      <vt:lpstr>Expectations for future of AV recalibrated, with 2+ functions emerging as dominant focus for mass-market adoption</vt:lpstr>
      <vt:lpstr>Costs for more advanced autonomy levels are higher than expected</vt:lpstr>
      <vt:lpstr>High costs are by far the largest pain point for advanced driver assistance system developers</vt:lpstr>
      <vt:lpstr>Autonomous-vehicle survey respondents bet on a hybrid approach for autonomous vehicles.</vt:lpstr>
      <vt:lpstr>Case Study: Waymo - the AV leader Uber depends on most, and increasingly competes with</vt:lpstr>
      <vt:lpstr>US robotaxi-legislation is fragmenting by jurisdiction</vt:lpstr>
      <vt:lpstr>Uber highlights the significant potential of the AV market</vt:lpstr>
      <vt:lpstr>Captured by Uber’s geographic dominance and AV partnerships</vt:lpstr>
      <vt:lpstr>TDM treats People and Culture as an eighth power – durable only when deeply embedded </vt:lpstr>
      <vt:lpstr>The CEO has been with Uber since 2017, well exceeding the average tenure of  7 years</vt:lpstr>
      <vt:lpstr>Supported by a dedicated team </vt:lpstr>
      <vt:lpstr>Uber utilising deliberate board refreshments and clear CFO transition </vt:lpstr>
      <vt:lpstr>With a board with a wealth of experience across multiple sectors</vt:lpstr>
      <vt:lpstr>Whilst insiders account for 0.2% of shares, average tenure of management team is above average</vt:lpstr>
      <vt:lpstr>With governance performing exceptionally well  </vt:lpstr>
      <vt:lpstr>Capital allocation has been disciplined and value-accretive, but alignment relies on incentives rather than ownership, and the Delivery Hero deal is an untested step-up in size</vt:lpstr>
      <vt:lpstr>Uber's culture reforms have concentrated at the employee/ rider layer – the driver workforce carries a growing, quantifiable cost instead</vt:lpstr>
      <vt:lpstr>Uber's ESG profile is mixed with credible governance reform, a retracted climate pledge, and unresolved social risks</vt:lpstr>
      <vt:lpstr>With improving ESG scores indicating a reformative people and culture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Lilian Pan</dc:creator>
  <cp:lastModifiedBy>Lilian Pan</cp:lastModifiedBy>
  <cp:revision>1</cp:revision>
  <dcterms:created xsi:type="dcterms:W3CDTF">2026-08-13T15:30:24Z</dcterms:created>
  <dcterms:modified xsi:type="dcterms:W3CDTF">2026-09-07T21:05:33Z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2024-09-18T00:00:00Z</vt:filetime>
  </property>
  <property fmtid="{D5CDD505-2E9C-101B-9397-08002B2CF9AE}" pid="3" name="LastSaved">
    <vt:filetime>2026-08-13T00:00:00Z</vt:filetime>
  </property>
  <property fmtid="{D5CDD505-2E9C-101B-9397-08002B2CF9AE}" pid="4" name="Producer">
    <vt:lpwstr>macOS Version 14.6.1 (Build 23G93) Quartz PDFContext</vt:lpwstr>
  </property>
</Properties>
</file>